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6" r:id="rId13"/>
    <p:sldId id="307" r:id="rId14"/>
    <p:sldId id="299" r:id="rId15"/>
    <p:sldId id="308" r:id="rId16"/>
    <p:sldId id="309" r:id="rId17"/>
    <p:sldId id="310" r:id="rId18"/>
    <p:sldId id="311" r:id="rId19"/>
    <p:sldId id="312" r:id="rId20"/>
    <p:sldId id="301" r:id="rId21"/>
    <p:sldId id="300" r:id="rId22"/>
    <p:sldId id="30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E055A18-576F-4620-A39C-6AB72747112F}"/>
    <pc:docChg chg="custSel modSld">
      <pc:chgData name="James Clegg" userId="c6df1435-7a36-4b38-be4d-16e68e91152f" providerId="ADAL" clId="{BE055A18-576F-4620-A39C-6AB72747112F}" dt="2020-11-06T15:11:45.754" v="10"/>
      <pc:docMkLst>
        <pc:docMk/>
      </pc:docMkLst>
      <pc:sldChg chg="modTransition">
        <pc:chgData name="James Clegg" userId="c6df1435-7a36-4b38-be4d-16e68e91152f" providerId="ADAL" clId="{BE055A18-576F-4620-A39C-6AB72747112F}" dt="2020-11-06T15:11:45.754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BE055A18-576F-4620-A39C-6AB72747112F}" dt="2020-11-06T15:11:45.754" v="1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BE055A18-576F-4620-A39C-6AB72747112F}" dt="2020-11-06T15:11:45.754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3939627984" sldId="300"/>
        </pc:sldMkLst>
        <pc:picChg chg="del">
          <ac:chgData name="James Clegg" userId="c6df1435-7a36-4b38-be4d-16e68e91152f" providerId="ADAL" clId="{BE055A18-576F-4620-A39C-6AB72747112F}" dt="2020-11-06T15:11:37.050" v="8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3782242679" sldId="301"/>
        </pc:sldMkLst>
        <pc:picChg chg="del">
          <ac:chgData name="James Clegg" userId="c6df1435-7a36-4b38-be4d-16e68e91152f" providerId="ADAL" clId="{BE055A18-576F-4620-A39C-6AB72747112F}" dt="2020-11-06T15:11:34.568" v="7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3195527484" sldId="304"/>
        </pc:sldMkLst>
        <pc:picChg chg="del">
          <ac:chgData name="James Clegg" userId="c6df1435-7a36-4b38-be4d-16e68e91152f" providerId="ADAL" clId="{BE055A18-576F-4620-A39C-6AB72747112F}" dt="2020-11-06T15:11:40.191" v="9" actId="478"/>
          <ac:picMkLst>
            <pc:docMk/>
            <pc:sldMk cId="3195527484" sldId="304"/>
            <ac:picMk id="19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1493975319" sldId="306"/>
        </pc:sldMkLst>
        <pc:picChg chg="del">
          <ac:chgData name="James Clegg" userId="c6df1435-7a36-4b38-be4d-16e68e91152f" providerId="ADAL" clId="{BE055A18-576F-4620-A39C-6AB72747112F}" dt="2020-11-06T15:11:16.410" v="0" actId="478"/>
          <ac:picMkLst>
            <pc:docMk/>
            <pc:sldMk cId="1493975319" sldId="30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3351288790" sldId="307"/>
        </pc:sldMkLst>
        <pc:picChg chg="del">
          <ac:chgData name="James Clegg" userId="c6df1435-7a36-4b38-be4d-16e68e91152f" providerId="ADAL" clId="{BE055A18-576F-4620-A39C-6AB72747112F}" dt="2020-11-06T15:11:19.034" v="1" actId="478"/>
          <ac:picMkLst>
            <pc:docMk/>
            <pc:sldMk cId="3351288790" sldId="30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3700676088" sldId="308"/>
        </pc:sldMkLst>
        <pc:picChg chg="del">
          <ac:chgData name="James Clegg" userId="c6df1435-7a36-4b38-be4d-16e68e91152f" providerId="ADAL" clId="{BE055A18-576F-4620-A39C-6AB72747112F}" dt="2020-11-06T15:11:21.800" v="2" actId="478"/>
          <ac:picMkLst>
            <pc:docMk/>
            <pc:sldMk cId="3700676088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2395776160" sldId="309"/>
        </pc:sldMkLst>
        <pc:picChg chg="del">
          <ac:chgData name="James Clegg" userId="c6df1435-7a36-4b38-be4d-16e68e91152f" providerId="ADAL" clId="{BE055A18-576F-4620-A39C-6AB72747112F}" dt="2020-11-06T15:11:24.161" v="3" actId="478"/>
          <ac:picMkLst>
            <pc:docMk/>
            <pc:sldMk cId="2395776160" sldId="309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1639229191" sldId="310"/>
        </pc:sldMkLst>
        <pc:picChg chg="del">
          <ac:chgData name="James Clegg" userId="c6df1435-7a36-4b38-be4d-16e68e91152f" providerId="ADAL" clId="{BE055A18-576F-4620-A39C-6AB72747112F}" dt="2020-11-06T15:11:26.832" v="4" actId="478"/>
          <ac:picMkLst>
            <pc:docMk/>
            <pc:sldMk cId="1639229191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365219847" sldId="311"/>
        </pc:sldMkLst>
        <pc:picChg chg="del">
          <ac:chgData name="James Clegg" userId="c6df1435-7a36-4b38-be4d-16e68e91152f" providerId="ADAL" clId="{BE055A18-576F-4620-A39C-6AB72747112F}" dt="2020-11-06T15:11:29.582" v="5" actId="478"/>
          <ac:picMkLst>
            <pc:docMk/>
            <pc:sldMk cId="365219847" sldId="31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E055A18-576F-4620-A39C-6AB72747112F}" dt="2020-11-06T15:11:45.754" v="10"/>
        <pc:sldMkLst>
          <pc:docMk/>
          <pc:sldMk cId="1755476779" sldId="312"/>
        </pc:sldMkLst>
        <pc:picChg chg="del">
          <ac:chgData name="James Clegg" userId="c6df1435-7a36-4b38-be4d-16e68e91152f" providerId="ADAL" clId="{BE055A18-576F-4620-A39C-6AB72747112F}" dt="2020-11-06T15:11:32.022" v="6" actId="478"/>
          <ac:picMkLst>
            <pc:docMk/>
            <pc:sldMk cId="1755476779" sldId="312"/>
            <ac:picMk id="1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5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11" Type="http://schemas.openxmlformats.org/officeDocument/2006/relationships/image" Target="../media/image14.png"/><Relationship Id="rId10" Type="http://schemas.openxmlformats.org/officeDocument/2006/relationships/image" Target="../media/image13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5.png"/><Relationship Id="rId7" Type="http://schemas.openxmlformats.org/officeDocument/2006/relationships/image" Target="../media/image420.png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46.png"/><Relationship Id="rId10" Type="http://schemas.openxmlformats.org/officeDocument/2006/relationships/image" Target="../media/image45.png"/><Relationship Id="rId4" Type="http://schemas.openxmlformats.org/officeDocument/2006/relationships/image" Target="../media/image36.png"/><Relationship Id="rId9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529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pencils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 many groups of 4 are there?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034603" y="4036167"/>
            <a:ext cx="784867" cy="1157732"/>
            <a:chOff x="1997752" y="4441371"/>
            <a:chExt cx="784867" cy="1157732"/>
          </a:xfrm>
        </p:grpSpPr>
        <p:sp>
          <p:nvSpPr>
            <p:cNvPr id="6" name="Oval 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84337" y="4029286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255" y="821133"/>
            <a:ext cx="1113745" cy="12098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15" y="821133"/>
            <a:ext cx="1113745" cy="12098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175" y="821133"/>
            <a:ext cx="1113745" cy="120980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135" y="821133"/>
            <a:ext cx="1113745" cy="12098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095" y="821133"/>
            <a:ext cx="1113745" cy="1209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61" y="2541369"/>
            <a:ext cx="1239339" cy="1153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587" y="2541369"/>
            <a:ext cx="1239339" cy="11538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13" y="2541369"/>
            <a:ext cx="1239339" cy="11538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439" y="2541369"/>
            <a:ext cx="1239339" cy="115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5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pencils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 many groups of 4 are there?</a:t>
            </a:r>
          </a:p>
        </p:txBody>
      </p:sp>
      <p:sp>
        <p:nvSpPr>
          <p:cNvPr id="6" name="Oval 5"/>
          <p:cNvSpPr/>
          <p:nvPr/>
        </p:nvSpPr>
        <p:spPr>
          <a:xfrm>
            <a:off x="4034603" y="40361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034603" y="44377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34603" y="483389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459470" y="40361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459470" y="44377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459470" y="483389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884337" y="402928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884337" y="44309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884337" y="482701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309204" y="402928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309204" y="44309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309204" y="482701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255" y="821133"/>
            <a:ext cx="1113745" cy="12098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15" y="821133"/>
            <a:ext cx="1113745" cy="12098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175" y="821133"/>
            <a:ext cx="1113745" cy="120980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135" y="821133"/>
            <a:ext cx="1113745" cy="12098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095" y="821133"/>
            <a:ext cx="1113745" cy="1209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61" y="2541369"/>
            <a:ext cx="1239339" cy="1153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587" y="2541369"/>
            <a:ext cx="1239339" cy="11538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13" y="2541369"/>
            <a:ext cx="1239339" cy="11538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439" y="2541369"/>
            <a:ext cx="1239339" cy="11538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384893" y="115511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4886" y="2787552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596346" y="53086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12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30" grpId="0"/>
      <p:bldP spid="35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71" y="1711379"/>
            <a:ext cx="2358011" cy="9055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876" y="1373467"/>
            <a:ext cx="931743" cy="850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510" y="1649777"/>
            <a:ext cx="996900" cy="788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96" y="1618828"/>
            <a:ext cx="957806" cy="8502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see?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058" y="1706006"/>
            <a:ext cx="2358011" cy="905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363" y="1368094"/>
            <a:ext cx="931743" cy="8502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97" y="1644404"/>
            <a:ext cx="996900" cy="788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983" y="1613455"/>
            <a:ext cx="957806" cy="85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950" y="1706006"/>
            <a:ext cx="2358011" cy="9055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255" y="1368094"/>
            <a:ext cx="931743" cy="85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889" y="1644404"/>
            <a:ext cx="996900" cy="788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875" y="1613455"/>
            <a:ext cx="957806" cy="8502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50758" y="469911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758" y="4699117"/>
                <a:ext cx="260840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3754268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3754268"/>
                <a:ext cx="3825086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124477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340935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36011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54223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334749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01128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69088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46834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29858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27801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22924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97442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95881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21615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3007259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29117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757185" y="290737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962" y="1801304"/>
            <a:ext cx="931743" cy="85029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179" y="1768864"/>
            <a:ext cx="931743" cy="85029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285" y="1748835"/>
            <a:ext cx="931743" cy="8502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150300" y="547299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300" y="5472995"/>
                <a:ext cx="2608406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/>
          <p:cNvSpPr/>
          <p:nvPr/>
        </p:nvSpPr>
        <p:spPr>
          <a:xfrm>
            <a:off x="2340477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135553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568630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29400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96984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21157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067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see?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groups of 4 spots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 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  <a:blipFill>
                <a:blip r:embed="rId6"/>
                <a:stretch>
                  <a:fillRect l="-2232" t="-3846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837" y="1348599"/>
            <a:ext cx="1340372" cy="12479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775" y="1348599"/>
            <a:ext cx="1340372" cy="12479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713" y="1348599"/>
            <a:ext cx="1340372" cy="12479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51" y="1348599"/>
            <a:ext cx="1340372" cy="12479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983" y="2297834"/>
            <a:ext cx="1340372" cy="12479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21" y="2297834"/>
            <a:ext cx="1340372" cy="12479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859" y="2297834"/>
            <a:ext cx="1340372" cy="12479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797" y="2297834"/>
            <a:ext cx="1340372" cy="12479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5776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963251" y="643219"/>
                <a:ext cx="7100479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3251" y="643219"/>
                <a:ext cx="7100479" cy="1077218"/>
              </a:xfrm>
              <a:prstGeom prst="rect">
                <a:avLst/>
              </a:prstGeom>
              <a:blipFill>
                <a:blip r:embed="rId5"/>
                <a:stretch>
                  <a:fillRect l="-2146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val 19"/>
          <p:cNvSpPr/>
          <p:nvPr/>
        </p:nvSpPr>
        <p:spPr>
          <a:xfrm rot="5400000">
            <a:off x="2015091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 rot="5400000">
            <a:off x="1613476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 rot="5400000">
            <a:off x="1217359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 rot="5400000">
            <a:off x="2037174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 rot="5400000">
            <a:off x="1635559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 rot="5400000">
            <a:off x="1239442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 rot="5400000">
            <a:off x="2036468" y="270164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 rot="5400000">
            <a:off x="1634853" y="270164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 rot="5400000">
            <a:off x="1238736" y="270164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932853" y="2144610"/>
                <a:ext cx="7100479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2853" y="2144610"/>
                <a:ext cx="7100479" cy="1569660"/>
              </a:xfrm>
              <a:prstGeom prst="rect">
                <a:avLst/>
              </a:prstGeom>
              <a:blipFill>
                <a:blip r:embed="rId6"/>
                <a:stretch>
                  <a:fillRect l="-2146" t="-46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Oval 36"/>
          <p:cNvSpPr/>
          <p:nvPr/>
        </p:nvSpPr>
        <p:spPr>
          <a:xfrm rot="5400000">
            <a:off x="2050621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 rot="5400000">
            <a:off x="1649006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 rot="5400000">
            <a:off x="1252889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 rot="5400000">
            <a:off x="2049915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 rot="5400000">
            <a:off x="1648300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 rot="5400000">
            <a:off x="1252183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 rot="5400000">
            <a:off x="2048451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 rot="5400000">
            <a:off x="1646836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 rot="5400000">
            <a:off x="1250719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2963252" y="4132138"/>
                <a:ext cx="7100479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3252" y="4132138"/>
                <a:ext cx="7100479" cy="1569660"/>
              </a:xfrm>
              <a:prstGeom prst="rect">
                <a:avLst/>
              </a:prstGeom>
              <a:blipFill>
                <a:blip r:embed="rId7"/>
                <a:stretch>
                  <a:fillRect l="-2146" t="-46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Connector 52"/>
          <p:cNvCxnSpPr/>
          <p:nvPr/>
        </p:nvCxnSpPr>
        <p:spPr>
          <a:xfrm flipV="1">
            <a:off x="5405853" y="1505554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Arc 53"/>
          <p:cNvSpPr/>
          <p:nvPr/>
        </p:nvSpPr>
        <p:spPr>
          <a:xfrm flipH="1">
            <a:off x="5440925" y="1032532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268173" y="1505554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876626" y="1512003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5410981" y="3068050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Arc 62"/>
          <p:cNvSpPr/>
          <p:nvPr/>
        </p:nvSpPr>
        <p:spPr>
          <a:xfrm flipH="1">
            <a:off x="5446053" y="2595028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73301" y="3068050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881754" y="3074499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Arc 65"/>
          <p:cNvSpPr/>
          <p:nvPr/>
        </p:nvSpPr>
        <p:spPr>
          <a:xfrm flipH="1">
            <a:off x="6077791" y="2595996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513492" y="3075467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5340178" y="4910519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Arc 68"/>
          <p:cNvSpPr/>
          <p:nvPr/>
        </p:nvSpPr>
        <p:spPr>
          <a:xfrm flipH="1">
            <a:off x="5375250" y="4437497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202498" y="4910519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810951" y="4916968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Arc 71"/>
          <p:cNvSpPr/>
          <p:nvPr/>
        </p:nvSpPr>
        <p:spPr>
          <a:xfrm flipH="1">
            <a:off x="6006988" y="4438465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42689" y="4917936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Arc 73"/>
          <p:cNvSpPr/>
          <p:nvPr/>
        </p:nvSpPr>
        <p:spPr>
          <a:xfrm flipH="1">
            <a:off x="6634046" y="4428159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069746" y="4907630"/>
            <a:ext cx="510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0" name="Group 79"/>
          <p:cNvGrpSpPr/>
          <p:nvPr/>
        </p:nvGrpSpPr>
        <p:grpSpPr>
          <a:xfrm>
            <a:off x="5413577" y="510800"/>
            <a:ext cx="659577" cy="461665"/>
            <a:chOff x="5413577" y="510800"/>
            <a:chExt cx="659577" cy="461665"/>
          </a:xfrm>
        </p:grpSpPr>
        <p:sp>
          <p:nvSpPr>
            <p:cNvPr id="78" name="Rectangle 7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4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04767" y="2090318"/>
            <a:ext cx="659577" cy="461665"/>
            <a:chOff x="5413577" y="510800"/>
            <a:chExt cx="659577" cy="461665"/>
          </a:xfrm>
        </p:grpSpPr>
        <p:sp>
          <p:nvSpPr>
            <p:cNvPr id="82" name="Rectangle 8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4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036996" y="2090130"/>
            <a:ext cx="659577" cy="461665"/>
            <a:chOff x="5413577" y="510800"/>
            <a:chExt cx="659577" cy="461665"/>
          </a:xfrm>
        </p:grpSpPr>
        <p:sp>
          <p:nvSpPr>
            <p:cNvPr id="85" name="Rectangle 8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4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377873" y="3879158"/>
            <a:ext cx="659577" cy="461665"/>
            <a:chOff x="5413577" y="510800"/>
            <a:chExt cx="659577" cy="461665"/>
          </a:xfrm>
        </p:grpSpPr>
        <p:sp>
          <p:nvSpPr>
            <p:cNvPr id="88" name="Rectangle 8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4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6023115" y="3879158"/>
            <a:ext cx="659577" cy="461665"/>
            <a:chOff x="5413577" y="510800"/>
            <a:chExt cx="659577" cy="461665"/>
          </a:xfrm>
        </p:grpSpPr>
        <p:sp>
          <p:nvSpPr>
            <p:cNvPr id="91" name="Rectangle 9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4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6668811" y="3879157"/>
            <a:ext cx="659577" cy="461665"/>
            <a:chOff x="5413577" y="510800"/>
            <a:chExt cx="659577" cy="461665"/>
          </a:xfrm>
        </p:grpSpPr>
        <p:sp>
          <p:nvSpPr>
            <p:cNvPr id="94" name="Rectangle 93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4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6" name="Oval 95"/>
          <p:cNvSpPr/>
          <p:nvPr/>
        </p:nvSpPr>
        <p:spPr>
          <a:xfrm rot="5400000">
            <a:off x="2416705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5400000">
            <a:off x="2438789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/>
          <p:cNvSpPr/>
          <p:nvPr/>
        </p:nvSpPr>
        <p:spPr>
          <a:xfrm rot="5400000">
            <a:off x="2438083" y="269923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/>
          <p:cNvSpPr/>
          <p:nvPr/>
        </p:nvSpPr>
        <p:spPr>
          <a:xfrm rot="5400000">
            <a:off x="2463322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/>
          <p:cNvSpPr/>
          <p:nvPr/>
        </p:nvSpPr>
        <p:spPr>
          <a:xfrm rot="5400000">
            <a:off x="2460690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/>
          <p:cNvSpPr/>
          <p:nvPr/>
        </p:nvSpPr>
        <p:spPr>
          <a:xfrm rot="5400000">
            <a:off x="2458371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922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/>
      <p:bldP spid="54" grpId="0" animBg="1"/>
      <p:bldP spid="55" grpId="0"/>
      <p:bldP spid="56" grpId="0"/>
      <p:bldP spid="63" grpId="0" animBg="1"/>
      <p:bldP spid="64" grpId="0"/>
      <p:bldP spid="65" grpId="0"/>
      <p:bldP spid="66" grpId="0" animBg="1"/>
      <p:bldP spid="67" grpId="0"/>
      <p:bldP spid="69" grpId="0" animBg="1"/>
      <p:bldP spid="70" grpId="0"/>
      <p:bldP spid="71" grpId="0"/>
      <p:bldP spid="72" grpId="0" animBg="1"/>
      <p:bldP spid="73" grpId="0"/>
      <p:bldP spid="74" grpId="0" animBg="1"/>
      <p:bldP spid="75" grpId="0"/>
      <p:bldP spid="98" grpId="0" animBg="1"/>
      <p:bldP spid="99" grpId="0" animBg="1"/>
      <p:bldP spid="100" grpId="0" animBg="1"/>
      <p:bldP spid="101" grpId="0" animBg="1"/>
      <p:bldP spid="10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number story matches the picture?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67483" y="4266443"/>
            <a:ext cx="342569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There are 3 boats. </a:t>
            </a:r>
          </a:p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Each boat has 4 children.</a:t>
            </a:r>
          </a:p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There are 12 children altogether.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644295" y="4293212"/>
            <a:ext cx="347953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There are 4 boats.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Each boat has 3 children.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12 children altogether.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828674" y="4201827"/>
            <a:ext cx="3364503" cy="17365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701809" y="4201827"/>
            <a:ext cx="3364503" cy="17365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1927163" y="910856"/>
                <a:ext cx="55492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    or  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7163" y="910856"/>
                <a:ext cx="5549291" cy="646331"/>
              </a:xfrm>
              <a:prstGeom prst="rect">
                <a:avLst/>
              </a:prstGeom>
              <a:blipFill>
                <a:blip r:embed="rId6"/>
                <a:stretch>
                  <a:fillRect l="-3297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/>
          <p:cNvGrpSpPr/>
          <p:nvPr/>
        </p:nvGrpSpPr>
        <p:grpSpPr>
          <a:xfrm>
            <a:off x="2380716" y="781483"/>
            <a:ext cx="3624921" cy="2271681"/>
            <a:chOff x="-610727" y="779906"/>
            <a:chExt cx="3624921" cy="227168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10727" y="1760906"/>
              <a:ext cx="1572885" cy="126083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165" y="779906"/>
              <a:ext cx="1572885" cy="1260838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1309" y="837164"/>
              <a:ext cx="1572885" cy="126083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671" y="1790749"/>
              <a:ext cx="1572885" cy="126083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938040" y="1635561"/>
            <a:ext cx="3145770" cy="2303684"/>
            <a:chOff x="-434994" y="799279"/>
            <a:chExt cx="3145770" cy="2303684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732" y="799279"/>
              <a:ext cx="1572885" cy="1260838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7891" y="1790967"/>
              <a:ext cx="1572885" cy="1260838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4994" y="1842125"/>
              <a:ext cx="1572885" cy="126083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6521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23871 0.1231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7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50" grpId="0"/>
      <p:bldP spid="50" grpId="1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Draw a picture to represent each number story.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07409" y="4247752"/>
            <a:ext cx="32580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2 plates of cakes. </a:t>
            </a:r>
            <a:r>
              <a:rPr lang="en-GB" sz="2800" baseline="0" dirty="0">
                <a:solidFill>
                  <a:prstClr val="black"/>
                </a:solidFill>
                <a:latin typeface="Calibri" panose="020F0502020204030204"/>
              </a:rPr>
              <a:t>Each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plate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has 4 cakes.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930602" y="4206531"/>
            <a:ext cx="341170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or  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blipFill>
                <a:blip r:embed="rId6"/>
                <a:stretch>
                  <a:fillRect l="-321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568664" y="4272136"/>
            <a:ext cx="30901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 has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plates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cakes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Each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plate has 2 cakes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473492" y="4206531"/>
            <a:ext cx="3280527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61851" y="2215374"/>
            <a:ext cx="3126120" cy="1738803"/>
            <a:chOff x="743101" y="2179454"/>
            <a:chExt cx="3126120" cy="1738803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468564" y="2179454"/>
              <a:ext cx="1423545" cy="1703113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43101" y="3057687"/>
              <a:ext cx="1581810" cy="86057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287411" y="2751571"/>
              <a:ext cx="1581810" cy="86057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342311" y="2134037"/>
            <a:ext cx="3763941" cy="1944194"/>
            <a:chOff x="3922067" y="2116430"/>
            <a:chExt cx="3763941" cy="1944194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81771" y="2116430"/>
              <a:ext cx="1423545" cy="1703113"/>
            </a:xfrm>
            <a:prstGeom prst="rect">
              <a:avLst/>
            </a:prstGeom>
          </p:spPr>
        </p:pic>
        <p:grpSp>
          <p:nvGrpSpPr>
            <p:cNvPr id="9" name="Group 8"/>
            <p:cNvGrpSpPr/>
            <p:nvPr/>
          </p:nvGrpSpPr>
          <p:grpSpPr>
            <a:xfrm>
              <a:off x="5492234" y="2824120"/>
              <a:ext cx="1624212" cy="716288"/>
              <a:chOff x="-1062508" y="5734170"/>
              <a:chExt cx="1624212" cy="716288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  <p:grpSp>
          <p:nvGrpSpPr>
            <p:cNvPr id="35" name="Group 34"/>
            <p:cNvGrpSpPr/>
            <p:nvPr/>
          </p:nvGrpSpPr>
          <p:grpSpPr>
            <a:xfrm>
              <a:off x="6061796" y="3157182"/>
              <a:ext cx="1624212" cy="716288"/>
              <a:chOff x="-1062508" y="5734170"/>
              <a:chExt cx="1624212" cy="716288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  <p:grpSp>
          <p:nvGrpSpPr>
            <p:cNvPr id="40" name="Group 39"/>
            <p:cNvGrpSpPr/>
            <p:nvPr/>
          </p:nvGrpSpPr>
          <p:grpSpPr>
            <a:xfrm>
              <a:off x="3922067" y="2990201"/>
              <a:ext cx="1624212" cy="716288"/>
              <a:chOff x="-1062508" y="5734170"/>
              <a:chExt cx="1624212" cy="716288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  <p:grpSp>
          <p:nvGrpSpPr>
            <p:cNvPr id="44" name="Group 43"/>
            <p:cNvGrpSpPr/>
            <p:nvPr/>
          </p:nvGrpSpPr>
          <p:grpSpPr>
            <a:xfrm>
              <a:off x="4691266" y="3344336"/>
              <a:ext cx="1624212" cy="716288"/>
              <a:chOff x="-1062508" y="5734170"/>
              <a:chExt cx="1624212" cy="716288"/>
            </a:xfrm>
          </p:grpSpPr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5547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0" grpId="0"/>
      <p:bldP spid="50" grpId="1"/>
      <p:bldP spid="31" grpId="0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all of the questions on the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185" t="12481" b="10084"/>
          <a:stretch/>
        </p:blipFill>
        <p:spPr>
          <a:xfrm>
            <a:off x="2063932" y="448468"/>
            <a:ext cx="4205692" cy="18941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238492"/>
            <a:ext cx="1799121" cy="1242442"/>
          </a:xfrm>
          <a:prstGeom prst="rect">
            <a:avLst/>
          </a:prstGeom>
        </p:spPr>
      </p:pic>
      <p:grpSp>
        <p:nvGrpSpPr>
          <p:cNvPr id="61" name="Group 60"/>
          <p:cNvGrpSpPr/>
          <p:nvPr/>
        </p:nvGrpSpPr>
        <p:grpSpPr>
          <a:xfrm>
            <a:off x="1661145" y="2720897"/>
            <a:ext cx="1762045" cy="400110"/>
            <a:chOff x="1893312" y="2870438"/>
            <a:chExt cx="1762045" cy="400110"/>
          </a:xfrm>
        </p:grpSpPr>
        <p:cxnSp>
          <p:nvCxnSpPr>
            <p:cNvPr id="8" name="Straight Arrow Connector 7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753444" y="2259409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3444" y="2259409"/>
                <a:ext cx="1854197" cy="584775"/>
              </a:xfrm>
              <a:prstGeom prst="rect">
                <a:avLst/>
              </a:prstGeom>
              <a:blipFill>
                <a:blip r:embed="rId7"/>
                <a:stretch>
                  <a:fillRect l="-855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798168" y="3416228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168" y="3416228"/>
                <a:ext cx="1854197" cy="584775"/>
              </a:xfrm>
              <a:prstGeom prst="rect">
                <a:avLst/>
              </a:prstGeom>
              <a:blipFill>
                <a:blip r:embed="rId8"/>
                <a:stretch>
                  <a:fillRect l="-82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0" name="Group 49"/>
          <p:cNvGrpSpPr/>
          <p:nvPr/>
        </p:nvGrpSpPr>
        <p:grpSpPr>
          <a:xfrm>
            <a:off x="893426" y="2877040"/>
            <a:ext cx="659577" cy="461665"/>
            <a:chOff x="5413577" y="510800"/>
            <a:chExt cx="659577" cy="461665"/>
          </a:xfrm>
        </p:grpSpPr>
        <p:sp>
          <p:nvSpPr>
            <p:cNvPr id="51" name="Rectangle 5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31838" y="2871905"/>
            <a:ext cx="659577" cy="461665"/>
            <a:chOff x="5413577" y="510800"/>
            <a:chExt cx="659577" cy="461665"/>
          </a:xfrm>
        </p:grpSpPr>
        <p:sp>
          <p:nvSpPr>
            <p:cNvPr id="55" name="Rectangle 5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468477" y="2871905"/>
            <a:ext cx="659577" cy="461665"/>
            <a:chOff x="5413577" y="510800"/>
            <a:chExt cx="659577" cy="461665"/>
          </a:xfrm>
        </p:grpSpPr>
        <p:sp>
          <p:nvSpPr>
            <p:cNvPr id="58" name="Rectangle 5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323287" y="2735472"/>
            <a:ext cx="1762045" cy="400110"/>
            <a:chOff x="1893312" y="2870438"/>
            <a:chExt cx="1762045" cy="400110"/>
          </a:xfrm>
        </p:grpSpPr>
        <p:cxnSp>
          <p:nvCxnSpPr>
            <p:cNvPr id="63" name="Straight Arrow Connector 62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473378" y="2853912"/>
            <a:ext cx="659577" cy="461665"/>
            <a:chOff x="5413577" y="510800"/>
            <a:chExt cx="659577" cy="461665"/>
          </a:xfrm>
        </p:grpSpPr>
        <p:sp>
          <p:nvSpPr>
            <p:cNvPr id="66" name="Rectangle 65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110017" y="2853912"/>
            <a:ext cx="659577" cy="461665"/>
            <a:chOff x="5413577" y="510800"/>
            <a:chExt cx="659577" cy="461665"/>
          </a:xfrm>
        </p:grpSpPr>
        <p:sp>
          <p:nvSpPr>
            <p:cNvPr id="69" name="Rectangle 68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753444" y="2853912"/>
            <a:ext cx="659577" cy="461665"/>
            <a:chOff x="5413577" y="510800"/>
            <a:chExt cx="659577" cy="461665"/>
          </a:xfrm>
        </p:grpSpPr>
        <p:sp>
          <p:nvSpPr>
            <p:cNvPr id="72" name="Rectangle 7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390083" y="2853912"/>
            <a:ext cx="659577" cy="461665"/>
            <a:chOff x="5413577" y="510800"/>
            <a:chExt cx="659577" cy="461665"/>
          </a:xfrm>
        </p:grpSpPr>
        <p:sp>
          <p:nvSpPr>
            <p:cNvPr id="75" name="Rectangle 7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647698" y="3931845"/>
            <a:ext cx="1762045" cy="400110"/>
            <a:chOff x="1893312" y="2870438"/>
            <a:chExt cx="1762045" cy="400110"/>
          </a:xfrm>
        </p:grpSpPr>
        <p:cxnSp>
          <p:nvCxnSpPr>
            <p:cNvPr id="78" name="Straight Arrow Connector 77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Box 78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879979" y="4087988"/>
            <a:ext cx="659577" cy="461665"/>
            <a:chOff x="5413577" y="510800"/>
            <a:chExt cx="659577" cy="461665"/>
          </a:xfrm>
        </p:grpSpPr>
        <p:sp>
          <p:nvSpPr>
            <p:cNvPr id="81" name="Rectangle 8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2818391" y="4082853"/>
            <a:ext cx="659577" cy="461665"/>
            <a:chOff x="5413577" y="510800"/>
            <a:chExt cx="659577" cy="461665"/>
          </a:xfrm>
        </p:grpSpPr>
        <p:sp>
          <p:nvSpPr>
            <p:cNvPr id="84" name="Rectangle 83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455030" y="4083058"/>
            <a:ext cx="659577" cy="461665"/>
            <a:chOff x="5413577" y="510800"/>
            <a:chExt cx="659577" cy="461665"/>
          </a:xfrm>
        </p:grpSpPr>
        <p:sp>
          <p:nvSpPr>
            <p:cNvPr id="87" name="Rectangle 86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4309840" y="3946420"/>
            <a:ext cx="1762045" cy="400110"/>
            <a:chOff x="1893312" y="2870438"/>
            <a:chExt cx="1762045" cy="400110"/>
          </a:xfrm>
        </p:grpSpPr>
        <p:cxnSp>
          <p:nvCxnSpPr>
            <p:cNvPr id="90" name="Straight Arrow Connector 89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5459931" y="4064860"/>
            <a:ext cx="659577" cy="461665"/>
            <a:chOff x="5413577" y="510800"/>
            <a:chExt cx="659577" cy="461665"/>
          </a:xfrm>
        </p:grpSpPr>
        <p:sp>
          <p:nvSpPr>
            <p:cNvPr id="93" name="Rectangle 92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096570" y="4064860"/>
            <a:ext cx="659577" cy="461665"/>
            <a:chOff x="5413577" y="510800"/>
            <a:chExt cx="659577" cy="461665"/>
          </a:xfrm>
        </p:grpSpPr>
        <p:sp>
          <p:nvSpPr>
            <p:cNvPr id="96" name="Rectangle 95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6739997" y="4064860"/>
            <a:ext cx="659577" cy="461665"/>
            <a:chOff x="5413577" y="510800"/>
            <a:chExt cx="659577" cy="461665"/>
          </a:xfrm>
        </p:grpSpPr>
        <p:sp>
          <p:nvSpPr>
            <p:cNvPr id="99" name="Rectangle 98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7376636" y="4064860"/>
            <a:ext cx="659577" cy="461665"/>
            <a:chOff x="5413577" y="510800"/>
            <a:chExt cx="659577" cy="461665"/>
          </a:xfrm>
        </p:grpSpPr>
        <p:sp>
          <p:nvSpPr>
            <p:cNvPr id="102" name="Rectangle 10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1661145" y="5168514"/>
            <a:ext cx="1762045" cy="400110"/>
            <a:chOff x="1893312" y="2870438"/>
            <a:chExt cx="1762045" cy="400110"/>
          </a:xfrm>
        </p:grpSpPr>
        <p:cxnSp>
          <p:nvCxnSpPr>
            <p:cNvPr id="105" name="Straight Arrow Connector 104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4323287" y="5183089"/>
            <a:ext cx="1762045" cy="400110"/>
            <a:chOff x="1893312" y="2870438"/>
            <a:chExt cx="1762045" cy="400110"/>
          </a:xfrm>
        </p:grpSpPr>
        <p:cxnSp>
          <p:nvCxnSpPr>
            <p:cNvPr id="117" name="Straight Arrow Connector 116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Box 117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/>
              <p:cNvSpPr txBox="1"/>
              <p:nvPr/>
            </p:nvSpPr>
            <p:spPr>
              <a:xfrm>
                <a:off x="6798168" y="4701066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31" name="TextBox 1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168" y="4701066"/>
                <a:ext cx="1854197" cy="584775"/>
              </a:xfrm>
              <a:prstGeom prst="rect">
                <a:avLst/>
              </a:prstGeom>
              <a:blipFill>
                <a:blip r:embed="rId9"/>
                <a:stretch>
                  <a:fillRect l="-82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9" name="Picture 138">
            <a:extLst>
              <a:ext uri="{FF2B5EF4-FFF2-40B4-BE49-F238E27FC236}">
                <a16:creationId xmlns:a16="http://schemas.microsoft.com/office/drawing/2014/main" id="{E55001C8-DBF5-4C5C-805D-51443CF024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31747" y="4703099"/>
            <a:ext cx="387037" cy="5467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6170" y="5276626"/>
            <a:ext cx="658425" cy="463336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38006" y="5273753"/>
            <a:ext cx="658425" cy="463336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08386" y="5273753"/>
            <a:ext cx="658425" cy="463336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4317" y="5271525"/>
            <a:ext cx="658425" cy="463336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06754" y="5271525"/>
            <a:ext cx="658425" cy="463336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62428" y="5271525"/>
            <a:ext cx="658425" cy="463336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26688" y="5271525"/>
            <a:ext cx="658425" cy="463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1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131627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14589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34776"/>
            <a:ext cx="1448553" cy="17543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9 is the same as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blipFill>
                <a:blip r:embed="rId7"/>
                <a:stretch>
                  <a:fillRect t="-2000" b="-2100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609331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609331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609331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609331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570142" y="369259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2992181" y="369259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3414220" y="369259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570142" y="409519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2992181" y="409519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3414220" y="409519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570142" y="4497798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2992181" y="4497798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3414220" y="4497798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2570142" y="490040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2992181" y="490040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3414220" y="490040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031370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031370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031370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031370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453409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453409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453409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453409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75448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75448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75448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75448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297487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297487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297487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297487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9526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9526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9526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9526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41565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41565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41565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41565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63604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63604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63604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63604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5643" y="16405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5643" y="20431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5643" y="24457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5643" y="28483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2508103" y="3629966"/>
            <a:ext cx="1328156" cy="168930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98298" y="368760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4320337" y="368760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4742376" y="368760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98298" y="409020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4320337" y="409020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4742376" y="409020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98298" y="449280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4320337" y="449280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4742376" y="449280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3898298" y="4895408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4320337" y="4895408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4742376" y="4895408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Rounded Rectangle 174"/>
          <p:cNvSpPr/>
          <p:nvPr/>
        </p:nvSpPr>
        <p:spPr>
          <a:xfrm>
            <a:off x="3836259" y="3624974"/>
            <a:ext cx="1328156" cy="168930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226454" y="368261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5648493" y="368261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6070532" y="368261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226454" y="408521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5648493" y="408521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6070532" y="408521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226454" y="448781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5648493" y="448781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6070532" y="448781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226454" y="489041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5648493" y="489041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6070532" y="4890416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Rounded Rectangle 187"/>
          <p:cNvSpPr/>
          <p:nvPr/>
        </p:nvSpPr>
        <p:spPr>
          <a:xfrm>
            <a:off x="5164415" y="3619982"/>
            <a:ext cx="1328156" cy="168930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9" name="TextBox 188"/>
              <p:cNvSpPr txBox="1"/>
              <p:nvPr/>
            </p:nvSpPr>
            <p:spPr>
              <a:xfrm>
                <a:off x="6469721" y="2101709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9</a:t>
                </a:r>
              </a:p>
            </p:txBody>
          </p:sp>
        </mc:Choice>
        <mc:Fallback xmlns="">
          <p:sp>
            <p:nvSpPr>
              <p:cNvPr id="189" name="TextBox 1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9721" y="2101709"/>
                <a:ext cx="1854197" cy="584775"/>
              </a:xfrm>
              <a:prstGeom prst="rect">
                <a:avLst/>
              </a:prstGeom>
              <a:blipFill>
                <a:blip r:embed="rId8"/>
                <a:stretch>
                  <a:fillRect l="-82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Box 189"/>
              <p:cNvSpPr txBox="1"/>
              <p:nvPr/>
            </p:nvSpPr>
            <p:spPr>
              <a:xfrm>
                <a:off x="2599033" y="5311073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90" name="TextBox 1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033" y="5311073"/>
                <a:ext cx="1854197" cy="584775"/>
              </a:xfrm>
              <a:prstGeom prst="rect">
                <a:avLst/>
              </a:prstGeom>
              <a:blipFill>
                <a:blip r:embed="rId9"/>
                <a:stretch>
                  <a:fillRect l="-81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1" name="TextBox 190"/>
              <p:cNvSpPr txBox="1"/>
              <p:nvPr/>
            </p:nvSpPr>
            <p:spPr>
              <a:xfrm>
                <a:off x="3907112" y="5311073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91" name="TextBox 1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7112" y="5311073"/>
                <a:ext cx="1854197" cy="584775"/>
              </a:xfrm>
              <a:prstGeom prst="rect">
                <a:avLst/>
              </a:prstGeom>
              <a:blipFill>
                <a:blip r:embed="rId10"/>
                <a:stretch>
                  <a:fillRect l="-855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TextBox 191"/>
              <p:cNvSpPr txBox="1"/>
              <p:nvPr/>
            </p:nvSpPr>
            <p:spPr>
              <a:xfrm>
                <a:off x="5318288" y="5311073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92" name="TextBox 1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8288" y="5311073"/>
                <a:ext cx="1854197" cy="584775"/>
              </a:xfrm>
              <a:prstGeom prst="rect">
                <a:avLst/>
              </a:prstGeom>
              <a:blipFill>
                <a:blip r:embed="rId11"/>
                <a:stretch>
                  <a:fillRect l="-81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3" name="TextBox 192"/>
              <p:cNvSpPr txBox="1"/>
              <p:nvPr/>
            </p:nvSpPr>
            <p:spPr>
              <a:xfrm>
                <a:off x="6483867" y="4062195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9</a:t>
                </a:r>
              </a:p>
            </p:txBody>
          </p:sp>
        </mc:Choice>
        <mc:Fallback xmlns="">
          <p:sp>
            <p:nvSpPr>
              <p:cNvPr id="193" name="TextBox 1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3867" y="4062195"/>
                <a:ext cx="1854197" cy="584775"/>
              </a:xfrm>
              <a:prstGeom prst="rect">
                <a:avLst/>
              </a:prstGeom>
              <a:blipFill>
                <a:blip r:embed="rId12"/>
                <a:stretch>
                  <a:fillRect l="-855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 animBg="1"/>
      <p:bldP spid="21" grpId="0" animBg="1"/>
      <p:bldP spid="24" grpId="0" animBg="1"/>
      <p:bldP spid="27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/>
      <p:bldP spid="190" grpId="0"/>
      <p:bldP spid="191" grpId="0"/>
      <p:bldP spid="192" grpId="0"/>
      <p:bldP spid="19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0.9|1.1|0.9|1.4|2|8.1|0.8|0.8|1|1.6|4.5|0.9|1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7|14.1|1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8.8|6.4|4|5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5|0.9|2.2|2.3|5.5|5.9|2.8|1|3.1|0.8|2.9|23|6.4|0.9|0.8|0.9|1.6|0.8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.6|9.1|1.1|5.8|5.5|4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.1|5.1|5.7|8.1|0.9|5.2|4.8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2.3|1.6|0.6|1.7|0.8|0.4|0.2|0.4|1.5|5.1|0.8|0.8|0.3|1.5|0.7|0.4|0.3|0.3|2.8|7.3|3.8|0.8|0.6|3.1|1.5|0.7|0.4|0.3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4.7|10.8|5.8|0.5|0.5|0.4|0.4|0.5|0.4|0.5|0.8|8.8|3.4|1|0.8|2.5|0.9|1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341A4D1-5CE6-490A-9D35-4700D5502C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9288</TotalTime>
  <Words>354</Words>
  <Application>Microsoft Office PowerPoint</Application>
  <PresentationFormat>On-screen Show (4:3)</PresentationFormat>
  <Paragraphs>119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all of the questions on the  worksheet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222</cp:revision>
  <dcterms:created xsi:type="dcterms:W3CDTF">2019-07-05T11:02:13Z</dcterms:created>
  <dcterms:modified xsi:type="dcterms:W3CDTF">2020-11-06T15:11:50Z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