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-184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9797D98-C5F5-BC4E-AE4B-E907CEBBFC4A}" type="datetimeFigureOut">
              <a:rPr lang="en-US" smtClean="0"/>
              <a:t>04/06/2020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AAF43D50-B007-F94D-9FA4-C472D257319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925" y="1129298"/>
            <a:ext cx="848248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2800" dirty="0" smtClean="0">
              <a:latin typeface="Comic Sans MS"/>
              <a:cs typeface="Comic Sans MS"/>
            </a:endParaRPr>
          </a:p>
          <a:p>
            <a:pPr algn="ctr"/>
            <a:endParaRPr lang="en-US" sz="2400" dirty="0" smtClean="0">
              <a:latin typeface="Comic Sans MS"/>
              <a:cs typeface="Comic Sans MS"/>
            </a:endParaRPr>
          </a:p>
          <a:p>
            <a:pPr algn="ctr"/>
            <a:r>
              <a:rPr lang="en-US" sz="24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Each day, there are 2 sets of questions – one set has a particular focus and the other set are mixed arithmetic questions. You may wish to complete one set or both sets.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54550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4 at 15.36.4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143000"/>
            <a:ext cx="76454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Monday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4 at 15.36.4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384300"/>
            <a:ext cx="7645400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4 at 15.37.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155700"/>
            <a:ext cx="76073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Tuesday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4 at 15.37.3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00" y="1358900"/>
            <a:ext cx="7594600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4 at 15.38.3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" y="1155700"/>
            <a:ext cx="76581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Wednesday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4 at 15.38.3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358900"/>
            <a:ext cx="7607300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4 at 15.39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168400"/>
            <a:ext cx="7607300" cy="450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38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Thursday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4 at 15.39.3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346200"/>
            <a:ext cx="7632700" cy="416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Questions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4 at 15.42.3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939800"/>
            <a:ext cx="7632700" cy="496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616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8248" y="120946"/>
            <a:ext cx="8361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0000FF"/>
                </a:solidFill>
                <a:latin typeface="Comic Sans MS"/>
                <a:cs typeface="Comic Sans MS"/>
              </a:rPr>
              <a:t>Friday - Answers</a:t>
            </a:r>
            <a:endParaRPr lang="en-US" sz="2400" dirty="0">
              <a:solidFill>
                <a:srgbClr val="0000FF"/>
              </a:solidFill>
              <a:latin typeface="Comic Sans MS"/>
              <a:cs typeface="Comic Sans MS"/>
            </a:endParaRPr>
          </a:p>
        </p:txBody>
      </p:sp>
      <p:pic>
        <p:nvPicPr>
          <p:cNvPr id="4" name="Picture 3" descr="Screen Shot 2020-06-04 at 15.42.4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00" y="1320800"/>
            <a:ext cx="7632700" cy="421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56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14</TotalTime>
  <Words>94</Words>
  <Application>Microsoft Macintosh PowerPoint</Application>
  <PresentationFormat>On-screen Show (4:3)</PresentationFormat>
  <Paragraphs>14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2</cp:revision>
  <dcterms:created xsi:type="dcterms:W3CDTF">2020-06-04T14:00:30Z</dcterms:created>
  <dcterms:modified xsi:type="dcterms:W3CDTF">2020-06-04T14:43:09Z</dcterms:modified>
</cp:coreProperties>
</file>