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40"/>
  </p:notesMasterIdLst>
  <p:handoutMasterIdLst>
    <p:handoutMasterId r:id="rId41"/>
  </p:handoutMasterIdLst>
  <p:sldIdLst>
    <p:sldId id="258" r:id="rId2"/>
    <p:sldId id="272" r:id="rId3"/>
    <p:sldId id="273" r:id="rId4"/>
    <p:sldId id="274" r:id="rId5"/>
    <p:sldId id="275" r:id="rId6"/>
    <p:sldId id="276" r:id="rId7"/>
    <p:sldId id="277" r:id="rId8"/>
    <p:sldId id="268" r:id="rId9"/>
    <p:sldId id="280" r:id="rId10"/>
    <p:sldId id="279" r:id="rId11"/>
    <p:sldId id="281" r:id="rId12"/>
    <p:sldId id="283" r:id="rId13"/>
    <p:sldId id="282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91" r:id="rId22"/>
    <p:sldId id="292" r:id="rId23"/>
    <p:sldId id="293" r:id="rId24"/>
    <p:sldId id="270" r:id="rId25"/>
    <p:sldId id="294" r:id="rId26"/>
    <p:sldId id="295" r:id="rId27"/>
    <p:sldId id="296" r:id="rId28"/>
    <p:sldId id="297" r:id="rId29"/>
    <p:sldId id="298" r:id="rId30"/>
    <p:sldId id="299" r:id="rId31"/>
    <p:sldId id="300" r:id="rId32"/>
    <p:sldId id="301" r:id="rId33"/>
    <p:sldId id="271" r:id="rId34"/>
    <p:sldId id="302" r:id="rId35"/>
    <p:sldId id="303" r:id="rId36"/>
    <p:sldId id="304" r:id="rId37"/>
    <p:sldId id="305" r:id="rId38"/>
    <p:sldId id="267" r:id="rId39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42"/>
      <p:bold r:id="rId43"/>
    </p:embeddedFont>
    <p:embeddedFont>
      <p:font typeface="Twinkl" pitchFamily="2" charset="0"/>
      <p:regular r:id="rId44"/>
      <p:bold r:id="rId4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A44B"/>
    <a:srgbClr val="80C1EB"/>
    <a:srgbClr val="ACDDFC"/>
    <a:srgbClr val="21A6F9"/>
    <a:srgbClr val="1C1C1C"/>
    <a:srgbClr val="2898A8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392" y="108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1.fntdata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2.fntdata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Twinkl" pitchFamily="2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>
                <a:latin typeface="Twinkl" pitchFamily="2" charset="0"/>
              </a:rPr>
              <a:t>13/02/2019</a:t>
            </a:fld>
            <a:endParaRPr lang="en-GB" dirty="0">
              <a:latin typeface="Twinkl" pitchFamily="2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Twinkl" pitchFamily="2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>
                <a:latin typeface="Twinkl" pitchFamily="2" charset="0"/>
              </a:rPr>
              <a:t>‹#›</a:t>
            </a:fld>
            <a:endParaRPr lang="en-GB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winkl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winkl" pitchFamily="2" charset="0"/>
              </a:defRPr>
            </a:lvl1pPr>
          </a:lstStyle>
          <a:p>
            <a:fld id="{3D02C5D1-7818-41B5-ABAD-5E4B38A5388F}" type="datetimeFigureOut">
              <a:rPr lang="en-GB" smtClean="0"/>
              <a:pPr/>
              <a:t>13/02/2019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winkl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winkl" pitchFamily="2" charset="0"/>
              </a:defRPr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98033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998033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505913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/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Statement 1 Lorem ipsum </a:t>
            </a:r>
            <a:r>
              <a:rPr lang="en-GB" dirty="0" err="1">
                <a:latin typeface="Twinkl" pitchFamily="2" charset="0"/>
              </a:rPr>
              <a:t>dolor</a:t>
            </a:r>
            <a:r>
              <a:rPr lang="en-GB" dirty="0">
                <a:latin typeface="Twinkl" pitchFamily="2" charset="0"/>
              </a:rPr>
              <a:t> sit </a:t>
            </a:r>
            <a:r>
              <a:rPr lang="en-GB" dirty="0" err="1">
                <a:latin typeface="Twinkl" pitchFamily="2" charset="0"/>
              </a:rPr>
              <a:t>amet</a:t>
            </a:r>
            <a:r>
              <a:rPr lang="en-GB" dirty="0">
                <a:latin typeface="Twinkl" pitchFamily="2" charset="0"/>
              </a:rPr>
              <a:t>, </a:t>
            </a:r>
            <a:r>
              <a:rPr lang="en-GB" dirty="0" err="1">
                <a:latin typeface="Twinkl" pitchFamily="2" charset="0"/>
              </a:rPr>
              <a:t>consectetur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adipiscing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elit</a:t>
            </a:r>
            <a:r>
              <a:rPr lang="en-GB" dirty="0">
                <a:latin typeface="Twinkl" pitchFamily="2" charset="0"/>
              </a:rPr>
              <a:t>.</a:t>
            </a:r>
          </a:p>
          <a:p>
            <a:r>
              <a:rPr lang="en-GB" dirty="0">
                <a:latin typeface="Twinkl" pitchFamily="2" charset="0"/>
              </a:rPr>
              <a:t>Statement 2</a:t>
            </a:r>
          </a:p>
          <a:p>
            <a:pPr lvl="1"/>
            <a:r>
              <a:rPr lang="en-GB" dirty="0">
                <a:latin typeface="Twinkl" pitchFamily="2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8" r:id="rId2"/>
    <p:sldLayoutId id="2147483662" r:id="rId3"/>
    <p:sldLayoutId id="2147483670" r:id="rId4"/>
    <p:sldLayoutId id="2147483669" r:id="rId5"/>
    <p:sldLayoutId id="2147483663" r:id="rId6"/>
    <p:sldLayoutId id="2147483666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57198" y="428560"/>
            <a:ext cx="8284130" cy="5972239"/>
          </a:xfrm>
          <a:prstGeom prst="roundRect">
            <a:avLst>
              <a:gd name="adj" fmla="val 223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761" y="3036247"/>
            <a:ext cx="1895475" cy="18288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3333" y="4511333"/>
            <a:ext cx="1619250" cy="17430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9263" y="3128432"/>
            <a:ext cx="2676525" cy="18002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7199" y="677390"/>
            <a:ext cx="828413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solidFill>
                  <a:srgbClr val="FFA44B"/>
                </a:solidFill>
                <a:latin typeface="Twinkl" pitchFamily="2" charset="0"/>
              </a:rPr>
              <a:t>Phase 2 Phonics</a:t>
            </a:r>
          </a:p>
          <a:p>
            <a:pPr algn="ctr"/>
            <a:r>
              <a:rPr lang="en-GB" sz="6000" b="1" dirty="0">
                <a:solidFill>
                  <a:srgbClr val="FFA44B"/>
                </a:solidFill>
                <a:latin typeface="Twinkl" pitchFamily="2" charset="0"/>
              </a:rPr>
              <a:t>and Tricky Words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8150" y="5604304"/>
            <a:ext cx="647700" cy="4095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295" y="4097737"/>
            <a:ext cx="1676372" cy="2156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Rounded Rectangle 3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3646065" y="2490085"/>
            <a:ext cx="1851871" cy="1877830"/>
          </a:xfrm>
        </p:spPr>
        <p:txBody>
          <a:bodyPr>
            <a:noAutofit/>
          </a:bodyPr>
          <a:lstStyle/>
          <a:p>
            <a:r>
              <a:rPr lang="en-GB" sz="40000" dirty="0">
                <a:solidFill>
                  <a:schemeClr val="tx1"/>
                </a:solidFill>
              </a:rPr>
              <a:t>s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99" y="4898603"/>
            <a:ext cx="189547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6465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Rounded Rectangle 3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3646065" y="2490085"/>
            <a:ext cx="1851871" cy="1877830"/>
          </a:xfrm>
        </p:spPr>
        <p:txBody>
          <a:bodyPr>
            <a:noAutofit/>
          </a:bodyPr>
          <a:lstStyle/>
          <a:p>
            <a:r>
              <a:rPr lang="en-GB" sz="40000" dirty="0">
                <a:solidFill>
                  <a:schemeClr val="tx1"/>
                </a:solidFill>
              </a:rPr>
              <a:t>a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99" y="4898603"/>
            <a:ext cx="189547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898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Rounded Rectangle 3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3646065" y="2490085"/>
            <a:ext cx="1851871" cy="1877830"/>
          </a:xfrm>
        </p:spPr>
        <p:txBody>
          <a:bodyPr>
            <a:noAutofit/>
          </a:bodyPr>
          <a:lstStyle/>
          <a:p>
            <a:r>
              <a:rPr lang="en-GB" sz="40000" dirty="0">
                <a:solidFill>
                  <a:schemeClr val="tx1"/>
                </a:solidFill>
              </a:rPr>
              <a:t>t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99" y="4898603"/>
            <a:ext cx="189547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5202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Rounded Rectangle 3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3673327" y="1777673"/>
            <a:ext cx="1851871" cy="1877830"/>
          </a:xfrm>
        </p:spPr>
        <p:txBody>
          <a:bodyPr>
            <a:noAutofit/>
          </a:bodyPr>
          <a:lstStyle/>
          <a:p>
            <a:r>
              <a:rPr lang="en-GB" sz="40000" dirty="0">
                <a:solidFill>
                  <a:schemeClr val="tx1"/>
                </a:solidFill>
              </a:rPr>
              <a:t>p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99" y="4898603"/>
            <a:ext cx="189547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2023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Rounded Rectangle 3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3646065" y="2490085"/>
            <a:ext cx="1851871" cy="1877830"/>
          </a:xfrm>
        </p:spPr>
        <p:txBody>
          <a:bodyPr>
            <a:noAutofit/>
          </a:bodyPr>
          <a:lstStyle/>
          <a:p>
            <a:r>
              <a:rPr lang="en-GB" sz="40000" dirty="0">
                <a:solidFill>
                  <a:schemeClr val="tx1"/>
                </a:solidFill>
              </a:rPr>
              <a:t>i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99" y="4898603"/>
            <a:ext cx="189547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3397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Rounded Rectangle 3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3646065" y="2490085"/>
            <a:ext cx="1851871" cy="1877830"/>
          </a:xfrm>
        </p:spPr>
        <p:txBody>
          <a:bodyPr>
            <a:noAutofit/>
          </a:bodyPr>
          <a:lstStyle/>
          <a:p>
            <a:r>
              <a:rPr lang="en-GB" sz="40000" dirty="0">
                <a:solidFill>
                  <a:schemeClr val="tx1"/>
                </a:solidFill>
              </a:rPr>
              <a:t>n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99" y="4898603"/>
            <a:ext cx="189547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3356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Rounded Rectangle 3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8" name="Title 20"/>
          <p:cNvSpPr txBox="1">
            <a:spLocks/>
          </p:cNvSpPr>
          <p:nvPr/>
        </p:nvSpPr>
        <p:spPr>
          <a:xfrm>
            <a:off x="1051245" y="1245043"/>
            <a:ext cx="7041510" cy="436791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40000" dirty="0">
                <a:solidFill>
                  <a:schemeClr val="tx1"/>
                </a:solidFill>
                <a:latin typeface="Twinkl" pitchFamily="2" charset="0"/>
              </a:rPr>
              <a:t>in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5" y="5259897"/>
            <a:ext cx="1395627" cy="1502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3983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Rounded Rectangle 3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8" name="Title 20"/>
          <p:cNvSpPr txBox="1">
            <a:spLocks/>
          </p:cNvSpPr>
          <p:nvPr/>
        </p:nvSpPr>
        <p:spPr>
          <a:xfrm>
            <a:off x="1051245" y="1245043"/>
            <a:ext cx="7041510" cy="436791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40000" dirty="0">
                <a:solidFill>
                  <a:schemeClr val="tx1"/>
                </a:solidFill>
                <a:latin typeface="Twinkl" pitchFamily="2" charset="0"/>
              </a:rPr>
              <a:t>at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5" y="5259897"/>
            <a:ext cx="1395627" cy="1502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0987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Rounded Rectangle 3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3646065" y="2490085"/>
            <a:ext cx="1851871" cy="1877830"/>
          </a:xfrm>
        </p:spPr>
        <p:txBody>
          <a:bodyPr>
            <a:noAutofit/>
          </a:bodyPr>
          <a:lstStyle/>
          <a:p>
            <a:r>
              <a:rPr lang="en-GB" sz="40000" dirty="0">
                <a:solidFill>
                  <a:schemeClr val="tx1"/>
                </a:solidFill>
              </a:rPr>
              <a:t>m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99" y="4898603"/>
            <a:ext cx="189547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797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Rounded Rectangle 3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3646064" y="2817256"/>
            <a:ext cx="1851871" cy="1877830"/>
          </a:xfrm>
        </p:spPr>
        <p:txBody>
          <a:bodyPr>
            <a:noAutofit/>
          </a:bodyPr>
          <a:lstStyle/>
          <a:p>
            <a:r>
              <a:rPr lang="en-GB" sz="40000" dirty="0">
                <a:solidFill>
                  <a:schemeClr val="tx1"/>
                </a:solidFill>
              </a:rPr>
              <a:t>d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99" y="4898603"/>
            <a:ext cx="189547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9593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Rounded Rectangle 3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3646064" y="1684742"/>
            <a:ext cx="1851871" cy="1877830"/>
          </a:xfrm>
        </p:spPr>
        <p:txBody>
          <a:bodyPr>
            <a:noAutofit/>
          </a:bodyPr>
          <a:lstStyle/>
          <a:p>
            <a:r>
              <a:rPr lang="en-GB" sz="40000" dirty="0">
                <a:solidFill>
                  <a:schemeClr val="tx1"/>
                </a:solidFill>
              </a:rPr>
              <a:t>g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99" y="4898603"/>
            <a:ext cx="189547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3157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Rounded Rectangle 3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3646065" y="2490085"/>
            <a:ext cx="1851871" cy="1877830"/>
          </a:xfrm>
        </p:spPr>
        <p:txBody>
          <a:bodyPr>
            <a:noAutofit/>
          </a:bodyPr>
          <a:lstStyle/>
          <a:p>
            <a:r>
              <a:rPr lang="en-GB" sz="40000" dirty="0">
                <a:solidFill>
                  <a:schemeClr val="tx1"/>
                </a:solidFill>
              </a:rPr>
              <a:t>o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99" y="4898603"/>
            <a:ext cx="189547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3825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Rounded Rectangle 3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3646065" y="2490085"/>
            <a:ext cx="1851871" cy="1877830"/>
          </a:xfrm>
        </p:spPr>
        <p:txBody>
          <a:bodyPr>
            <a:noAutofit/>
          </a:bodyPr>
          <a:lstStyle/>
          <a:p>
            <a:r>
              <a:rPr lang="en-GB" sz="40000" dirty="0">
                <a:solidFill>
                  <a:schemeClr val="tx1"/>
                </a:solidFill>
              </a:rPr>
              <a:t>c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99" y="4898603"/>
            <a:ext cx="189547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7799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Rounded Rectangle 3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3646065" y="2490085"/>
            <a:ext cx="1851871" cy="1877830"/>
          </a:xfrm>
        </p:spPr>
        <p:txBody>
          <a:bodyPr>
            <a:noAutofit/>
          </a:bodyPr>
          <a:lstStyle/>
          <a:p>
            <a:r>
              <a:rPr lang="en-GB" sz="40000" dirty="0">
                <a:solidFill>
                  <a:schemeClr val="tx1"/>
                </a:solidFill>
              </a:rPr>
              <a:t>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99" y="4898603"/>
            <a:ext cx="189547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2761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Rounded Rectangle 3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8" name="Title 20"/>
          <p:cNvSpPr txBox="1">
            <a:spLocks/>
          </p:cNvSpPr>
          <p:nvPr/>
        </p:nvSpPr>
        <p:spPr>
          <a:xfrm>
            <a:off x="-917221" y="1287771"/>
            <a:ext cx="10684953" cy="436791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27800" dirty="0">
                <a:solidFill>
                  <a:schemeClr val="tx1"/>
                </a:solidFill>
                <a:latin typeface="Twinkl" pitchFamily="2" charset="0"/>
              </a:rPr>
              <a:t>mad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5" y="5259897"/>
            <a:ext cx="1395627" cy="1502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0151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Rounded Rectangle 3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8" name="Title 20"/>
          <p:cNvSpPr txBox="1">
            <a:spLocks/>
          </p:cNvSpPr>
          <p:nvPr/>
        </p:nvSpPr>
        <p:spPr>
          <a:xfrm>
            <a:off x="-917221" y="1287771"/>
            <a:ext cx="10684953" cy="436791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27800" dirty="0">
                <a:solidFill>
                  <a:schemeClr val="tx1"/>
                </a:solidFill>
                <a:latin typeface="Twinkl" pitchFamily="2" charset="0"/>
              </a:rPr>
              <a:t>dim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5" y="5259897"/>
            <a:ext cx="1395627" cy="1502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8298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Rounded Rectangle 3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1277747" y="2490085"/>
            <a:ext cx="6588506" cy="1877830"/>
          </a:xfrm>
        </p:spPr>
        <p:txBody>
          <a:bodyPr>
            <a:noAutofit/>
          </a:bodyPr>
          <a:lstStyle/>
          <a:p>
            <a:r>
              <a:rPr lang="en-GB" sz="40000" dirty="0" err="1">
                <a:solidFill>
                  <a:schemeClr val="tx1"/>
                </a:solidFill>
              </a:rPr>
              <a:t>ck</a:t>
            </a:r>
            <a:endParaRPr lang="en-GB" sz="40000" dirty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99" y="4898603"/>
            <a:ext cx="189547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4442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Rounded Rectangle 3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1277747" y="2490085"/>
            <a:ext cx="6588506" cy="1877830"/>
          </a:xfrm>
        </p:spPr>
        <p:txBody>
          <a:bodyPr>
            <a:noAutofit/>
          </a:bodyPr>
          <a:lstStyle/>
          <a:p>
            <a:r>
              <a:rPr lang="en-GB" sz="40000" dirty="0">
                <a:solidFill>
                  <a:schemeClr val="tx1"/>
                </a:solidFill>
              </a:rPr>
              <a:t>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99" y="4898603"/>
            <a:ext cx="189547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3307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Rounded Rectangle 3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1277747" y="2490085"/>
            <a:ext cx="6588506" cy="1877830"/>
          </a:xfrm>
        </p:spPr>
        <p:txBody>
          <a:bodyPr>
            <a:noAutofit/>
          </a:bodyPr>
          <a:lstStyle/>
          <a:p>
            <a:r>
              <a:rPr lang="en-GB" sz="40000" dirty="0">
                <a:solidFill>
                  <a:schemeClr val="tx1"/>
                </a:solidFill>
              </a:rPr>
              <a:t>u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99" y="4898603"/>
            <a:ext cx="189547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224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Rounded Rectangle 3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1277747" y="2490085"/>
            <a:ext cx="6588506" cy="1877830"/>
          </a:xfrm>
        </p:spPr>
        <p:txBody>
          <a:bodyPr>
            <a:noAutofit/>
          </a:bodyPr>
          <a:lstStyle/>
          <a:p>
            <a:r>
              <a:rPr lang="en-GB" sz="40000" dirty="0">
                <a:solidFill>
                  <a:schemeClr val="tx1"/>
                </a:solidFill>
              </a:rPr>
              <a:t>r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99" y="4898603"/>
            <a:ext cx="189547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2964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Rounded Rectangle 3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1277747" y="2490085"/>
            <a:ext cx="6588506" cy="1877830"/>
          </a:xfrm>
        </p:spPr>
        <p:txBody>
          <a:bodyPr>
            <a:noAutofit/>
          </a:bodyPr>
          <a:lstStyle/>
          <a:p>
            <a:r>
              <a:rPr lang="en-GB" sz="40000" dirty="0">
                <a:solidFill>
                  <a:schemeClr val="tx1"/>
                </a:solidFill>
              </a:rPr>
              <a:t>h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99" y="4898603"/>
            <a:ext cx="189547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1289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Rounded Rectangle 3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1277747" y="2490085"/>
            <a:ext cx="6588506" cy="1877830"/>
          </a:xfrm>
        </p:spPr>
        <p:txBody>
          <a:bodyPr>
            <a:noAutofit/>
          </a:bodyPr>
          <a:lstStyle/>
          <a:p>
            <a:r>
              <a:rPr lang="en-GB" sz="40000" dirty="0">
                <a:solidFill>
                  <a:schemeClr val="tx1"/>
                </a:solidFill>
              </a:rPr>
              <a:t>b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99" y="4898603"/>
            <a:ext cx="189547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8600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Rounded Rectangle 3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8" name="Title 20"/>
          <p:cNvSpPr txBox="1">
            <a:spLocks/>
          </p:cNvSpPr>
          <p:nvPr/>
        </p:nvSpPr>
        <p:spPr>
          <a:xfrm>
            <a:off x="-917221" y="1287771"/>
            <a:ext cx="10684953" cy="436791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27800" dirty="0" err="1">
                <a:solidFill>
                  <a:schemeClr val="tx1"/>
                </a:solidFill>
                <a:latin typeface="Twinkl" pitchFamily="2" charset="0"/>
              </a:rPr>
              <a:t>heb</a:t>
            </a:r>
            <a:endParaRPr lang="en-GB" sz="27800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6" y="5243120"/>
            <a:ext cx="2114360" cy="1422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4504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Rounded Rectangle 3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8" name="Title 20"/>
          <p:cNvSpPr txBox="1">
            <a:spLocks/>
          </p:cNvSpPr>
          <p:nvPr/>
        </p:nvSpPr>
        <p:spPr>
          <a:xfrm>
            <a:off x="-743214" y="1034169"/>
            <a:ext cx="10684953" cy="436791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27800" dirty="0" err="1">
                <a:solidFill>
                  <a:schemeClr val="tx1"/>
                </a:solidFill>
                <a:latin typeface="Twinkl" pitchFamily="2" charset="0"/>
              </a:rPr>
              <a:t>gock</a:t>
            </a:r>
            <a:endParaRPr lang="en-GB" sz="27800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6" y="5243120"/>
            <a:ext cx="2114360" cy="1422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7815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Rounded Rectangle 3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1277747" y="2255193"/>
            <a:ext cx="6588506" cy="1877830"/>
          </a:xfrm>
        </p:spPr>
        <p:txBody>
          <a:bodyPr>
            <a:noAutofit/>
          </a:bodyPr>
          <a:lstStyle/>
          <a:p>
            <a:r>
              <a:rPr lang="en-GB" sz="40000" dirty="0">
                <a:solidFill>
                  <a:schemeClr val="tx1"/>
                </a:solidFill>
              </a:rPr>
              <a:t>f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99" y="4898603"/>
            <a:ext cx="189547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8340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Rounded Rectangle 3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1277747" y="2255193"/>
            <a:ext cx="6588506" cy="1877830"/>
          </a:xfrm>
        </p:spPr>
        <p:txBody>
          <a:bodyPr>
            <a:noAutofit/>
          </a:bodyPr>
          <a:lstStyle/>
          <a:p>
            <a:r>
              <a:rPr lang="en-GB" sz="40000" dirty="0" err="1">
                <a:solidFill>
                  <a:schemeClr val="tx1"/>
                </a:solidFill>
              </a:rPr>
              <a:t>ff</a:t>
            </a:r>
            <a:endParaRPr lang="en-GB" sz="40000" dirty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99" y="4898603"/>
            <a:ext cx="189547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330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Rounded Rectangle 3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1305010" y="2976646"/>
            <a:ext cx="6588506" cy="1877830"/>
          </a:xfrm>
        </p:spPr>
        <p:txBody>
          <a:bodyPr>
            <a:noAutofit/>
          </a:bodyPr>
          <a:lstStyle/>
          <a:p>
            <a:r>
              <a:rPr lang="en-GB" sz="40000" dirty="0">
                <a:solidFill>
                  <a:schemeClr val="tx1"/>
                </a:solidFill>
              </a:rPr>
              <a:t>l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99" y="4898603"/>
            <a:ext cx="189547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1086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Rounded Rectangle 3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1305010" y="2976646"/>
            <a:ext cx="6588506" cy="1877830"/>
          </a:xfrm>
        </p:spPr>
        <p:txBody>
          <a:bodyPr>
            <a:noAutofit/>
          </a:bodyPr>
          <a:lstStyle/>
          <a:p>
            <a:r>
              <a:rPr lang="en-GB" sz="40000" dirty="0" err="1">
                <a:solidFill>
                  <a:schemeClr val="tx1"/>
                </a:solidFill>
              </a:rPr>
              <a:t>ll</a:t>
            </a:r>
            <a:endParaRPr lang="en-GB" sz="40000" dirty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99" y="4898603"/>
            <a:ext cx="189547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40072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Rounded Rectangle 3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1305010" y="2490085"/>
            <a:ext cx="6588506" cy="1877830"/>
          </a:xfrm>
        </p:spPr>
        <p:txBody>
          <a:bodyPr>
            <a:noAutofit/>
          </a:bodyPr>
          <a:lstStyle/>
          <a:p>
            <a:r>
              <a:rPr lang="en-GB" sz="40000" dirty="0" err="1">
                <a:solidFill>
                  <a:schemeClr val="tx1"/>
                </a:solidFill>
              </a:rPr>
              <a:t>ss</a:t>
            </a:r>
            <a:endParaRPr lang="en-GB" sz="40000" dirty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99" y="4898603"/>
            <a:ext cx="189547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89326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Rounded Rectangle 3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8" name="Title 20"/>
          <p:cNvSpPr txBox="1">
            <a:spLocks/>
          </p:cNvSpPr>
          <p:nvPr/>
        </p:nvSpPr>
        <p:spPr>
          <a:xfrm>
            <a:off x="-917221" y="1287771"/>
            <a:ext cx="10684953" cy="436791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27800" dirty="0">
                <a:solidFill>
                  <a:schemeClr val="tx1"/>
                </a:solidFill>
                <a:latin typeface="Twinkl" pitchFamily="2" charset="0"/>
              </a:rPr>
              <a:t>fun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5" y="5259897"/>
            <a:ext cx="1395627" cy="1502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25002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Rounded Rectangle 3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8" name="Title 20"/>
          <p:cNvSpPr txBox="1">
            <a:spLocks/>
          </p:cNvSpPr>
          <p:nvPr/>
        </p:nvSpPr>
        <p:spPr>
          <a:xfrm>
            <a:off x="-917221" y="1287771"/>
            <a:ext cx="10684953" cy="436791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27800" dirty="0">
                <a:solidFill>
                  <a:schemeClr val="tx1"/>
                </a:solidFill>
                <a:latin typeface="Twinkl" pitchFamily="2" charset="0"/>
              </a:rPr>
              <a:t>less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5" y="5259897"/>
            <a:ext cx="1395627" cy="1502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40774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2457"/>
            <a:ext cx="9144001" cy="6858000"/>
            <a:chOff x="0" y="0"/>
            <a:chExt cx="9144000" cy="6858000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2" name="Rounded Rectangle 11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8" name="Title 20"/>
          <p:cNvSpPr txBox="1">
            <a:spLocks/>
          </p:cNvSpPr>
          <p:nvPr/>
        </p:nvSpPr>
        <p:spPr>
          <a:xfrm>
            <a:off x="-917221" y="1287771"/>
            <a:ext cx="10684953" cy="436791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27800" dirty="0">
                <a:solidFill>
                  <a:schemeClr val="tx1"/>
                </a:solidFill>
                <a:latin typeface="Twinkl" pitchFamily="2" charset="0"/>
              </a:rPr>
              <a:t>the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39" y="4815281"/>
            <a:ext cx="1479223" cy="1903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98542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Rounded Rectangle 3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8" name="Title 20"/>
          <p:cNvSpPr txBox="1">
            <a:spLocks/>
          </p:cNvSpPr>
          <p:nvPr/>
        </p:nvSpPr>
        <p:spPr>
          <a:xfrm>
            <a:off x="-917221" y="1287771"/>
            <a:ext cx="10684953" cy="436791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27800" dirty="0">
                <a:solidFill>
                  <a:schemeClr val="tx1"/>
                </a:solidFill>
                <a:latin typeface="Twinkl" pitchFamily="2" charset="0"/>
              </a:rPr>
              <a:t>to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39" y="4815281"/>
            <a:ext cx="1479223" cy="1903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24343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0" name="Rounded Rectangle 9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8" name="Title 20"/>
          <p:cNvSpPr txBox="1">
            <a:spLocks/>
          </p:cNvSpPr>
          <p:nvPr/>
        </p:nvSpPr>
        <p:spPr>
          <a:xfrm>
            <a:off x="-917221" y="1287771"/>
            <a:ext cx="10684953" cy="436791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27800" dirty="0">
                <a:solidFill>
                  <a:schemeClr val="tx1"/>
                </a:solidFill>
                <a:latin typeface="Twinkl" pitchFamily="2" charset="0"/>
              </a:rPr>
              <a:t>I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39" y="4815281"/>
            <a:ext cx="1479223" cy="1903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72104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0" name="Rounded Rectangle 9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8" name="Title 20"/>
          <p:cNvSpPr txBox="1">
            <a:spLocks/>
          </p:cNvSpPr>
          <p:nvPr/>
        </p:nvSpPr>
        <p:spPr>
          <a:xfrm>
            <a:off x="-883665" y="952211"/>
            <a:ext cx="10684953" cy="436791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27800" dirty="0">
                <a:solidFill>
                  <a:schemeClr val="tx1"/>
                </a:solidFill>
                <a:latin typeface="Twinkl" pitchFamily="2" charset="0"/>
              </a:rPr>
              <a:t>go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39" y="4815281"/>
            <a:ext cx="1479223" cy="1903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00910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0" name="Rounded Rectangle 9"/>
            <p:cNvSpPr/>
            <p:nvPr/>
          </p:nvSpPr>
          <p:spPr>
            <a:xfrm>
              <a:off x="457198" y="428560"/>
              <a:ext cx="8284130" cy="5972239"/>
            </a:xfrm>
            <a:prstGeom prst="roundRect">
              <a:avLst>
                <a:gd name="adj" fmla="val 223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8" name="Title 20"/>
          <p:cNvSpPr txBox="1">
            <a:spLocks/>
          </p:cNvSpPr>
          <p:nvPr/>
        </p:nvSpPr>
        <p:spPr>
          <a:xfrm>
            <a:off x="-883665" y="952211"/>
            <a:ext cx="10684953" cy="436791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27800" dirty="0">
                <a:solidFill>
                  <a:schemeClr val="tx1"/>
                </a:solidFill>
                <a:latin typeface="Twinkl" pitchFamily="2" charset="0"/>
              </a:rPr>
              <a:t>no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39" y="4815281"/>
            <a:ext cx="1479223" cy="1903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78062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1251</TotalTime>
  <Words>42</Words>
  <Application>Microsoft Office PowerPoint</Application>
  <PresentationFormat>On-screen Show (4:3)</PresentationFormat>
  <Paragraphs>38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2" baseType="lpstr">
      <vt:lpstr>Sassoon Infant Rg</vt:lpstr>
      <vt:lpstr>Twinkl</vt:lpstr>
      <vt:lpstr>Arial</vt:lpstr>
      <vt:lpstr>Office Theme</vt:lpstr>
      <vt:lpstr>PowerPoint Presentation</vt:lpstr>
      <vt:lpstr>s</vt:lpstr>
      <vt:lpstr>a</vt:lpstr>
      <vt:lpstr>t</vt:lpstr>
      <vt:lpstr>p</vt:lpstr>
      <vt:lpstr>i</vt:lpstr>
      <vt:lpstr>n</vt:lpstr>
      <vt:lpstr>PowerPoint Presentation</vt:lpstr>
      <vt:lpstr>PowerPoint Presentation</vt:lpstr>
      <vt:lpstr>m</vt:lpstr>
      <vt:lpstr>d</vt:lpstr>
      <vt:lpstr>g</vt:lpstr>
      <vt:lpstr>o</vt:lpstr>
      <vt:lpstr>c</vt:lpstr>
      <vt:lpstr>k</vt:lpstr>
      <vt:lpstr>PowerPoint Presentation</vt:lpstr>
      <vt:lpstr>PowerPoint Presentation</vt:lpstr>
      <vt:lpstr>ck</vt:lpstr>
      <vt:lpstr>e</vt:lpstr>
      <vt:lpstr>u</vt:lpstr>
      <vt:lpstr>r</vt:lpstr>
      <vt:lpstr>h</vt:lpstr>
      <vt:lpstr>b</vt:lpstr>
      <vt:lpstr>PowerPoint Presentation</vt:lpstr>
      <vt:lpstr>PowerPoint Presentation</vt:lpstr>
      <vt:lpstr>f</vt:lpstr>
      <vt:lpstr>ff</vt:lpstr>
      <vt:lpstr>l</vt:lpstr>
      <vt:lpstr>ll</vt:lpstr>
      <vt:lpstr>ss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Maddison Wells</cp:lastModifiedBy>
  <cp:revision>111</cp:revision>
  <dcterms:created xsi:type="dcterms:W3CDTF">2014-10-01T16:09:27Z</dcterms:created>
  <dcterms:modified xsi:type="dcterms:W3CDTF">2019-02-13T04:26:21Z</dcterms:modified>
</cp:coreProperties>
</file>