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61" r:id="rId8"/>
    <p:sldId id="393" r:id="rId9"/>
    <p:sldId id="360" r:id="rId10"/>
    <p:sldId id="396" r:id="rId11"/>
    <p:sldId id="394" r:id="rId12"/>
    <p:sldId id="397" r:id="rId13"/>
    <p:sldId id="399" r:id="rId14"/>
    <p:sldId id="398" r:id="rId15"/>
    <p:sldId id="411" r:id="rId16"/>
    <p:sldId id="412" r:id="rId17"/>
    <p:sldId id="405" r:id="rId18"/>
    <p:sldId id="406" r:id="rId19"/>
    <p:sldId id="314" r:id="rId20"/>
    <p:sldId id="407" r:id="rId21"/>
    <p:sldId id="386" r:id="rId22"/>
    <p:sldId id="408" r:id="rId23"/>
    <p:sldId id="409"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B1B6C5-08B1-48F6-B838-8E4B13AE1AB5}" v="11" dt="2019-01-08T12:19:41.5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15" autoAdjust="0"/>
    <p:restoredTop sz="94660"/>
  </p:normalViewPr>
  <p:slideViewPr>
    <p:cSldViewPr snapToGrid="0">
      <p:cViewPr varScale="1">
        <p:scale>
          <a:sx n="68" d="100"/>
          <a:sy n="68" d="100"/>
        </p:scale>
        <p:origin x="11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B2B1B6C5-08B1-48F6-B838-8E4B13AE1AB5}"/>
    <pc:docChg chg="undo custSel modSld">
      <pc:chgData name="Victoria Worthington" userId="3602fdab-493b-4fe0-87da-353562330a36" providerId="ADAL" clId="{B2B1B6C5-08B1-48F6-B838-8E4B13AE1AB5}" dt="2019-01-08T12:21:20.024" v="177" actId="20577"/>
      <pc:docMkLst>
        <pc:docMk/>
      </pc:docMkLst>
      <pc:sldChg chg="modSp">
        <pc:chgData name="Victoria Worthington" userId="3602fdab-493b-4fe0-87da-353562330a36" providerId="ADAL" clId="{B2B1B6C5-08B1-48F6-B838-8E4B13AE1AB5}" dt="2019-01-08T09:27:01.706" v="66"/>
        <pc:sldMkLst>
          <pc:docMk/>
          <pc:sldMk cId="2637481266" sldId="256"/>
        </pc:sldMkLst>
        <pc:spChg chg="mod">
          <ac:chgData name="Victoria Worthington" userId="3602fdab-493b-4fe0-87da-353562330a36" providerId="ADAL" clId="{B2B1B6C5-08B1-48F6-B838-8E4B13AE1AB5}" dt="2019-01-08T09:27:01.706" v="66"/>
          <ac:spMkLst>
            <pc:docMk/>
            <pc:sldMk cId="2637481266" sldId="256"/>
            <ac:spMk id="19" creationId="{5252A847-DE45-4FA3-A1F8-EEBEB845FF8E}"/>
          </ac:spMkLst>
        </pc:spChg>
      </pc:sldChg>
      <pc:sldChg chg="modSp">
        <pc:chgData name="Victoria Worthington" userId="3602fdab-493b-4fe0-87da-353562330a36" providerId="ADAL" clId="{B2B1B6C5-08B1-48F6-B838-8E4B13AE1AB5}" dt="2019-01-08T09:20:20.456" v="60" actId="120"/>
        <pc:sldMkLst>
          <pc:docMk/>
          <pc:sldMk cId="636014570" sldId="314"/>
        </pc:sldMkLst>
        <pc:spChg chg="mod">
          <ac:chgData name="Victoria Worthington" userId="3602fdab-493b-4fe0-87da-353562330a36" providerId="ADAL" clId="{B2B1B6C5-08B1-48F6-B838-8E4B13AE1AB5}" dt="2019-01-08T09:20:20.456" v="60" actId="120"/>
          <ac:spMkLst>
            <pc:docMk/>
            <pc:sldMk cId="636014570" sldId="314"/>
            <ac:spMk id="19" creationId="{5252A847-DE45-4FA3-A1F8-EEBEB845FF8E}"/>
          </ac:spMkLst>
        </pc:spChg>
      </pc:sldChg>
      <pc:sldChg chg="modSp">
        <pc:chgData name="Victoria Worthington" userId="3602fdab-493b-4fe0-87da-353562330a36" providerId="ADAL" clId="{B2B1B6C5-08B1-48F6-B838-8E4B13AE1AB5}" dt="2019-01-08T12:19:05.081" v="127" actId="1035"/>
        <pc:sldMkLst>
          <pc:docMk/>
          <pc:sldMk cId="36917022" sldId="360"/>
        </pc:sldMkLst>
        <pc:spChg chg="mod">
          <ac:chgData name="Victoria Worthington" userId="3602fdab-493b-4fe0-87da-353562330a36" providerId="ADAL" clId="{B2B1B6C5-08B1-48F6-B838-8E4B13AE1AB5}" dt="2019-01-08T09:18:46.832" v="22" actId="20577"/>
          <ac:spMkLst>
            <pc:docMk/>
            <pc:sldMk cId="36917022" sldId="360"/>
            <ac:spMk id="19" creationId="{5252A847-DE45-4FA3-A1F8-EEBEB845FF8E}"/>
          </ac:spMkLst>
        </pc:spChg>
        <pc:graphicFrameChg chg="mod">
          <ac:chgData name="Victoria Worthington" userId="3602fdab-493b-4fe0-87da-353562330a36" providerId="ADAL" clId="{B2B1B6C5-08B1-48F6-B838-8E4B13AE1AB5}" dt="2019-01-08T12:19:05.081" v="127" actId="1035"/>
          <ac:graphicFrameMkLst>
            <pc:docMk/>
            <pc:sldMk cId="36917022" sldId="360"/>
            <ac:graphicFrameMk id="6" creationId="{BAAC67A2-2DD3-4E7B-AA85-29134B72DDEB}"/>
          </ac:graphicFrameMkLst>
        </pc:graphicFrameChg>
      </pc:sldChg>
      <pc:sldChg chg="modSp">
        <pc:chgData name="Victoria Worthington" userId="3602fdab-493b-4fe0-87da-353562330a36" providerId="ADAL" clId="{B2B1B6C5-08B1-48F6-B838-8E4B13AE1AB5}" dt="2019-01-08T12:16:30.718" v="70" actId="120"/>
        <pc:sldMkLst>
          <pc:docMk/>
          <pc:sldMk cId="1035052751" sldId="361"/>
        </pc:sldMkLst>
        <pc:spChg chg="mod">
          <ac:chgData name="Victoria Worthington" userId="3602fdab-493b-4fe0-87da-353562330a36" providerId="ADAL" clId="{B2B1B6C5-08B1-48F6-B838-8E4B13AE1AB5}" dt="2019-01-08T09:17:16.898" v="3" actId="20577"/>
          <ac:spMkLst>
            <pc:docMk/>
            <pc:sldMk cId="1035052751" sldId="361"/>
            <ac:spMk id="19" creationId="{5252A847-DE45-4FA3-A1F8-EEBEB845FF8E}"/>
          </ac:spMkLst>
        </pc:spChg>
        <pc:graphicFrameChg chg="mod modGraphic">
          <ac:chgData name="Victoria Worthington" userId="3602fdab-493b-4fe0-87da-353562330a36" providerId="ADAL" clId="{B2B1B6C5-08B1-48F6-B838-8E4B13AE1AB5}" dt="2019-01-08T12:16:30.718" v="70" actId="120"/>
          <ac:graphicFrameMkLst>
            <pc:docMk/>
            <pc:sldMk cId="1035052751" sldId="361"/>
            <ac:graphicFrameMk id="8" creationId="{EA00DBFA-D358-4ADC-9999-78D630605213}"/>
          </ac:graphicFrameMkLst>
        </pc:graphicFrameChg>
      </pc:sldChg>
      <pc:sldChg chg="modSp">
        <pc:chgData name="Victoria Worthington" userId="3602fdab-493b-4fe0-87da-353562330a36" providerId="ADAL" clId="{B2B1B6C5-08B1-48F6-B838-8E4B13AE1AB5}" dt="2019-01-08T09:20:29.164" v="62" actId="120"/>
        <pc:sldMkLst>
          <pc:docMk/>
          <pc:sldMk cId="310986706" sldId="386"/>
        </pc:sldMkLst>
        <pc:spChg chg="mod">
          <ac:chgData name="Victoria Worthington" userId="3602fdab-493b-4fe0-87da-353562330a36" providerId="ADAL" clId="{B2B1B6C5-08B1-48F6-B838-8E4B13AE1AB5}" dt="2019-01-08T09:20:29.164" v="62" actId="120"/>
          <ac:spMkLst>
            <pc:docMk/>
            <pc:sldMk cId="310986706" sldId="386"/>
            <ac:spMk id="19" creationId="{5252A847-DE45-4FA3-A1F8-EEBEB845FF8E}"/>
          </ac:spMkLst>
        </pc:spChg>
      </pc:sldChg>
      <pc:sldChg chg="modSp">
        <pc:chgData name="Victoria Worthington" userId="3602fdab-493b-4fe0-87da-353562330a36" providerId="ADAL" clId="{B2B1B6C5-08B1-48F6-B838-8E4B13AE1AB5}" dt="2019-01-08T12:17:53.226" v="100" actId="20577"/>
        <pc:sldMkLst>
          <pc:docMk/>
          <pc:sldMk cId="483943751" sldId="393"/>
        </pc:sldMkLst>
        <pc:spChg chg="mod">
          <ac:chgData name="Victoria Worthington" userId="3602fdab-493b-4fe0-87da-353562330a36" providerId="ADAL" clId="{B2B1B6C5-08B1-48F6-B838-8E4B13AE1AB5}" dt="2019-01-08T12:17:11.198" v="94" actId="1076"/>
          <ac:spMkLst>
            <pc:docMk/>
            <pc:sldMk cId="483943751" sldId="393"/>
            <ac:spMk id="2" creationId="{90F5F87C-E0B6-44D1-8553-984C38430E9F}"/>
          </ac:spMkLst>
        </pc:spChg>
        <pc:spChg chg="mod">
          <ac:chgData name="Victoria Worthington" userId="3602fdab-493b-4fe0-87da-353562330a36" providerId="ADAL" clId="{B2B1B6C5-08B1-48F6-B838-8E4B13AE1AB5}" dt="2019-01-08T12:17:05.253" v="92" actId="1076"/>
          <ac:spMkLst>
            <pc:docMk/>
            <pc:sldMk cId="483943751" sldId="393"/>
            <ac:spMk id="9" creationId="{FB796AA5-B049-4D7A-BD4C-5000BA365CF8}"/>
          </ac:spMkLst>
        </pc:spChg>
        <pc:spChg chg="mod">
          <ac:chgData name="Victoria Worthington" userId="3602fdab-493b-4fe0-87da-353562330a36" providerId="ADAL" clId="{B2B1B6C5-08B1-48F6-B838-8E4B13AE1AB5}" dt="2019-01-08T12:17:53.226" v="100" actId="20577"/>
          <ac:spMkLst>
            <pc:docMk/>
            <pc:sldMk cId="483943751" sldId="393"/>
            <ac:spMk id="19" creationId="{5252A847-DE45-4FA3-A1F8-EEBEB845FF8E}"/>
          </ac:spMkLst>
        </pc:spChg>
        <pc:graphicFrameChg chg="modGraphic">
          <ac:chgData name="Victoria Worthington" userId="3602fdab-493b-4fe0-87da-353562330a36" providerId="ADAL" clId="{B2B1B6C5-08B1-48F6-B838-8E4B13AE1AB5}" dt="2019-01-08T12:16:39.079" v="71" actId="120"/>
          <ac:graphicFrameMkLst>
            <pc:docMk/>
            <pc:sldMk cId="483943751" sldId="393"/>
            <ac:graphicFrameMk id="8" creationId="{EA00DBFA-D358-4ADC-9999-78D630605213}"/>
          </ac:graphicFrameMkLst>
        </pc:graphicFrameChg>
      </pc:sldChg>
      <pc:sldChg chg="modSp">
        <pc:chgData name="Victoria Worthington" userId="3602fdab-493b-4fe0-87da-353562330a36" providerId="ADAL" clId="{B2B1B6C5-08B1-48F6-B838-8E4B13AE1AB5}" dt="2019-01-08T12:19:57.062" v="140" actId="20577"/>
        <pc:sldMkLst>
          <pc:docMk/>
          <pc:sldMk cId="549020286" sldId="394"/>
        </pc:sldMkLst>
        <pc:spChg chg="mod">
          <ac:chgData name="Victoria Worthington" userId="3602fdab-493b-4fe0-87da-353562330a36" providerId="ADAL" clId="{B2B1B6C5-08B1-48F6-B838-8E4B13AE1AB5}" dt="2019-01-08T09:19:03.013" v="39" actId="120"/>
          <ac:spMkLst>
            <pc:docMk/>
            <pc:sldMk cId="549020286" sldId="394"/>
            <ac:spMk id="19" creationId="{5252A847-DE45-4FA3-A1F8-EEBEB845FF8E}"/>
          </ac:spMkLst>
        </pc:spChg>
        <pc:graphicFrameChg chg="modGraphic">
          <ac:chgData name="Victoria Worthington" userId="3602fdab-493b-4fe0-87da-353562330a36" providerId="ADAL" clId="{B2B1B6C5-08B1-48F6-B838-8E4B13AE1AB5}" dt="2019-01-08T12:19:57.062" v="140" actId="20577"/>
          <ac:graphicFrameMkLst>
            <pc:docMk/>
            <pc:sldMk cId="549020286" sldId="394"/>
            <ac:graphicFrameMk id="6" creationId="{63BC47EF-BA06-4E70-8227-FE1D1E8293E2}"/>
          </ac:graphicFrameMkLst>
        </pc:graphicFrameChg>
      </pc:sldChg>
      <pc:sldChg chg="modSp">
        <pc:chgData name="Victoria Worthington" userId="3602fdab-493b-4fe0-87da-353562330a36" providerId="ADAL" clId="{B2B1B6C5-08B1-48F6-B838-8E4B13AE1AB5}" dt="2019-01-08T09:19:33.305" v="47" actId="120"/>
        <pc:sldMkLst>
          <pc:docMk/>
          <pc:sldMk cId="2615378311" sldId="395"/>
        </pc:sldMkLst>
        <pc:spChg chg="mod">
          <ac:chgData name="Victoria Worthington" userId="3602fdab-493b-4fe0-87da-353562330a36" providerId="ADAL" clId="{B2B1B6C5-08B1-48F6-B838-8E4B13AE1AB5}" dt="2019-01-08T09:19:33.305" v="47" actId="120"/>
          <ac:spMkLst>
            <pc:docMk/>
            <pc:sldMk cId="2615378311" sldId="395"/>
            <ac:spMk id="19" creationId="{5252A847-DE45-4FA3-A1F8-EEBEB845FF8E}"/>
          </ac:spMkLst>
        </pc:spChg>
      </pc:sldChg>
      <pc:sldChg chg="addSp delSp modSp">
        <pc:chgData name="Victoria Worthington" userId="3602fdab-493b-4fe0-87da-353562330a36" providerId="ADAL" clId="{B2B1B6C5-08B1-48F6-B838-8E4B13AE1AB5}" dt="2019-01-08T12:19:47.722" v="136" actId="1076"/>
        <pc:sldMkLst>
          <pc:docMk/>
          <pc:sldMk cId="663601911" sldId="396"/>
        </pc:sldMkLst>
        <pc:spChg chg="del mod">
          <ac:chgData name="Victoria Worthington" userId="3602fdab-493b-4fe0-87da-353562330a36" providerId="ADAL" clId="{B2B1B6C5-08B1-48F6-B838-8E4B13AE1AB5}" dt="2019-01-08T12:19:40.791" v="134"/>
          <ac:spMkLst>
            <pc:docMk/>
            <pc:sldMk cId="663601911" sldId="396"/>
            <ac:spMk id="2" creationId="{F1E07D2E-B0FA-434F-9983-70549C9F3F73}"/>
          </ac:spMkLst>
        </pc:spChg>
        <pc:spChg chg="del mod">
          <ac:chgData name="Victoria Worthington" userId="3602fdab-493b-4fe0-87da-353562330a36" providerId="ADAL" clId="{B2B1B6C5-08B1-48F6-B838-8E4B13AE1AB5}" dt="2019-01-08T12:19:40.791" v="134"/>
          <ac:spMkLst>
            <pc:docMk/>
            <pc:sldMk cId="663601911" sldId="396"/>
            <ac:spMk id="8" creationId="{F8FB8445-3F32-46AB-B3DD-DEF4E5EE0CD6}"/>
          </ac:spMkLst>
        </pc:spChg>
        <pc:spChg chg="del mod">
          <ac:chgData name="Victoria Worthington" userId="3602fdab-493b-4fe0-87da-353562330a36" providerId="ADAL" clId="{B2B1B6C5-08B1-48F6-B838-8E4B13AE1AB5}" dt="2019-01-08T12:19:40.791" v="134"/>
          <ac:spMkLst>
            <pc:docMk/>
            <pc:sldMk cId="663601911" sldId="396"/>
            <ac:spMk id="9" creationId="{320B6C7E-B75C-4F23-86CA-A1DC82DF8829}"/>
          </ac:spMkLst>
        </pc:spChg>
        <pc:spChg chg="add mod">
          <ac:chgData name="Victoria Worthington" userId="3602fdab-493b-4fe0-87da-353562330a36" providerId="ADAL" clId="{B2B1B6C5-08B1-48F6-B838-8E4B13AE1AB5}" dt="2019-01-08T12:19:47.722" v="136" actId="1076"/>
          <ac:spMkLst>
            <pc:docMk/>
            <pc:sldMk cId="663601911" sldId="396"/>
            <ac:spMk id="15" creationId="{CAEBD322-E4B3-45D9-8BFF-A9B523A517D2}"/>
          </ac:spMkLst>
        </pc:spChg>
        <pc:spChg chg="mod">
          <ac:chgData name="Victoria Worthington" userId="3602fdab-493b-4fe0-87da-353562330a36" providerId="ADAL" clId="{B2B1B6C5-08B1-48F6-B838-8E4B13AE1AB5}" dt="2019-01-08T09:18:54.870" v="38" actId="20577"/>
          <ac:spMkLst>
            <pc:docMk/>
            <pc:sldMk cId="663601911" sldId="396"/>
            <ac:spMk id="19" creationId="{5252A847-DE45-4FA3-A1F8-EEBEB845FF8E}"/>
          </ac:spMkLst>
        </pc:spChg>
        <pc:spChg chg="add mod">
          <ac:chgData name="Victoria Worthington" userId="3602fdab-493b-4fe0-87da-353562330a36" providerId="ADAL" clId="{B2B1B6C5-08B1-48F6-B838-8E4B13AE1AB5}" dt="2019-01-08T12:19:47.722" v="136" actId="1076"/>
          <ac:spMkLst>
            <pc:docMk/>
            <pc:sldMk cId="663601911" sldId="396"/>
            <ac:spMk id="20" creationId="{B9F124F2-EEF7-4A88-87BB-114D0DD8BC60}"/>
          </ac:spMkLst>
        </pc:spChg>
        <pc:spChg chg="add mod">
          <ac:chgData name="Victoria Worthington" userId="3602fdab-493b-4fe0-87da-353562330a36" providerId="ADAL" clId="{B2B1B6C5-08B1-48F6-B838-8E4B13AE1AB5}" dt="2019-01-08T12:19:47.722" v="136" actId="1076"/>
          <ac:spMkLst>
            <pc:docMk/>
            <pc:sldMk cId="663601911" sldId="396"/>
            <ac:spMk id="21" creationId="{A473E5A3-6357-4913-B313-8A85676F1A79}"/>
          </ac:spMkLst>
        </pc:spChg>
        <pc:graphicFrameChg chg="del mod">
          <ac:chgData name="Victoria Worthington" userId="3602fdab-493b-4fe0-87da-353562330a36" providerId="ADAL" clId="{B2B1B6C5-08B1-48F6-B838-8E4B13AE1AB5}" dt="2019-01-08T12:19:11.209" v="128" actId="478"/>
          <ac:graphicFrameMkLst>
            <pc:docMk/>
            <pc:sldMk cId="663601911" sldId="396"/>
            <ac:graphicFrameMk id="6" creationId="{BAAC67A2-2DD3-4E7B-AA85-29134B72DDEB}"/>
          </ac:graphicFrameMkLst>
        </pc:graphicFrameChg>
        <pc:graphicFrameChg chg="add del">
          <ac:chgData name="Victoria Worthington" userId="3602fdab-493b-4fe0-87da-353562330a36" providerId="ADAL" clId="{B2B1B6C5-08B1-48F6-B838-8E4B13AE1AB5}" dt="2019-01-08T12:19:21.072" v="130" actId="478"/>
          <ac:graphicFrameMkLst>
            <pc:docMk/>
            <pc:sldMk cId="663601911" sldId="396"/>
            <ac:graphicFrameMk id="13" creationId="{9964383D-5B31-4ED4-AA35-89DA3143A797}"/>
          </ac:graphicFrameMkLst>
        </pc:graphicFrameChg>
        <pc:graphicFrameChg chg="add">
          <ac:chgData name="Victoria Worthington" userId="3602fdab-493b-4fe0-87da-353562330a36" providerId="ADAL" clId="{B2B1B6C5-08B1-48F6-B838-8E4B13AE1AB5}" dt="2019-01-08T12:19:30.486" v="132"/>
          <ac:graphicFrameMkLst>
            <pc:docMk/>
            <pc:sldMk cId="663601911" sldId="396"/>
            <ac:graphicFrameMk id="14" creationId="{458835C6-5FC8-40D6-A6BB-6BCDAB306DC6}"/>
          </ac:graphicFrameMkLst>
        </pc:graphicFrameChg>
        <pc:cxnChg chg="del mod">
          <ac:chgData name="Victoria Worthington" userId="3602fdab-493b-4fe0-87da-353562330a36" providerId="ADAL" clId="{B2B1B6C5-08B1-48F6-B838-8E4B13AE1AB5}" dt="2019-01-08T12:19:40.791" v="134"/>
          <ac:cxnSpMkLst>
            <pc:docMk/>
            <pc:sldMk cId="663601911" sldId="396"/>
            <ac:cxnSpMk id="4" creationId="{2192B632-4EBD-4D73-A10D-0F99C9BCCFF5}"/>
          </ac:cxnSpMkLst>
        </pc:cxnChg>
        <pc:cxnChg chg="del mod">
          <ac:chgData name="Victoria Worthington" userId="3602fdab-493b-4fe0-87da-353562330a36" providerId="ADAL" clId="{B2B1B6C5-08B1-48F6-B838-8E4B13AE1AB5}" dt="2019-01-08T12:19:40.791" v="134"/>
          <ac:cxnSpMkLst>
            <pc:docMk/>
            <pc:sldMk cId="663601911" sldId="396"/>
            <ac:cxnSpMk id="7" creationId="{0ECC6EC3-D906-41F4-AFEC-F98CA44583A2}"/>
          </ac:cxnSpMkLst>
        </pc:cxnChg>
        <pc:cxnChg chg="del mod">
          <ac:chgData name="Victoria Worthington" userId="3602fdab-493b-4fe0-87da-353562330a36" providerId="ADAL" clId="{B2B1B6C5-08B1-48F6-B838-8E4B13AE1AB5}" dt="2019-01-08T12:19:40.791" v="134"/>
          <ac:cxnSpMkLst>
            <pc:docMk/>
            <pc:sldMk cId="663601911" sldId="396"/>
            <ac:cxnSpMk id="12" creationId="{35006738-8674-4AD5-B706-8CBEA5811217}"/>
          </ac:cxnSpMkLst>
        </pc:cxnChg>
        <pc:cxnChg chg="add mod">
          <ac:chgData name="Victoria Worthington" userId="3602fdab-493b-4fe0-87da-353562330a36" providerId="ADAL" clId="{B2B1B6C5-08B1-48F6-B838-8E4B13AE1AB5}" dt="2019-01-08T12:19:47.722" v="136" actId="1076"/>
          <ac:cxnSpMkLst>
            <pc:docMk/>
            <pc:sldMk cId="663601911" sldId="396"/>
            <ac:cxnSpMk id="22" creationId="{D6DDB12F-00C5-4240-9C5E-EEB072ED92A0}"/>
          </ac:cxnSpMkLst>
        </pc:cxnChg>
        <pc:cxnChg chg="add mod">
          <ac:chgData name="Victoria Worthington" userId="3602fdab-493b-4fe0-87da-353562330a36" providerId="ADAL" clId="{B2B1B6C5-08B1-48F6-B838-8E4B13AE1AB5}" dt="2019-01-08T12:19:47.722" v="136" actId="1076"/>
          <ac:cxnSpMkLst>
            <pc:docMk/>
            <pc:sldMk cId="663601911" sldId="396"/>
            <ac:cxnSpMk id="23" creationId="{788B7639-B4BD-499E-A49A-A45515926E90}"/>
          </ac:cxnSpMkLst>
        </pc:cxnChg>
        <pc:cxnChg chg="add mod">
          <ac:chgData name="Victoria Worthington" userId="3602fdab-493b-4fe0-87da-353562330a36" providerId="ADAL" clId="{B2B1B6C5-08B1-48F6-B838-8E4B13AE1AB5}" dt="2019-01-08T12:19:47.722" v="136" actId="1076"/>
          <ac:cxnSpMkLst>
            <pc:docMk/>
            <pc:sldMk cId="663601911" sldId="396"/>
            <ac:cxnSpMk id="24" creationId="{F6112037-450C-4EBE-9056-E133EF7C5B26}"/>
          </ac:cxnSpMkLst>
        </pc:cxnChg>
      </pc:sldChg>
      <pc:sldChg chg="modSp">
        <pc:chgData name="Victoria Worthington" userId="3602fdab-493b-4fe0-87da-353562330a36" providerId="ADAL" clId="{B2B1B6C5-08B1-48F6-B838-8E4B13AE1AB5}" dt="2019-01-08T12:20:10.879" v="146" actId="20577"/>
        <pc:sldMkLst>
          <pc:docMk/>
          <pc:sldMk cId="380021133" sldId="397"/>
        </pc:sldMkLst>
        <pc:spChg chg="mod">
          <ac:chgData name="Victoria Worthington" userId="3602fdab-493b-4fe0-87da-353562330a36" providerId="ADAL" clId="{B2B1B6C5-08B1-48F6-B838-8E4B13AE1AB5}" dt="2019-01-08T09:19:04.995" v="40" actId="120"/>
          <ac:spMkLst>
            <pc:docMk/>
            <pc:sldMk cId="380021133" sldId="397"/>
            <ac:spMk id="19" creationId="{5252A847-DE45-4FA3-A1F8-EEBEB845FF8E}"/>
          </ac:spMkLst>
        </pc:spChg>
        <pc:graphicFrameChg chg="mod modGraphic">
          <ac:chgData name="Victoria Worthington" userId="3602fdab-493b-4fe0-87da-353562330a36" providerId="ADAL" clId="{B2B1B6C5-08B1-48F6-B838-8E4B13AE1AB5}" dt="2019-01-08T12:20:10.879" v="146" actId="20577"/>
          <ac:graphicFrameMkLst>
            <pc:docMk/>
            <pc:sldMk cId="380021133" sldId="397"/>
            <ac:graphicFrameMk id="6" creationId="{63BC47EF-BA06-4E70-8227-FE1D1E8293E2}"/>
          </ac:graphicFrameMkLst>
        </pc:graphicFrameChg>
      </pc:sldChg>
      <pc:sldChg chg="modSp">
        <pc:chgData name="Victoria Worthington" userId="3602fdab-493b-4fe0-87da-353562330a36" providerId="ADAL" clId="{B2B1B6C5-08B1-48F6-B838-8E4B13AE1AB5}" dt="2019-01-08T12:20:28.590" v="149" actId="20577"/>
        <pc:sldMkLst>
          <pc:docMk/>
          <pc:sldMk cId="1564941425" sldId="398"/>
        </pc:sldMkLst>
        <pc:spChg chg="mod">
          <ac:chgData name="Victoria Worthington" userId="3602fdab-493b-4fe0-87da-353562330a36" providerId="ADAL" clId="{B2B1B6C5-08B1-48F6-B838-8E4B13AE1AB5}" dt="2019-01-08T12:20:28.590" v="149" actId="20577"/>
          <ac:spMkLst>
            <pc:docMk/>
            <pc:sldMk cId="1564941425" sldId="398"/>
            <ac:spMk id="19" creationId="{5252A847-DE45-4FA3-A1F8-EEBEB845FF8E}"/>
          </ac:spMkLst>
        </pc:spChg>
      </pc:sldChg>
      <pc:sldChg chg="modSp">
        <pc:chgData name="Victoria Worthington" userId="3602fdab-493b-4fe0-87da-353562330a36" providerId="ADAL" clId="{B2B1B6C5-08B1-48F6-B838-8E4B13AE1AB5}" dt="2019-01-08T12:20:19.184" v="147" actId="20577"/>
        <pc:sldMkLst>
          <pc:docMk/>
          <pc:sldMk cId="3786844485" sldId="399"/>
        </pc:sldMkLst>
        <pc:spChg chg="mod">
          <ac:chgData name="Victoria Worthington" userId="3602fdab-493b-4fe0-87da-353562330a36" providerId="ADAL" clId="{B2B1B6C5-08B1-48F6-B838-8E4B13AE1AB5}" dt="2019-01-08T12:20:19.184" v="147" actId="20577"/>
          <ac:spMkLst>
            <pc:docMk/>
            <pc:sldMk cId="3786844485" sldId="399"/>
            <ac:spMk id="19" creationId="{5252A847-DE45-4FA3-A1F8-EEBEB845FF8E}"/>
          </ac:spMkLst>
        </pc:spChg>
      </pc:sldChg>
      <pc:sldChg chg="modSp">
        <pc:chgData name="Victoria Worthington" userId="3602fdab-493b-4fe0-87da-353562330a36" providerId="ADAL" clId="{B2B1B6C5-08B1-48F6-B838-8E4B13AE1AB5}" dt="2019-01-08T12:21:02.291" v="161" actId="20577"/>
        <pc:sldMkLst>
          <pc:docMk/>
          <pc:sldMk cId="1545057141" sldId="405"/>
        </pc:sldMkLst>
        <pc:spChg chg="mod">
          <ac:chgData name="Victoria Worthington" userId="3602fdab-493b-4fe0-87da-353562330a36" providerId="ADAL" clId="{B2B1B6C5-08B1-48F6-B838-8E4B13AE1AB5}" dt="2019-01-08T09:20:08.725" v="57" actId="120"/>
          <ac:spMkLst>
            <pc:docMk/>
            <pc:sldMk cId="1545057141" sldId="405"/>
            <ac:spMk id="19" creationId="{5252A847-DE45-4FA3-A1F8-EEBEB845FF8E}"/>
          </ac:spMkLst>
        </pc:spChg>
        <pc:graphicFrameChg chg="modGraphic">
          <ac:chgData name="Victoria Worthington" userId="3602fdab-493b-4fe0-87da-353562330a36" providerId="ADAL" clId="{B2B1B6C5-08B1-48F6-B838-8E4B13AE1AB5}" dt="2019-01-08T12:21:02.291" v="161" actId="20577"/>
          <ac:graphicFrameMkLst>
            <pc:docMk/>
            <pc:sldMk cId="1545057141" sldId="405"/>
            <ac:graphicFrameMk id="6" creationId="{D8FCAAA3-4F52-441C-94A2-2977E1A705A0}"/>
          </ac:graphicFrameMkLst>
        </pc:graphicFrameChg>
      </pc:sldChg>
      <pc:sldChg chg="modSp">
        <pc:chgData name="Victoria Worthington" userId="3602fdab-493b-4fe0-87da-353562330a36" providerId="ADAL" clId="{B2B1B6C5-08B1-48F6-B838-8E4B13AE1AB5}" dt="2019-01-08T12:21:20.024" v="177" actId="20577"/>
        <pc:sldMkLst>
          <pc:docMk/>
          <pc:sldMk cId="20574113" sldId="406"/>
        </pc:sldMkLst>
        <pc:spChg chg="mod">
          <ac:chgData name="Victoria Worthington" userId="3602fdab-493b-4fe0-87da-353562330a36" providerId="ADAL" clId="{B2B1B6C5-08B1-48F6-B838-8E4B13AE1AB5}" dt="2019-01-08T12:21:20.024" v="177" actId="20577"/>
          <ac:spMkLst>
            <pc:docMk/>
            <pc:sldMk cId="20574113" sldId="406"/>
            <ac:spMk id="19" creationId="{5252A847-DE45-4FA3-A1F8-EEBEB845FF8E}"/>
          </ac:spMkLst>
        </pc:spChg>
        <pc:graphicFrameChg chg="modGraphic">
          <ac:chgData name="Victoria Worthington" userId="3602fdab-493b-4fe0-87da-353562330a36" providerId="ADAL" clId="{B2B1B6C5-08B1-48F6-B838-8E4B13AE1AB5}" dt="2019-01-08T12:21:09.052" v="171" actId="20577"/>
          <ac:graphicFrameMkLst>
            <pc:docMk/>
            <pc:sldMk cId="20574113" sldId="406"/>
            <ac:graphicFrameMk id="6" creationId="{D8FCAAA3-4F52-441C-94A2-2977E1A705A0}"/>
          </ac:graphicFrameMkLst>
        </pc:graphicFrameChg>
      </pc:sldChg>
      <pc:sldChg chg="modSp">
        <pc:chgData name="Victoria Worthington" userId="3602fdab-493b-4fe0-87da-353562330a36" providerId="ADAL" clId="{B2B1B6C5-08B1-48F6-B838-8E4B13AE1AB5}" dt="2019-01-08T09:20:23.394" v="61" actId="120"/>
        <pc:sldMkLst>
          <pc:docMk/>
          <pc:sldMk cId="965229808" sldId="407"/>
        </pc:sldMkLst>
        <pc:spChg chg="mod">
          <ac:chgData name="Victoria Worthington" userId="3602fdab-493b-4fe0-87da-353562330a36" providerId="ADAL" clId="{B2B1B6C5-08B1-48F6-B838-8E4B13AE1AB5}" dt="2019-01-08T09:20:23.394" v="61" actId="120"/>
          <ac:spMkLst>
            <pc:docMk/>
            <pc:sldMk cId="965229808" sldId="407"/>
            <ac:spMk id="19" creationId="{5252A847-DE45-4FA3-A1F8-EEBEB845FF8E}"/>
          </ac:spMkLst>
        </pc:spChg>
      </pc:sldChg>
      <pc:sldChg chg="modSp">
        <pc:chgData name="Victoria Worthington" userId="3602fdab-493b-4fe0-87da-353562330a36" providerId="ADAL" clId="{B2B1B6C5-08B1-48F6-B838-8E4B13AE1AB5}" dt="2019-01-08T09:20:32.317" v="63" actId="120"/>
        <pc:sldMkLst>
          <pc:docMk/>
          <pc:sldMk cId="3066021656" sldId="408"/>
        </pc:sldMkLst>
        <pc:spChg chg="mod">
          <ac:chgData name="Victoria Worthington" userId="3602fdab-493b-4fe0-87da-353562330a36" providerId="ADAL" clId="{B2B1B6C5-08B1-48F6-B838-8E4B13AE1AB5}" dt="2019-01-08T09:20:32.317" v="63" actId="120"/>
          <ac:spMkLst>
            <pc:docMk/>
            <pc:sldMk cId="3066021656" sldId="408"/>
            <ac:spMk id="19" creationId="{5252A847-DE45-4FA3-A1F8-EEBEB845FF8E}"/>
          </ac:spMkLst>
        </pc:spChg>
      </pc:sldChg>
      <pc:sldChg chg="modSp">
        <pc:chgData name="Victoria Worthington" userId="3602fdab-493b-4fe0-87da-353562330a36" providerId="ADAL" clId="{B2B1B6C5-08B1-48F6-B838-8E4B13AE1AB5}" dt="2019-01-08T09:20:36.064" v="64" actId="120"/>
        <pc:sldMkLst>
          <pc:docMk/>
          <pc:sldMk cId="4059113671" sldId="409"/>
        </pc:sldMkLst>
        <pc:spChg chg="mod">
          <ac:chgData name="Victoria Worthington" userId="3602fdab-493b-4fe0-87da-353562330a36" providerId="ADAL" clId="{B2B1B6C5-08B1-48F6-B838-8E4B13AE1AB5}" dt="2019-01-08T09:20:36.064" v="64" actId="120"/>
          <ac:spMkLst>
            <pc:docMk/>
            <pc:sldMk cId="4059113671" sldId="409"/>
            <ac:spMk id="19" creationId="{5252A847-DE45-4FA3-A1F8-EEBEB845FF8E}"/>
          </ac:spMkLst>
        </pc:spChg>
      </pc:sldChg>
      <pc:sldChg chg="modSp">
        <pc:chgData name="Victoria Worthington" userId="3602fdab-493b-4fe0-87da-353562330a36" providerId="ADAL" clId="{B2B1B6C5-08B1-48F6-B838-8E4B13AE1AB5}" dt="2019-01-08T09:19:57.667" v="55" actId="20577"/>
        <pc:sldMkLst>
          <pc:docMk/>
          <pc:sldMk cId="3606104471" sldId="410"/>
        </pc:sldMkLst>
        <pc:spChg chg="mod">
          <ac:chgData name="Victoria Worthington" userId="3602fdab-493b-4fe0-87da-353562330a36" providerId="ADAL" clId="{B2B1B6C5-08B1-48F6-B838-8E4B13AE1AB5}" dt="2019-01-08T09:19:57.667" v="55" actId="20577"/>
          <ac:spMkLst>
            <pc:docMk/>
            <pc:sldMk cId="3606104471" sldId="410"/>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28/03/2019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28/03/2019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g5.8"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introducing-possession-year-2-apostroph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2 – Spring Block 2 – Apostrophes – Introducing Possession</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lnSpc>
                <a:spcPct val="100000"/>
              </a:lnSpc>
              <a:spcAft>
                <a:spcPts val="0"/>
              </a:spcAft>
              <a:defRPr/>
            </a:pPr>
            <a:r>
              <a:rPr lang="en-US" sz="1200" b="1" dirty="0">
                <a:solidFill>
                  <a:prstClr val="black"/>
                </a:solidFill>
                <a:latin typeface="Century Gothic" panose="020B0502020202020204" pitchFamily="34" charset="0"/>
              </a:rPr>
              <a:t>English Year 2: (2G5.8) </a:t>
            </a:r>
            <a:r>
              <a:rPr lang="en-US" sz="1200" b="1" dirty="0">
                <a:solidFill>
                  <a:prstClr val="black"/>
                </a:solidFill>
                <a:latin typeface="Century Gothic" panose="020B0502020202020204" pitchFamily="34" charset="0"/>
                <a:hlinkClick r:id="rId3"/>
              </a:rPr>
              <a:t>Apostrophes to mark where letters are missing in spelling and to mark singular possession in nouns [for example, the girl’s name]</a:t>
            </a:r>
            <a:r>
              <a:rPr lang="en-US" sz="1200" b="1" dirty="0">
                <a:solidFill>
                  <a:prstClr val="black"/>
                </a:solidFill>
                <a:latin typeface="Century Gothic" panose="020B0502020202020204" pitchFamily="34" charset="0"/>
              </a:rPr>
              <a:t> </a:t>
            </a:r>
          </a:p>
          <a:p>
            <a:pPr lvl="0" fontAlgn="base">
              <a:lnSpc>
                <a:spcPct val="100000"/>
              </a:lnSpc>
              <a:spcAft>
                <a:spcPts val="0"/>
              </a:spcAft>
              <a:defRPr/>
            </a:pPr>
            <a:r>
              <a:rPr lang="en-US" sz="1200" b="1" dirty="0">
                <a:solidFill>
                  <a:prstClr val="black"/>
                </a:solidFill>
                <a:latin typeface="Century Gothic" panose="020B0502020202020204" pitchFamily="34" charset="0"/>
              </a:rPr>
              <a:t>Terminology for pupils:</a:t>
            </a:r>
          </a:p>
          <a:p>
            <a:pPr marL="625475" lvl="1" indent="-168275" fontAlgn="base">
              <a:buFont typeface="Arial" panose="020B0604020202020204" pitchFamily="34" charset="0"/>
              <a:buChar char="•"/>
              <a:defRPr/>
            </a:pPr>
            <a:r>
              <a:rPr lang="en-US" sz="1200" b="1" dirty="0">
                <a:solidFill>
                  <a:prstClr val="black"/>
                </a:solidFill>
                <a:latin typeface="Century Gothic" panose="020B0502020202020204" pitchFamily="34" charset="0"/>
              </a:rPr>
              <a:t>English Year 2: </a:t>
            </a:r>
            <a:r>
              <a:rPr lang="en-GB" sz="1200" b="1" dirty="0">
                <a:solidFill>
                  <a:prstClr val="black"/>
                </a:solidFill>
                <a:latin typeface="Century Gothic" panose="020B0502020202020204" pitchFamily="34" charset="0"/>
              </a:rPr>
              <a:t>(2G5.8) </a:t>
            </a:r>
            <a:r>
              <a:rPr lang="en-GB" sz="1200" b="1" dirty="0">
                <a:solidFill>
                  <a:prstClr val="black"/>
                </a:solidFill>
                <a:latin typeface="Century Gothic" panose="020B0502020202020204" pitchFamily="34" charset="0"/>
                <a:hlinkClick r:id="rId3"/>
              </a:rPr>
              <a:t>apostrophe</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2 – Spring Block 2 – Apostrophes – Introducing Possession</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Please note: this step focuses specifically on apostrophes to show possession in singular nouns only. Possession using plural nouns will be covered in Year 4 Spring Block 1.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need to understand the term </a:t>
            </a:r>
            <a:r>
              <a:rPr lang="en-GB" sz="1200" b="1" i="1" dirty="0">
                <a:solidFill>
                  <a:schemeClr val="tx1"/>
                </a:solidFill>
                <a:latin typeface="Century Gothic" panose="020B0502020202020204" pitchFamily="34" charset="0"/>
              </a:rPr>
              <a:t>possession </a:t>
            </a:r>
            <a:r>
              <a:rPr lang="en-GB" sz="1200" b="1" dirty="0">
                <a:solidFill>
                  <a:schemeClr val="tx1"/>
                </a:solidFill>
                <a:latin typeface="Century Gothic" panose="020B0502020202020204" pitchFamily="34" charset="0"/>
              </a:rPr>
              <a:t>and that it shows that something belongs to something else, for example, the car belongs to the man so it is </a:t>
            </a:r>
            <a:r>
              <a:rPr lang="en-GB" sz="1200" b="1" i="1" dirty="0">
                <a:solidFill>
                  <a:schemeClr val="tx1"/>
                </a:solidFill>
                <a:latin typeface="Century Gothic" panose="020B0502020202020204" pitchFamily="34" charset="0"/>
              </a:rPr>
              <a:t>the man’s car</a:t>
            </a:r>
            <a:r>
              <a:rPr lang="en-GB" sz="1200" b="1" dirty="0">
                <a:solidFill>
                  <a:schemeClr val="tx1"/>
                </a:solidFill>
                <a:latin typeface="Century Gothic" panose="020B0502020202020204" pitchFamily="34" charset="0"/>
              </a:rPr>
              <a:t>.</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need to know that the apostrophe is always placed before the -s to show singular possession, for example: </a:t>
            </a:r>
            <a:r>
              <a:rPr lang="en-GB" sz="1200" b="1" i="1" dirty="0">
                <a:solidFill>
                  <a:schemeClr val="tx1"/>
                </a:solidFill>
                <a:latin typeface="Century Gothic" panose="020B0502020202020204" pitchFamily="34" charset="0"/>
              </a:rPr>
              <a:t>the dog’s toy; the boy’s father.</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There is a variety of guidance on apostrophes for possession when the singular noun ends in </a:t>
            </a:r>
            <a:r>
              <a:rPr lang="en-US" sz="1200" b="1" i="1" dirty="0">
                <a:solidFill>
                  <a:schemeClr val="tx1"/>
                </a:solidFill>
                <a:latin typeface="Century Gothic" panose="020B0502020202020204" pitchFamily="34" charset="0"/>
              </a:rPr>
              <a:t>-s</a:t>
            </a:r>
            <a:r>
              <a:rPr lang="en-US" sz="1200" b="1" dirty="0">
                <a:solidFill>
                  <a:schemeClr val="tx1"/>
                </a:solidFill>
                <a:latin typeface="Century Gothic" panose="020B0502020202020204" pitchFamily="34" charset="0"/>
              </a:rPr>
              <a:t>. It is grammatically correct to use both </a:t>
            </a:r>
            <a:r>
              <a:rPr lang="en-US" sz="1200" b="1" i="1" dirty="0">
                <a:solidFill>
                  <a:schemeClr val="tx1"/>
                </a:solidFill>
                <a:latin typeface="Century Gothic" panose="020B0502020202020204" pitchFamily="34" charset="0"/>
              </a:rPr>
              <a:t>James’ bag</a:t>
            </a:r>
            <a:r>
              <a:rPr lang="en-US" sz="1200" b="1" dirty="0">
                <a:solidFill>
                  <a:schemeClr val="tx1"/>
                </a:solidFill>
                <a:latin typeface="Century Gothic" panose="020B0502020202020204" pitchFamily="34" charset="0"/>
              </a:rPr>
              <a:t> and </a:t>
            </a:r>
            <a:r>
              <a:rPr lang="en-US" sz="1200" b="1" i="1" dirty="0">
                <a:solidFill>
                  <a:schemeClr val="tx1"/>
                </a:solidFill>
                <a:latin typeface="Century Gothic" panose="020B0502020202020204" pitchFamily="34" charset="0"/>
              </a:rPr>
              <a:t>James’s bag</a:t>
            </a:r>
            <a:r>
              <a:rPr lang="en-US" sz="1200" b="1" dirty="0">
                <a:solidFill>
                  <a:schemeClr val="tx1"/>
                </a:solidFill>
                <a:latin typeface="Century Gothic" panose="020B0502020202020204" pitchFamily="34" charset="0"/>
              </a:rPr>
              <a:t> to show possession. The main rule is that the use of apostrophes are consistent across the piece of writing. We suggest using the following guidance to ensure consistency. </a:t>
            </a:r>
          </a:p>
          <a:p>
            <a:pPr marL="446088" indent="-279400" fontAlgn="base">
              <a:buFont typeface="Arial" panose="020B0604020202020204" pitchFamily="34" charset="0"/>
              <a:buChar char="•"/>
            </a:pPr>
            <a:r>
              <a:rPr lang="en-US" sz="1200" b="1" dirty="0">
                <a:solidFill>
                  <a:schemeClr val="tx1"/>
                </a:solidFill>
                <a:latin typeface="Century Gothic" panose="020B0502020202020204" pitchFamily="34" charset="0"/>
              </a:rPr>
              <a:t>For a singular noun or proper noun ending in -</a:t>
            </a:r>
            <a:r>
              <a:rPr lang="en-US" sz="1200" b="1" i="1" dirty="0">
                <a:solidFill>
                  <a:schemeClr val="tx1"/>
                </a:solidFill>
                <a:latin typeface="Century Gothic" panose="020B0502020202020204" pitchFamily="34" charset="0"/>
              </a:rPr>
              <a:t>s</a:t>
            </a:r>
            <a:r>
              <a:rPr lang="en-US" sz="1200" b="1" dirty="0">
                <a:solidFill>
                  <a:schemeClr val="tx1"/>
                </a:solidFill>
                <a:latin typeface="Century Gothic" panose="020B0502020202020204" pitchFamily="34" charset="0"/>
              </a:rPr>
              <a:t>, add </a:t>
            </a:r>
            <a:r>
              <a:rPr lang="en-US" sz="1200" b="1" i="1" dirty="0">
                <a:solidFill>
                  <a:schemeClr val="tx1"/>
                </a:solidFill>
                <a:latin typeface="Century Gothic" panose="020B0502020202020204" pitchFamily="34" charset="0"/>
              </a:rPr>
              <a:t>’s </a:t>
            </a:r>
            <a:r>
              <a:rPr lang="en-US" sz="1200" b="1" dirty="0">
                <a:solidFill>
                  <a:schemeClr val="tx1"/>
                </a:solidFill>
                <a:latin typeface="Century Gothic" panose="020B0502020202020204" pitchFamily="34" charset="0"/>
              </a:rPr>
              <a:t>to show possession, for example </a:t>
            </a:r>
            <a:r>
              <a:rPr lang="en-US" sz="1200" b="1" i="1" dirty="0">
                <a:solidFill>
                  <a:schemeClr val="tx1"/>
                </a:solidFill>
                <a:latin typeface="Century Gothic" panose="020B0502020202020204" pitchFamily="34" charset="0"/>
              </a:rPr>
              <a:t>Thomas’s book</a:t>
            </a:r>
            <a:r>
              <a:rPr lang="en-US" sz="1200" b="1" dirty="0">
                <a:solidFill>
                  <a:schemeClr val="tx1"/>
                </a:solidFill>
                <a:latin typeface="Century Gothic" panose="020B0502020202020204" pitchFamily="34" charset="0"/>
              </a:rPr>
              <a:t>. This then allows the use of just an apostrophe for any plural nouns ending in -</a:t>
            </a:r>
            <a:r>
              <a:rPr lang="en-US" sz="1200" b="1" i="1" dirty="0">
                <a:solidFill>
                  <a:schemeClr val="tx1"/>
                </a:solidFill>
                <a:latin typeface="Century Gothic" panose="020B0502020202020204" pitchFamily="34" charset="0"/>
              </a:rPr>
              <a:t>s </a:t>
            </a:r>
            <a:r>
              <a:rPr lang="en-US" sz="1200" b="1" dirty="0">
                <a:solidFill>
                  <a:schemeClr val="tx1"/>
                </a:solidFill>
                <a:latin typeface="Century Gothic" panose="020B0502020202020204" pitchFamily="34" charset="0"/>
              </a:rPr>
              <a:t>(which is covered in Year 4)</a:t>
            </a:r>
            <a:r>
              <a:rPr lang="en-US" sz="1200" b="1" i="1" dirty="0">
                <a:solidFill>
                  <a:schemeClr val="tx1"/>
                </a:solidFill>
                <a:latin typeface="Century Gothic" panose="020B0502020202020204" pitchFamily="34" charset="0"/>
              </a:rPr>
              <a:t>.</a:t>
            </a:r>
          </a:p>
          <a:p>
            <a:pPr fontAlgn="base"/>
            <a:r>
              <a:rPr lang="en-US" sz="1200" b="1" dirty="0">
                <a:solidFill>
                  <a:schemeClr val="tx1"/>
                </a:solidFill>
                <a:latin typeface="Century Gothic" panose="020B0502020202020204" pitchFamily="34" charset="0"/>
              </a:rPr>
              <a:t>   </a:t>
            </a:r>
          </a:p>
          <a:p>
            <a:pPr marL="452438" indent="-452438" fontAlgn="base"/>
            <a:r>
              <a:rPr lang="en-US" sz="12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452438" indent="-273050" fontAlgn="base">
              <a:buFont typeface="Arial" panose="020B0604020202020204" pitchFamily="34" charset="0"/>
              <a:buChar char="•"/>
            </a:pPr>
            <a:r>
              <a:rPr lang="en-US" sz="1200" b="1" dirty="0">
                <a:solidFill>
                  <a:schemeClr val="tx1"/>
                </a:solidFill>
                <a:latin typeface="Century Gothic" panose="020B0502020202020204" pitchFamily="34" charset="0"/>
              </a:rPr>
              <a:t>Which word is missing an apostrophe to show possession?</a:t>
            </a:r>
          </a:p>
          <a:p>
            <a:pPr marL="452438" indent="-273050" fontAlgn="base">
              <a:buFont typeface="Arial" panose="020B0604020202020204" pitchFamily="34" charset="0"/>
              <a:buChar char="•"/>
            </a:pPr>
            <a:r>
              <a:rPr lang="en-US" sz="1200" b="1" dirty="0">
                <a:solidFill>
                  <a:schemeClr val="tx1"/>
                </a:solidFill>
                <a:latin typeface="Century Gothic" panose="020B0502020202020204" pitchFamily="34" charset="0"/>
              </a:rPr>
              <a:t>Who does the dog belong to in this sentence?  (For example, the man’s dog was old.)</a:t>
            </a:r>
          </a:p>
          <a:p>
            <a:pPr marL="452438" indent="-273050" fontAlgn="base">
              <a:buFont typeface="Arial" panose="020B0604020202020204" pitchFamily="34" charset="0"/>
              <a:buChar char="•"/>
            </a:pPr>
            <a:r>
              <a:rPr lang="en-US" sz="1200" b="1" dirty="0">
                <a:solidFill>
                  <a:schemeClr val="tx1"/>
                </a:solidFill>
                <a:latin typeface="Century Gothic" panose="020B0502020202020204" pitchFamily="34" charset="0"/>
              </a:rPr>
              <a:t>What type of apostrophe has been used in this sentence? Words with apostrophes for possession and those for simple contractions.</a:t>
            </a:r>
          </a:p>
          <a:p>
            <a:pPr fontAlgn="base"/>
            <a:r>
              <a:rPr lang="en-US" sz="1200" b="1" dirty="0">
                <a:solidFill>
                  <a:schemeClr val="tx1"/>
                </a:solidFill>
                <a:latin typeface="Century Gothic" panose="020B0502020202020204" pitchFamily="34" charset="0"/>
              </a:rPr>
              <a:t>  </a:t>
            </a:r>
          </a:p>
          <a:p>
            <a:pPr lvl="0" defTabSz="457200">
              <a:defRPr/>
            </a:pPr>
            <a:endParaRPr lang="en-GB" sz="1200" dirty="0">
              <a:solidFill>
                <a:schemeClr val="tx1"/>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2 – Spring Block 2 – Apostrophes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tx1"/>
                </a:solidFill>
                <a:latin typeface="Century Gothic" panose="020B0502020202020204" pitchFamily="34" charset="0"/>
              </a:rPr>
              <a:t>Step 3: Introducing Possession</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apostrophes in this sentence.</a:t>
            </a:r>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what the apostrophes are being used for.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EA00DBFA-D358-4ADC-9999-78D630605213}"/>
              </a:ext>
            </a:extLst>
          </p:cNvPr>
          <p:cNvGraphicFramePr>
            <a:graphicFrameLocks noGrp="1"/>
          </p:cNvGraphicFramePr>
          <p:nvPr>
            <p:extLst>
              <p:ext uri="{D42A27DB-BD31-4B8C-83A1-F6EECF244321}">
                <p14:modId xmlns:p14="http://schemas.microsoft.com/office/powerpoint/2010/main" val="3093494296"/>
              </p:ext>
            </p:extLst>
          </p:nvPr>
        </p:nvGraphicFramePr>
        <p:xfrm>
          <a:off x="2054281" y="1953159"/>
          <a:ext cx="5035439" cy="1179034"/>
        </p:xfrm>
        <a:graphic>
          <a:graphicData uri="http://schemas.openxmlformats.org/drawingml/2006/table">
            <a:tbl>
              <a:tblPr firstRow="1" bandRow="1">
                <a:tableStyleId>{5940675A-B579-460E-94D1-54222C63F5DA}</a:tableStyleId>
              </a:tblPr>
              <a:tblGrid>
                <a:gridCol w="5035439">
                  <a:extLst>
                    <a:ext uri="{9D8B030D-6E8A-4147-A177-3AD203B41FA5}">
                      <a16:colId xmlns:a16="http://schemas.microsoft.com/office/drawing/2014/main" val="4119094453"/>
                    </a:ext>
                  </a:extLst>
                </a:gridCol>
              </a:tblGrid>
              <a:tr h="1179034">
                <a:tc>
                  <a:txBody>
                    <a:bodyPr/>
                    <a:lstStyle/>
                    <a:p>
                      <a:pPr algn="l"/>
                      <a:r>
                        <a:rPr lang="en-GB" sz="2000" b="1" dirty="0">
                          <a:latin typeface="Century Gothic" panose="020B0502020202020204" pitchFamily="34" charset="0"/>
                        </a:rPr>
                        <a:t>The rabbit’s ears twitched because</a:t>
                      </a:r>
                    </a:p>
                    <a:p>
                      <a:pPr algn="l"/>
                      <a:r>
                        <a:rPr lang="en-GB" sz="2000" b="1" dirty="0">
                          <a:latin typeface="Century Gothic" panose="020B0502020202020204" pitchFamily="34" charset="0"/>
                        </a:rPr>
                        <a:t>he’d heard a noise in the bushes.</a:t>
                      </a:r>
                    </a:p>
                  </a:txBody>
                  <a:tcPr marL="121706" marR="121706" marT="60853" marB="60853" anchor="ctr">
                    <a:solidFill>
                      <a:schemeClr val="bg1"/>
                    </a:solidFill>
                  </a:tcPr>
                </a:tc>
                <a:extLst>
                  <a:ext uri="{0D108BD9-81ED-4DB2-BD59-A6C34878D82A}">
                    <a16:rowId xmlns:a16="http://schemas.microsoft.com/office/drawing/2014/main" val="2294832598"/>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apostrophes in this sentence.</a:t>
            </a:r>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what the apostrophes are being used for.</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apostrophe in rabbit’s shows that the ears belong to the rabbit.</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The apostrophe in he’d shows where letters are missing in the contraction.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EA00DBFA-D358-4ADC-9999-78D630605213}"/>
              </a:ext>
            </a:extLst>
          </p:cNvPr>
          <p:cNvGraphicFramePr>
            <a:graphicFrameLocks noGrp="1"/>
          </p:cNvGraphicFramePr>
          <p:nvPr>
            <p:extLst>
              <p:ext uri="{D42A27DB-BD31-4B8C-83A1-F6EECF244321}">
                <p14:modId xmlns:p14="http://schemas.microsoft.com/office/powerpoint/2010/main" val="3764671333"/>
              </p:ext>
            </p:extLst>
          </p:nvPr>
        </p:nvGraphicFramePr>
        <p:xfrm>
          <a:off x="2054280" y="1953159"/>
          <a:ext cx="5035439" cy="1179034"/>
        </p:xfrm>
        <a:graphic>
          <a:graphicData uri="http://schemas.openxmlformats.org/drawingml/2006/table">
            <a:tbl>
              <a:tblPr firstRow="1" bandRow="1">
                <a:tableStyleId>{5940675A-B579-460E-94D1-54222C63F5DA}</a:tableStyleId>
              </a:tblPr>
              <a:tblGrid>
                <a:gridCol w="5035439">
                  <a:extLst>
                    <a:ext uri="{9D8B030D-6E8A-4147-A177-3AD203B41FA5}">
                      <a16:colId xmlns:a16="http://schemas.microsoft.com/office/drawing/2014/main" val="4119094453"/>
                    </a:ext>
                  </a:extLst>
                </a:gridCol>
              </a:tblGrid>
              <a:tr h="1179034">
                <a:tc>
                  <a:txBody>
                    <a:bodyPr/>
                    <a:lstStyle/>
                    <a:p>
                      <a:pPr algn="l"/>
                      <a:r>
                        <a:rPr lang="en-GB" sz="2000" b="1" dirty="0">
                          <a:latin typeface="Century Gothic" panose="020B0502020202020204" pitchFamily="34" charset="0"/>
                        </a:rPr>
                        <a:t>The rabbit’s ears twitched because he’d heard a noise in the bushes.</a:t>
                      </a:r>
                    </a:p>
                  </a:txBody>
                  <a:tcPr marL="121706" marR="121706" marT="60853" marB="60853" anchor="ctr">
                    <a:solidFill>
                      <a:schemeClr val="bg1"/>
                    </a:solidFill>
                  </a:tcPr>
                </a:tc>
                <a:extLst>
                  <a:ext uri="{0D108BD9-81ED-4DB2-BD59-A6C34878D82A}">
                    <a16:rowId xmlns:a16="http://schemas.microsoft.com/office/drawing/2014/main" val="2294832598"/>
                  </a:ext>
                </a:extLst>
              </a:tr>
            </a:tbl>
          </a:graphicData>
        </a:graphic>
      </p:graphicFrame>
      <p:sp>
        <p:nvSpPr>
          <p:cNvPr id="2" name="Oval 1">
            <a:extLst>
              <a:ext uri="{FF2B5EF4-FFF2-40B4-BE49-F238E27FC236}">
                <a16:creationId xmlns:a16="http://schemas.microsoft.com/office/drawing/2014/main" id="{90F5F87C-E0B6-44D1-8553-984C38430E9F}"/>
              </a:ext>
            </a:extLst>
          </p:cNvPr>
          <p:cNvSpPr/>
          <p:nvPr/>
        </p:nvSpPr>
        <p:spPr>
          <a:xfrm>
            <a:off x="3355478" y="2257528"/>
            <a:ext cx="145368" cy="12862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B796AA5-B049-4D7A-BD4C-5000BA365CF8}"/>
              </a:ext>
            </a:extLst>
          </p:cNvPr>
          <p:cNvSpPr/>
          <p:nvPr/>
        </p:nvSpPr>
        <p:spPr>
          <a:xfrm>
            <a:off x="2444795" y="2560316"/>
            <a:ext cx="145368" cy="12862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3943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apostrophes.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phrases to the possessive form.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BAAC67A2-2DD3-4E7B-AA85-29134B72DDEB}"/>
              </a:ext>
            </a:extLst>
          </p:cNvPr>
          <p:cNvGraphicFramePr>
            <a:graphicFrameLocks noGrp="1"/>
          </p:cNvGraphicFramePr>
          <p:nvPr>
            <p:extLst>
              <p:ext uri="{D42A27DB-BD31-4B8C-83A1-F6EECF244321}">
                <p14:modId xmlns:p14="http://schemas.microsoft.com/office/powerpoint/2010/main" val="3743112687"/>
              </p:ext>
            </p:extLst>
          </p:nvPr>
        </p:nvGraphicFramePr>
        <p:xfrm>
          <a:off x="1765847" y="1685830"/>
          <a:ext cx="5612305" cy="2741277"/>
        </p:xfrm>
        <a:graphic>
          <a:graphicData uri="http://schemas.openxmlformats.org/drawingml/2006/table">
            <a:tbl>
              <a:tblPr firstRow="1" bandRow="1">
                <a:tableStyleId>{5940675A-B579-460E-94D1-54222C63F5DA}</a:tableStyleId>
              </a:tblPr>
              <a:tblGrid>
                <a:gridCol w="2359719">
                  <a:extLst>
                    <a:ext uri="{9D8B030D-6E8A-4147-A177-3AD203B41FA5}">
                      <a16:colId xmlns:a16="http://schemas.microsoft.com/office/drawing/2014/main" val="235010666"/>
                    </a:ext>
                  </a:extLst>
                </a:gridCol>
                <a:gridCol w="892867">
                  <a:extLst>
                    <a:ext uri="{9D8B030D-6E8A-4147-A177-3AD203B41FA5}">
                      <a16:colId xmlns:a16="http://schemas.microsoft.com/office/drawing/2014/main" val="3625271268"/>
                    </a:ext>
                  </a:extLst>
                </a:gridCol>
                <a:gridCol w="2359719">
                  <a:extLst>
                    <a:ext uri="{9D8B030D-6E8A-4147-A177-3AD203B41FA5}">
                      <a16:colId xmlns:a16="http://schemas.microsoft.com/office/drawing/2014/main" val="580634489"/>
                    </a:ext>
                  </a:extLst>
                </a:gridCol>
              </a:tblGrid>
              <a:tr h="608533">
                <a:tc>
                  <a:txBody>
                    <a:bodyPr/>
                    <a:lstStyle/>
                    <a:p>
                      <a:r>
                        <a:rPr lang="en-GB" sz="1800" b="1" dirty="0">
                          <a:latin typeface="Century Gothic" panose="020B0502020202020204" pitchFamily="34" charset="0"/>
                        </a:rPr>
                        <a:t>my uncle’s car</a:t>
                      </a:r>
                    </a:p>
                  </a:txBody>
                  <a:tcPr marL="161992" marR="161992" marT="60853" marB="60853" anchor="ctr">
                    <a:solidFill>
                      <a:schemeClr val="bg1"/>
                    </a:solidFill>
                  </a:tcPr>
                </a:tc>
                <a:tc>
                  <a:txBody>
                    <a:bodyPr/>
                    <a:lstStyle/>
                    <a:p>
                      <a:endParaRPr lang="en-GB" sz="1800" b="1" dirty="0">
                        <a:latin typeface="Century Gothic" panose="020B0502020202020204" pitchFamily="34" charset="0"/>
                      </a:endParaRPr>
                    </a:p>
                  </a:txBody>
                  <a:tcPr marL="161992" marR="161992" marT="60853" marB="60853"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GB" sz="1800" b="1" dirty="0">
                          <a:latin typeface="Century Gothic" panose="020B0502020202020204" pitchFamily="34" charset="0"/>
                        </a:rPr>
                        <a:t>the car’s tyres</a:t>
                      </a:r>
                    </a:p>
                  </a:txBody>
                  <a:tcPr marL="161992" marR="161992" marT="60853" marB="60853" anchor="ctr">
                    <a:solidFill>
                      <a:schemeClr val="bg1"/>
                    </a:solidFill>
                  </a:tcPr>
                </a:tc>
                <a:extLst>
                  <a:ext uri="{0D108BD9-81ED-4DB2-BD59-A6C34878D82A}">
                    <a16:rowId xmlns:a16="http://schemas.microsoft.com/office/drawing/2014/main" val="1760705077"/>
                  </a:ext>
                </a:extLst>
              </a:tr>
              <a:tr h="252000">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648425298"/>
                  </a:ext>
                </a:extLst>
              </a:tr>
              <a:tr h="608533">
                <a:tc>
                  <a:txBody>
                    <a:bodyPr/>
                    <a:lstStyle/>
                    <a:p>
                      <a:r>
                        <a:rPr lang="en-GB" sz="1800" b="1">
                          <a:latin typeface="Century Gothic" panose="020B0502020202020204" pitchFamily="34" charset="0"/>
                        </a:rPr>
                        <a:t>the </a:t>
                      </a:r>
                      <a:r>
                        <a:rPr lang="en-GB" sz="1800" b="1" dirty="0">
                          <a:latin typeface="Century Gothic" panose="020B0502020202020204" pitchFamily="34" charset="0"/>
                        </a:rPr>
                        <a:t>car’s wheels</a:t>
                      </a:r>
                    </a:p>
                  </a:txBody>
                  <a:tcPr marL="161992" marR="161992" marT="60853" marB="60853" anchor="ctr">
                    <a:solidFill>
                      <a:schemeClr val="bg1"/>
                    </a:solidFill>
                  </a:tcPr>
                </a:tc>
                <a:tc>
                  <a:txBody>
                    <a:bodyPr/>
                    <a:lstStyle/>
                    <a:p>
                      <a:endParaRPr lang="en-GB" sz="1800" b="1" dirty="0">
                        <a:latin typeface="Century Gothic" panose="020B0502020202020204" pitchFamily="34" charset="0"/>
                      </a:endParaRPr>
                    </a:p>
                  </a:txBody>
                  <a:tcPr marL="161992" marR="161992" marT="60853" marB="60853"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GB" sz="1800" b="1" dirty="0">
                          <a:latin typeface="Century Gothic" panose="020B0502020202020204" pitchFamily="34" charset="0"/>
                        </a:rPr>
                        <a:t>the car belonging to my uncle</a:t>
                      </a:r>
                    </a:p>
                  </a:txBody>
                  <a:tcPr marL="161992" marR="161992" marT="60853" marB="60853" anchor="ctr">
                    <a:solidFill>
                      <a:schemeClr val="bg1"/>
                    </a:solidFill>
                  </a:tcPr>
                </a:tc>
                <a:extLst>
                  <a:ext uri="{0D108BD9-81ED-4DB2-BD59-A6C34878D82A}">
                    <a16:rowId xmlns:a16="http://schemas.microsoft.com/office/drawing/2014/main" val="1137925085"/>
                  </a:ext>
                </a:extLst>
              </a:tr>
              <a:tr h="252000">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890242361"/>
                  </a:ext>
                </a:extLst>
              </a:tr>
              <a:tr h="608533">
                <a:tc>
                  <a:txBody>
                    <a:bodyPr/>
                    <a:lstStyle/>
                    <a:p>
                      <a:r>
                        <a:rPr lang="en-GB" sz="1800" b="1" dirty="0">
                          <a:latin typeface="Century Gothic" panose="020B0502020202020204" pitchFamily="34" charset="0"/>
                        </a:rPr>
                        <a:t>the tyres of the car</a:t>
                      </a:r>
                    </a:p>
                  </a:txBody>
                  <a:tcPr marL="161992" marR="161992" marT="60853" marB="60853" anchor="ctr">
                    <a:solidFill>
                      <a:schemeClr val="bg1"/>
                    </a:solidFill>
                  </a:tcPr>
                </a:tc>
                <a:tc>
                  <a:txBody>
                    <a:bodyPr/>
                    <a:lstStyle/>
                    <a:p>
                      <a:endParaRPr lang="en-GB" sz="1800" b="1" dirty="0">
                        <a:latin typeface="Century Gothic" panose="020B0502020202020204" pitchFamily="34" charset="0"/>
                      </a:endParaRPr>
                    </a:p>
                  </a:txBody>
                  <a:tcPr marL="161992" marR="161992" marT="60853" marB="60853"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GB" sz="1800" b="1" dirty="0">
                          <a:latin typeface="Century Gothic" panose="020B0502020202020204" pitchFamily="34" charset="0"/>
                        </a:rPr>
                        <a:t>the wheels of the car</a:t>
                      </a:r>
                    </a:p>
                  </a:txBody>
                  <a:tcPr marL="161992" marR="161992" marT="60853" marB="60853" anchor="ctr">
                    <a:solidFill>
                      <a:schemeClr val="bg1"/>
                    </a:solidFill>
                  </a:tcPr>
                </a:tc>
                <a:extLst>
                  <a:ext uri="{0D108BD9-81ED-4DB2-BD59-A6C34878D82A}">
                    <a16:rowId xmlns:a16="http://schemas.microsoft.com/office/drawing/2014/main" val="2833443639"/>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apostrophes.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phrases to the possessive form.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458835C6-5FC8-40D6-A6BB-6BCDAB306DC6}"/>
              </a:ext>
            </a:extLst>
          </p:cNvPr>
          <p:cNvGraphicFramePr>
            <a:graphicFrameLocks noGrp="1"/>
          </p:cNvGraphicFramePr>
          <p:nvPr>
            <p:extLst>
              <p:ext uri="{D42A27DB-BD31-4B8C-83A1-F6EECF244321}">
                <p14:modId xmlns:p14="http://schemas.microsoft.com/office/powerpoint/2010/main" val="3465514932"/>
              </p:ext>
            </p:extLst>
          </p:nvPr>
        </p:nvGraphicFramePr>
        <p:xfrm>
          <a:off x="1765847" y="1685830"/>
          <a:ext cx="5612305" cy="2741277"/>
        </p:xfrm>
        <a:graphic>
          <a:graphicData uri="http://schemas.openxmlformats.org/drawingml/2006/table">
            <a:tbl>
              <a:tblPr firstRow="1" bandRow="1">
                <a:tableStyleId>{5940675A-B579-460E-94D1-54222C63F5DA}</a:tableStyleId>
              </a:tblPr>
              <a:tblGrid>
                <a:gridCol w="2359719">
                  <a:extLst>
                    <a:ext uri="{9D8B030D-6E8A-4147-A177-3AD203B41FA5}">
                      <a16:colId xmlns:a16="http://schemas.microsoft.com/office/drawing/2014/main" val="235010666"/>
                    </a:ext>
                  </a:extLst>
                </a:gridCol>
                <a:gridCol w="892867">
                  <a:extLst>
                    <a:ext uri="{9D8B030D-6E8A-4147-A177-3AD203B41FA5}">
                      <a16:colId xmlns:a16="http://schemas.microsoft.com/office/drawing/2014/main" val="3625271268"/>
                    </a:ext>
                  </a:extLst>
                </a:gridCol>
                <a:gridCol w="2359719">
                  <a:extLst>
                    <a:ext uri="{9D8B030D-6E8A-4147-A177-3AD203B41FA5}">
                      <a16:colId xmlns:a16="http://schemas.microsoft.com/office/drawing/2014/main" val="580634489"/>
                    </a:ext>
                  </a:extLst>
                </a:gridCol>
              </a:tblGrid>
              <a:tr h="608533">
                <a:tc>
                  <a:txBody>
                    <a:bodyPr/>
                    <a:lstStyle/>
                    <a:p>
                      <a:r>
                        <a:rPr lang="en-GB" sz="1800" b="1" dirty="0">
                          <a:latin typeface="Century Gothic" panose="020B0502020202020204" pitchFamily="34" charset="0"/>
                        </a:rPr>
                        <a:t>my uncle’s car</a:t>
                      </a:r>
                    </a:p>
                  </a:txBody>
                  <a:tcPr marL="161992" marR="161992" marT="60853" marB="60853" anchor="ctr">
                    <a:solidFill>
                      <a:schemeClr val="bg1"/>
                    </a:solidFill>
                  </a:tcPr>
                </a:tc>
                <a:tc>
                  <a:txBody>
                    <a:bodyPr/>
                    <a:lstStyle/>
                    <a:p>
                      <a:endParaRPr lang="en-GB" sz="1800" b="1" dirty="0">
                        <a:latin typeface="Century Gothic" panose="020B0502020202020204" pitchFamily="34" charset="0"/>
                      </a:endParaRPr>
                    </a:p>
                  </a:txBody>
                  <a:tcPr marL="161992" marR="161992" marT="60853" marB="60853"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GB" sz="1800" b="1" dirty="0">
                          <a:latin typeface="Century Gothic" panose="020B0502020202020204" pitchFamily="34" charset="0"/>
                        </a:rPr>
                        <a:t>the car’s tyres</a:t>
                      </a:r>
                    </a:p>
                  </a:txBody>
                  <a:tcPr marL="161992" marR="161992" marT="60853" marB="60853" anchor="ctr">
                    <a:solidFill>
                      <a:schemeClr val="bg1"/>
                    </a:solidFill>
                  </a:tcPr>
                </a:tc>
                <a:extLst>
                  <a:ext uri="{0D108BD9-81ED-4DB2-BD59-A6C34878D82A}">
                    <a16:rowId xmlns:a16="http://schemas.microsoft.com/office/drawing/2014/main" val="1760705077"/>
                  </a:ext>
                </a:extLst>
              </a:tr>
              <a:tr h="252000">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648425298"/>
                  </a:ext>
                </a:extLst>
              </a:tr>
              <a:tr h="608533">
                <a:tc>
                  <a:txBody>
                    <a:bodyPr/>
                    <a:lstStyle/>
                    <a:p>
                      <a:r>
                        <a:rPr lang="en-GB" sz="1800" b="1">
                          <a:latin typeface="Century Gothic" panose="020B0502020202020204" pitchFamily="34" charset="0"/>
                        </a:rPr>
                        <a:t>the </a:t>
                      </a:r>
                      <a:r>
                        <a:rPr lang="en-GB" sz="1800" b="1" dirty="0">
                          <a:latin typeface="Century Gothic" panose="020B0502020202020204" pitchFamily="34" charset="0"/>
                        </a:rPr>
                        <a:t>car’s wheels</a:t>
                      </a:r>
                    </a:p>
                  </a:txBody>
                  <a:tcPr marL="161992" marR="161992" marT="60853" marB="60853" anchor="ctr">
                    <a:solidFill>
                      <a:schemeClr val="bg1"/>
                    </a:solidFill>
                  </a:tcPr>
                </a:tc>
                <a:tc>
                  <a:txBody>
                    <a:bodyPr/>
                    <a:lstStyle/>
                    <a:p>
                      <a:endParaRPr lang="en-GB" sz="1800" b="1" dirty="0">
                        <a:latin typeface="Century Gothic" panose="020B0502020202020204" pitchFamily="34" charset="0"/>
                      </a:endParaRPr>
                    </a:p>
                  </a:txBody>
                  <a:tcPr marL="161992" marR="161992" marT="60853" marB="60853"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GB" sz="1800" b="1" dirty="0">
                          <a:latin typeface="Century Gothic" panose="020B0502020202020204" pitchFamily="34" charset="0"/>
                        </a:rPr>
                        <a:t>the car belonging to my uncle</a:t>
                      </a:r>
                    </a:p>
                  </a:txBody>
                  <a:tcPr marL="161992" marR="161992" marT="60853" marB="60853" anchor="ctr">
                    <a:solidFill>
                      <a:schemeClr val="bg1"/>
                    </a:solidFill>
                  </a:tcPr>
                </a:tc>
                <a:extLst>
                  <a:ext uri="{0D108BD9-81ED-4DB2-BD59-A6C34878D82A}">
                    <a16:rowId xmlns:a16="http://schemas.microsoft.com/office/drawing/2014/main" val="1137925085"/>
                  </a:ext>
                </a:extLst>
              </a:tr>
              <a:tr h="252000">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800" dirty="0"/>
                    </a:p>
                  </a:txBody>
                  <a:tcPr marL="161992" marR="161992" marT="60853" marB="6085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890242361"/>
                  </a:ext>
                </a:extLst>
              </a:tr>
              <a:tr h="608533">
                <a:tc>
                  <a:txBody>
                    <a:bodyPr/>
                    <a:lstStyle/>
                    <a:p>
                      <a:r>
                        <a:rPr lang="en-GB" sz="1800" b="1" dirty="0">
                          <a:latin typeface="Century Gothic" panose="020B0502020202020204" pitchFamily="34" charset="0"/>
                        </a:rPr>
                        <a:t>the tyres of the car</a:t>
                      </a:r>
                    </a:p>
                  </a:txBody>
                  <a:tcPr marL="161992" marR="161992" marT="60853" marB="60853" anchor="ctr">
                    <a:solidFill>
                      <a:schemeClr val="bg1"/>
                    </a:solidFill>
                  </a:tcPr>
                </a:tc>
                <a:tc>
                  <a:txBody>
                    <a:bodyPr/>
                    <a:lstStyle/>
                    <a:p>
                      <a:endParaRPr lang="en-GB" sz="1800" b="1" dirty="0">
                        <a:latin typeface="Century Gothic" panose="020B0502020202020204" pitchFamily="34" charset="0"/>
                      </a:endParaRPr>
                    </a:p>
                  </a:txBody>
                  <a:tcPr marL="161992" marR="161992" marT="60853" marB="60853"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GB" sz="1800" b="1" dirty="0">
                          <a:latin typeface="Century Gothic" panose="020B0502020202020204" pitchFamily="34" charset="0"/>
                        </a:rPr>
                        <a:t>the wheels of the car</a:t>
                      </a:r>
                    </a:p>
                  </a:txBody>
                  <a:tcPr marL="161992" marR="161992" marT="60853" marB="60853" anchor="ctr">
                    <a:solidFill>
                      <a:schemeClr val="bg1"/>
                    </a:solidFill>
                  </a:tcPr>
                </a:tc>
                <a:extLst>
                  <a:ext uri="{0D108BD9-81ED-4DB2-BD59-A6C34878D82A}">
                    <a16:rowId xmlns:a16="http://schemas.microsoft.com/office/drawing/2014/main" val="2833443639"/>
                  </a:ext>
                </a:extLst>
              </a:tr>
            </a:tbl>
          </a:graphicData>
        </a:graphic>
      </p:graphicFrame>
      <p:sp>
        <p:nvSpPr>
          <p:cNvPr id="15" name="Oval 14">
            <a:extLst>
              <a:ext uri="{FF2B5EF4-FFF2-40B4-BE49-F238E27FC236}">
                <a16:creationId xmlns:a16="http://schemas.microsoft.com/office/drawing/2014/main" id="{CAEBD322-E4B3-45D9-8BFF-A9B523A517D2}"/>
              </a:ext>
            </a:extLst>
          </p:cNvPr>
          <p:cNvSpPr/>
          <p:nvPr/>
        </p:nvSpPr>
        <p:spPr>
          <a:xfrm>
            <a:off x="2895068" y="1835723"/>
            <a:ext cx="163528" cy="1430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9F124F2-EEF7-4A88-87BB-114D0DD8BC60}"/>
              </a:ext>
            </a:extLst>
          </p:cNvPr>
          <p:cNvSpPr/>
          <p:nvPr/>
        </p:nvSpPr>
        <p:spPr>
          <a:xfrm>
            <a:off x="2661098" y="2867613"/>
            <a:ext cx="163528" cy="1430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A473E5A3-6357-4913-B313-8A85676F1A79}"/>
              </a:ext>
            </a:extLst>
          </p:cNvPr>
          <p:cNvSpPr/>
          <p:nvPr/>
        </p:nvSpPr>
        <p:spPr>
          <a:xfrm>
            <a:off x="5913728" y="1835723"/>
            <a:ext cx="163528" cy="1430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a:extLst>
              <a:ext uri="{FF2B5EF4-FFF2-40B4-BE49-F238E27FC236}">
                <a16:creationId xmlns:a16="http://schemas.microsoft.com/office/drawing/2014/main" id="{D6DDB12F-00C5-4240-9C5E-EEB072ED92A0}"/>
              </a:ext>
            </a:extLst>
          </p:cNvPr>
          <p:cNvCxnSpPr>
            <a:cxnSpLocks/>
          </p:cNvCxnSpPr>
          <p:nvPr/>
        </p:nvCxnSpPr>
        <p:spPr>
          <a:xfrm>
            <a:off x="4125516" y="2007475"/>
            <a:ext cx="892968" cy="104663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88B7639-B4BD-499E-A49A-A45515926E90}"/>
              </a:ext>
            </a:extLst>
          </p:cNvPr>
          <p:cNvCxnSpPr>
            <a:cxnSpLocks/>
          </p:cNvCxnSpPr>
          <p:nvPr/>
        </p:nvCxnSpPr>
        <p:spPr>
          <a:xfrm>
            <a:off x="4125516" y="3010701"/>
            <a:ext cx="892968" cy="10220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6112037-450C-4EBE-9056-E133EF7C5B26}"/>
              </a:ext>
            </a:extLst>
          </p:cNvPr>
          <p:cNvCxnSpPr>
            <a:cxnSpLocks/>
          </p:cNvCxnSpPr>
          <p:nvPr/>
        </p:nvCxnSpPr>
        <p:spPr>
          <a:xfrm flipV="1">
            <a:off x="4125516" y="1948664"/>
            <a:ext cx="883825" cy="216693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3601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uses an apostrophe for possession correctly.</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63BC47EF-BA06-4E70-8227-FE1D1E8293E2}"/>
              </a:ext>
            </a:extLst>
          </p:cNvPr>
          <p:cNvGraphicFramePr>
            <a:graphicFrameLocks noGrp="1"/>
          </p:cNvGraphicFramePr>
          <p:nvPr>
            <p:extLst>
              <p:ext uri="{D42A27DB-BD31-4B8C-83A1-F6EECF244321}">
                <p14:modId xmlns:p14="http://schemas.microsoft.com/office/powerpoint/2010/main" val="2138968744"/>
              </p:ext>
            </p:extLst>
          </p:nvPr>
        </p:nvGraphicFramePr>
        <p:xfrm>
          <a:off x="1467231" y="2308442"/>
          <a:ext cx="6209538" cy="1985133"/>
        </p:xfrm>
        <a:graphic>
          <a:graphicData uri="http://schemas.openxmlformats.org/drawingml/2006/table">
            <a:tbl>
              <a:tblPr firstRow="1" bandRow="1">
                <a:tableStyleId>{5940675A-B579-460E-94D1-54222C63F5DA}</a:tableStyleId>
              </a:tblPr>
              <a:tblGrid>
                <a:gridCol w="4716000">
                  <a:extLst>
                    <a:ext uri="{9D8B030D-6E8A-4147-A177-3AD203B41FA5}">
                      <a16:colId xmlns:a16="http://schemas.microsoft.com/office/drawing/2014/main" val="1329144173"/>
                    </a:ext>
                  </a:extLst>
                </a:gridCol>
                <a:gridCol w="701538">
                  <a:extLst>
                    <a:ext uri="{9D8B030D-6E8A-4147-A177-3AD203B41FA5}">
                      <a16:colId xmlns:a16="http://schemas.microsoft.com/office/drawing/2014/main" val="2590462138"/>
                    </a:ext>
                  </a:extLst>
                </a:gridCol>
                <a:gridCol w="792000">
                  <a:extLst>
                    <a:ext uri="{9D8B030D-6E8A-4147-A177-3AD203B41FA5}">
                      <a16:colId xmlns:a16="http://schemas.microsoft.com/office/drawing/2014/main" val="1399101063"/>
                    </a:ext>
                  </a:extLst>
                </a:gridCol>
              </a:tblGrid>
              <a:tr h="817200">
                <a:tc>
                  <a:txBody>
                    <a:bodyPr/>
                    <a:lstStyle/>
                    <a:p>
                      <a:r>
                        <a:rPr lang="en-GB" sz="2000" b="1" dirty="0">
                          <a:solidFill>
                            <a:schemeClr val="tx1"/>
                          </a:solidFill>
                          <a:latin typeface="Century Gothic" panose="020B0502020202020204" pitchFamily="34" charset="0"/>
                        </a:rPr>
                        <a:t>A. The tree’s leaves were golden.</a:t>
                      </a: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900" b="1" dirty="0">
                        <a:solidFill>
                          <a:schemeClr val="tx1"/>
                        </a:solidFill>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0" b="1" dirty="0">
                        <a:solidFill>
                          <a:srgbClr val="FF0000"/>
                        </a:solidFill>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6163676"/>
                  </a:ext>
                </a:extLst>
              </a:tr>
              <a:tr h="350109">
                <a:tc>
                  <a:txBody>
                    <a:bodyPr/>
                    <a:lstStyle/>
                    <a:p>
                      <a:endParaRPr lang="en-GB" sz="1300" dirty="0"/>
                    </a:p>
                  </a:txBody>
                  <a:tcPr marL="178191" marR="178191" marT="73632" marB="736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300" dirty="0"/>
                    </a:p>
                  </a:txBody>
                  <a:tcPr marL="178191" marR="178191" marT="73632" marB="736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300" dirty="0"/>
                    </a:p>
                  </a:txBody>
                  <a:tcPr marL="178191" marR="178191" marT="73632" marB="736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94575676"/>
                  </a:ext>
                </a:extLst>
              </a:tr>
              <a:tr h="817824">
                <a:tc>
                  <a:txBody>
                    <a:bodyPr/>
                    <a:lstStyle/>
                    <a:p>
                      <a:r>
                        <a:rPr lang="en-GB" sz="2000" b="1" dirty="0">
                          <a:latin typeface="Century Gothic" panose="020B0502020202020204" pitchFamily="34" charset="0"/>
                        </a:rPr>
                        <a:t>B. The trees leave’s were changing</a:t>
                      </a:r>
                    </a:p>
                    <a:p>
                      <a:r>
                        <a:rPr lang="en-GB" sz="2000" b="1" dirty="0">
                          <a:latin typeface="Century Gothic" panose="020B0502020202020204" pitchFamily="34" charset="0"/>
                        </a:rPr>
                        <a:t>    colour.</a:t>
                      </a: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900" b="1" dirty="0">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1900" b="1" dirty="0">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6088425"/>
                  </a:ext>
                </a:extLst>
              </a:tr>
            </a:tbl>
          </a:graphicData>
        </a:graphic>
      </p:graphicFrame>
    </p:spTree>
    <p:extLst>
      <p:ext uri="{BB962C8B-B14F-4D97-AF65-F5344CB8AC3E}">
        <p14:creationId xmlns:p14="http://schemas.microsoft.com/office/powerpoint/2010/main" val="549020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uses an apostrophe for possession correctly.</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63BC47EF-BA06-4E70-8227-FE1D1E8293E2}"/>
              </a:ext>
            </a:extLst>
          </p:cNvPr>
          <p:cNvGraphicFramePr>
            <a:graphicFrameLocks noGrp="1"/>
          </p:cNvGraphicFramePr>
          <p:nvPr>
            <p:extLst>
              <p:ext uri="{D42A27DB-BD31-4B8C-83A1-F6EECF244321}">
                <p14:modId xmlns:p14="http://schemas.microsoft.com/office/powerpoint/2010/main" val="3375694593"/>
              </p:ext>
            </p:extLst>
          </p:nvPr>
        </p:nvGraphicFramePr>
        <p:xfrm>
          <a:off x="1467231" y="2308442"/>
          <a:ext cx="6209538" cy="1985133"/>
        </p:xfrm>
        <a:graphic>
          <a:graphicData uri="http://schemas.openxmlformats.org/drawingml/2006/table">
            <a:tbl>
              <a:tblPr firstRow="1" bandRow="1">
                <a:tableStyleId>{5940675A-B579-460E-94D1-54222C63F5DA}</a:tableStyleId>
              </a:tblPr>
              <a:tblGrid>
                <a:gridCol w="4716000">
                  <a:extLst>
                    <a:ext uri="{9D8B030D-6E8A-4147-A177-3AD203B41FA5}">
                      <a16:colId xmlns:a16="http://schemas.microsoft.com/office/drawing/2014/main" val="1329144173"/>
                    </a:ext>
                  </a:extLst>
                </a:gridCol>
                <a:gridCol w="701538">
                  <a:extLst>
                    <a:ext uri="{9D8B030D-6E8A-4147-A177-3AD203B41FA5}">
                      <a16:colId xmlns:a16="http://schemas.microsoft.com/office/drawing/2014/main" val="2590462138"/>
                    </a:ext>
                  </a:extLst>
                </a:gridCol>
                <a:gridCol w="792000">
                  <a:extLst>
                    <a:ext uri="{9D8B030D-6E8A-4147-A177-3AD203B41FA5}">
                      <a16:colId xmlns:a16="http://schemas.microsoft.com/office/drawing/2014/main" val="1399101063"/>
                    </a:ext>
                  </a:extLst>
                </a:gridCol>
              </a:tblGrid>
              <a:tr h="817200">
                <a:tc>
                  <a:txBody>
                    <a:bodyPr/>
                    <a:lstStyle/>
                    <a:p>
                      <a:r>
                        <a:rPr lang="en-GB" sz="2000" b="1" dirty="0">
                          <a:solidFill>
                            <a:schemeClr val="tx1"/>
                          </a:solidFill>
                          <a:latin typeface="Century Gothic" panose="020B0502020202020204" pitchFamily="34" charset="0"/>
                        </a:rPr>
                        <a:t>A. The tree’s leaves were golden.</a:t>
                      </a: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900" b="1" dirty="0">
                        <a:solidFill>
                          <a:schemeClr val="tx1"/>
                        </a:solidFill>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000" b="1" dirty="0">
                          <a:solidFill>
                            <a:srgbClr val="FF0000"/>
                          </a:solidFill>
                          <a:latin typeface="Century Gothic" panose="020B0502020202020204" pitchFamily="34" charset="0"/>
                          <a:sym typeface="Wingdings" panose="05000000000000000000" pitchFamily="2" charset="2"/>
                        </a:rPr>
                        <a:t></a:t>
                      </a:r>
                      <a:endParaRPr lang="en-GB" sz="3000" b="1" dirty="0">
                        <a:solidFill>
                          <a:srgbClr val="FF0000"/>
                        </a:solidFill>
                        <a:latin typeface="Century Gothic" panose="020B0502020202020204" pitchFamily="34" charset="0"/>
                      </a:endParaRPr>
                    </a:p>
                  </a:txBody>
                  <a:tcPr marL="178191" marR="178191" marT="73632" marB="73632"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6163676"/>
                  </a:ext>
                </a:extLst>
              </a:tr>
              <a:tr h="350109">
                <a:tc>
                  <a:txBody>
                    <a:bodyPr/>
                    <a:lstStyle/>
                    <a:p>
                      <a:endParaRPr lang="en-GB" sz="1300" dirty="0"/>
                    </a:p>
                  </a:txBody>
                  <a:tcPr marL="178191" marR="178191" marT="73632" marB="736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300" dirty="0"/>
                    </a:p>
                  </a:txBody>
                  <a:tcPr marL="178191" marR="178191" marT="73632" marB="736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300" dirty="0"/>
                    </a:p>
                  </a:txBody>
                  <a:tcPr marL="178191" marR="178191" marT="73632" marB="736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94575676"/>
                  </a:ext>
                </a:extLst>
              </a:tr>
              <a:tr h="817824">
                <a:tc>
                  <a:txBody>
                    <a:bodyPr/>
                    <a:lstStyle/>
                    <a:p>
                      <a:r>
                        <a:rPr lang="en-GB" sz="2000" b="1" dirty="0">
                          <a:latin typeface="Century Gothic" panose="020B0502020202020204" pitchFamily="34" charset="0"/>
                        </a:rPr>
                        <a:t>B. The trees leave’s were changing</a:t>
                      </a:r>
                    </a:p>
                    <a:p>
                      <a:r>
                        <a:rPr lang="en-GB" sz="2000" b="1" dirty="0">
                          <a:latin typeface="Century Gothic" panose="020B0502020202020204" pitchFamily="34" charset="0"/>
                        </a:rPr>
                        <a:t>    colour.</a:t>
                      </a: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1900" b="1" dirty="0">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sz="1900" b="1" dirty="0">
                        <a:latin typeface="Century Gothic" panose="020B0502020202020204" pitchFamily="34" charset="0"/>
                      </a:endParaRPr>
                    </a:p>
                  </a:txBody>
                  <a:tcPr marL="178191" marR="178191"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6088425"/>
                  </a:ext>
                </a:extLst>
              </a:tr>
            </a:tbl>
          </a:graphicData>
        </a:graphic>
      </p:graphicFrame>
    </p:spTree>
    <p:extLst>
      <p:ext uri="{BB962C8B-B14F-4D97-AF65-F5344CB8AC3E}">
        <p14:creationId xmlns:p14="http://schemas.microsoft.com/office/powerpoint/2010/main" val="380021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using an apostrophe for possession.</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hair belonging to Tess was very long.</a:t>
            </a:r>
          </a:p>
          <a:p>
            <a:pPr lvl="0" algn="ctr" defTabSz="685800">
              <a:defRPr/>
            </a:pPr>
            <a:endParaRPr lang="en-GB" sz="24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786844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using an apostrophe for possession.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The hair belonging to Tess was very long.</a:t>
            </a:r>
          </a:p>
          <a:p>
            <a:pPr lvl="0" defTabSz="685800">
              <a:defRPr/>
            </a:pPr>
            <a:endParaRPr lang="en-GB" sz="2400" b="1" dirty="0">
              <a:solidFill>
                <a:schemeClr val="tx1"/>
              </a:solidFill>
              <a:latin typeface="Century Gothic" panose="020B0502020202020204" pitchFamily="34" charset="0"/>
            </a:endParaRPr>
          </a:p>
          <a:p>
            <a:pPr lvl="0" defTabSz="685800">
              <a:defRPr/>
            </a:pPr>
            <a:endParaRPr lang="en-GB" sz="2400" b="1" dirty="0">
              <a:solidFill>
                <a:schemeClr val="tx1"/>
              </a:solidFill>
              <a:latin typeface="Century Gothic" panose="020B0502020202020204" pitchFamily="34" charset="0"/>
            </a:endParaRPr>
          </a:p>
          <a:p>
            <a:pPr defTabSz="685800">
              <a:defRPr/>
            </a:pPr>
            <a:r>
              <a:rPr lang="en-GB" sz="2800" b="1" dirty="0">
                <a:solidFill>
                  <a:srgbClr val="FF0000"/>
                </a:solidFill>
                <a:latin typeface="Century Gothic" panose="020B0502020202020204" pitchFamily="34" charset="0"/>
              </a:rPr>
              <a:t>Tess’s hair was very long.</a:t>
            </a:r>
          </a:p>
          <a:p>
            <a:pPr lvl="0" algn="ctr" defTabSz="685800">
              <a:defRPr/>
            </a:pPr>
            <a:endParaRPr lang="en-GB" sz="2400" b="1" dirty="0">
              <a:solidFill>
                <a:schemeClr val="tx1"/>
              </a:solidFill>
              <a:latin typeface="Century Gothic" panose="020B0502020202020204" pitchFamily="34" charset="0"/>
            </a:endParaRPr>
          </a:p>
          <a:p>
            <a:pPr lvl="0" algn="ctr" defTabSz="685800">
              <a:defRPr/>
            </a:pPr>
            <a:endParaRPr lang="en-GB" sz="24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564941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1" name="Picture 10">
            <a:extLst>
              <a:ext uri="{FF2B5EF4-FFF2-40B4-BE49-F238E27FC236}">
                <a16:creationId xmlns:a16="http://schemas.microsoft.com/office/drawing/2014/main" id="{A168125F-616D-407C-87AE-1B8D9805757C}"/>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2" name="Rectangle 11">
            <a:extLst>
              <a:ext uri="{FF2B5EF4-FFF2-40B4-BE49-F238E27FC236}">
                <a16:creationId xmlns:a16="http://schemas.microsoft.com/office/drawing/2014/main" id="{76C579EC-4274-405F-892D-E577E65DFA7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the pictures to complete the sentences.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400" b="1" dirty="0">
              <a:latin typeface="Century Gothic" panose="020B0502020202020204" pitchFamily="34" charset="0"/>
            </a:endParaRPr>
          </a:p>
          <a:p>
            <a:pPr lvl="0" defTabSz="685800">
              <a:defRPr/>
            </a:pPr>
            <a:r>
              <a:rPr lang="en-GB" sz="2000" b="1" spc="-300" dirty="0">
                <a:solidFill>
                  <a:schemeClr val="tx1"/>
                </a:solidFill>
                <a:latin typeface="Century Gothic" panose="020B0502020202020204" pitchFamily="34" charset="0"/>
              </a:rPr>
              <a:t>____________________</a:t>
            </a:r>
            <a:r>
              <a:rPr lang="en-GB" sz="2000" b="1" dirty="0">
                <a:solidFill>
                  <a:schemeClr val="tx1"/>
                </a:solidFill>
                <a:latin typeface="Century Gothic" panose="020B0502020202020204" pitchFamily="34" charset="0"/>
              </a:rPr>
              <a:t>    dress has long sleeves.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spc="-300" dirty="0">
                <a:solidFill>
                  <a:schemeClr val="tx1"/>
                </a:solidFill>
                <a:latin typeface="Century Gothic" panose="020B0502020202020204" pitchFamily="34" charset="0"/>
              </a:rPr>
              <a:t>____________________</a:t>
            </a:r>
            <a:r>
              <a:rPr lang="en-GB" sz="2000" b="1" dirty="0">
                <a:solidFill>
                  <a:schemeClr val="tx1"/>
                </a:solidFill>
                <a:latin typeface="Century Gothic" panose="020B0502020202020204" pitchFamily="34" charset="0"/>
              </a:rPr>
              <a:t>    dress has short sleeves.</a:t>
            </a: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3" name="TextBox 12">
            <a:extLst>
              <a:ext uri="{FF2B5EF4-FFF2-40B4-BE49-F238E27FC236}">
                <a16:creationId xmlns:a16="http://schemas.microsoft.com/office/drawing/2014/main" id="{E2387D25-0C9C-46AC-8F26-77C0A748ADA1}"/>
              </a:ext>
            </a:extLst>
          </p:cNvPr>
          <p:cNvSpPr txBox="1"/>
          <p:nvPr/>
        </p:nvSpPr>
        <p:spPr>
          <a:xfrm>
            <a:off x="3255575" y="3564082"/>
            <a:ext cx="904415" cy="400110"/>
          </a:xfrm>
          <a:prstGeom prst="rect">
            <a:avLst/>
          </a:prstGeom>
          <a:noFill/>
        </p:spPr>
        <p:txBody>
          <a:bodyPr wrap="none" rtlCol="0">
            <a:spAutoFit/>
          </a:bodyPr>
          <a:lstStyle/>
          <a:p>
            <a:r>
              <a:rPr lang="en-GB" sz="2000" b="1" dirty="0">
                <a:latin typeface="Century Gothic" panose="020B0502020202020204" pitchFamily="34" charset="0"/>
              </a:rPr>
              <a:t>Maya</a:t>
            </a:r>
          </a:p>
        </p:txBody>
      </p:sp>
      <p:sp>
        <p:nvSpPr>
          <p:cNvPr id="14" name="TextBox 13">
            <a:extLst>
              <a:ext uri="{FF2B5EF4-FFF2-40B4-BE49-F238E27FC236}">
                <a16:creationId xmlns:a16="http://schemas.microsoft.com/office/drawing/2014/main" id="{76A92A1C-F188-4A64-A12E-1EFBDA65431A}"/>
              </a:ext>
            </a:extLst>
          </p:cNvPr>
          <p:cNvSpPr txBox="1"/>
          <p:nvPr/>
        </p:nvSpPr>
        <p:spPr>
          <a:xfrm>
            <a:off x="5332025" y="3564082"/>
            <a:ext cx="511679" cy="400110"/>
          </a:xfrm>
          <a:prstGeom prst="rect">
            <a:avLst/>
          </a:prstGeom>
          <a:noFill/>
        </p:spPr>
        <p:txBody>
          <a:bodyPr wrap="none" rtlCol="0">
            <a:spAutoFit/>
          </a:bodyPr>
          <a:lstStyle/>
          <a:p>
            <a:r>
              <a:rPr lang="en-GB" sz="2000" b="1" dirty="0">
                <a:latin typeface="Century Gothic" panose="020B0502020202020204" pitchFamily="34" charset="0"/>
              </a:rPr>
              <a:t>Iris</a:t>
            </a:r>
          </a:p>
        </p:txBody>
      </p:sp>
    </p:spTree>
    <p:extLst>
      <p:ext uri="{BB962C8B-B14F-4D97-AF65-F5344CB8AC3E}">
        <p14:creationId xmlns:p14="http://schemas.microsoft.com/office/powerpoint/2010/main" val="4145223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1" name="Picture 10">
            <a:extLst>
              <a:ext uri="{FF2B5EF4-FFF2-40B4-BE49-F238E27FC236}">
                <a16:creationId xmlns:a16="http://schemas.microsoft.com/office/drawing/2014/main" id="{A168125F-616D-407C-87AE-1B8D9805757C}"/>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3" name="TextBox 12">
            <a:extLst>
              <a:ext uri="{FF2B5EF4-FFF2-40B4-BE49-F238E27FC236}">
                <a16:creationId xmlns:a16="http://schemas.microsoft.com/office/drawing/2014/main" id="{E2387D25-0C9C-46AC-8F26-77C0A748ADA1}"/>
              </a:ext>
            </a:extLst>
          </p:cNvPr>
          <p:cNvSpPr txBox="1"/>
          <p:nvPr/>
        </p:nvSpPr>
        <p:spPr>
          <a:xfrm>
            <a:off x="3255575" y="3564082"/>
            <a:ext cx="904415" cy="400110"/>
          </a:xfrm>
          <a:prstGeom prst="rect">
            <a:avLst/>
          </a:prstGeom>
          <a:noFill/>
        </p:spPr>
        <p:txBody>
          <a:bodyPr wrap="none" rtlCol="0">
            <a:spAutoFit/>
          </a:bodyPr>
          <a:lstStyle/>
          <a:p>
            <a:r>
              <a:rPr lang="en-GB" sz="2000" b="1" dirty="0">
                <a:latin typeface="Century Gothic" panose="020B0502020202020204" pitchFamily="34" charset="0"/>
              </a:rPr>
              <a:t>Maya</a:t>
            </a:r>
          </a:p>
        </p:txBody>
      </p:sp>
      <p:sp>
        <p:nvSpPr>
          <p:cNvPr id="14" name="TextBox 13">
            <a:extLst>
              <a:ext uri="{FF2B5EF4-FFF2-40B4-BE49-F238E27FC236}">
                <a16:creationId xmlns:a16="http://schemas.microsoft.com/office/drawing/2014/main" id="{76A92A1C-F188-4A64-A12E-1EFBDA65431A}"/>
              </a:ext>
            </a:extLst>
          </p:cNvPr>
          <p:cNvSpPr txBox="1"/>
          <p:nvPr/>
        </p:nvSpPr>
        <p:spPr>
          <a:xfrm>
            <a:off x="5332025" y="3564082"/>
            <a:ext cx="511679" cy="400110"/>
          </a:xfrm>
          <a:prstGeom prst="rect">
            <a:avLst/>
          </a:prstGeom>
          <a:noFill/>
        </p:spPr>
        <p:txBody>
          <a:bodyPr wrap="none" rtlCol="0">
            <a:spAutoFit/>
          </a:bodyPr>
          <a:lstStyle/>
          <a:p>
            <a:r>
              <a:rPr lang="en-GB" sz="2000" b="1" dirty="0">
                <a:latin typeface="Century Gothic" panose="020B0502020202020204" pitchFamily="34" charset="0"/>
              </a:rPr>
              <a:t>Iris</a:t>
            </a:r>
          </a:p>
        </p:txBody>
      </p:sp>
      <p:sp>
        <p:nvSpPr>
          <p:cNvPr id="9" name="Rectangle 8">
            <a:extLst>
              <a:ext uri="{FF2B5EF4-FFF2-40B4-BE49-F238E27FC236}">
                <a16:creationId xmlns:a16="http://schemas.microsoft.com/office/drawing/2014/main" id="{52009DC8-80DE-4DE1-B947-19EDB54BAE3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the pictures to complete the sentences.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000" b="1" dirty="0">
              <a:latin typeface="Century Gothic" panose="020B0502020202020204" pitchFamily="34" charset="0"/>
            </a:endParaRPr>
          </a:p>
          <a:p>
            <a:pPr lvl="0" defTabSz="685800">
              <a:defRPr/>
            </a:pPr>
            <a:endParaRPr lang="en-GB" sz="2400" b="1" dirty="0">
              <a:latin typeface="Century Gothic" panose="020B0502020202020204" pitchFamily="34" charset="0"/>
            </a:endParaRPr>
          </a:p>
          <a:p>
            <a:pPr lvl="0" defTabSz="685800">
              <a:defRPr/>
            </a:pPr>
            <a:r>
              <a:rPr lang="en-GB" sz="2000" b="1" u="sng" dirty="0">
                <a:solidFill>
                  <a:srgbClr val="FF0000"/>
                </a:solidFill>
                <a:latin typeface="Century Gothic" panose="020B0502020202020204" pitchFamily="34" charset="0"/>
              </a:rPr>
              <a:t>Maya’s</a:t>
            </a:r>
            <a:r>
              <a:rPr lang="en-GB" sz="2000" b="1" dirty="0">
                <a:solidFill>
                  <a:schemeClr val="tx1"/>
                </a:solidFill>
                <a:latin typeface="Century Gothic" panose="020B0502020202020204" pitchFamily="34" charset="0"/>
              </a:rPr>
              <a:t> dress has long sleeves.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u="sng" dirty="0">
                <a:solidFill>
                  <a:srgbClr val="FF0000"/>
                </a:solidFill>
                <a:latin typeface="Century Gothic" panose="020B0502020202020204" pitchFamily="34" charset="0"/>
              </a:rPr>
              <a:t>Iris’s</a:t>
            </a:r>
            <a:r>
              <a:rPr lang="en-GB" sz="2000" b="1" dirty="0">
                <a:solidFill>
                  <a:schemeClr val="tx1"/>
                </a:solidFill>
                <a:latin typeface="Century Gothic" panose="020B0502020202020204" pitchFamily="34" charset="0"/>
              </a:rPr>
              <a:t> dress has short sleeves.</a:t>
            </a: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847567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Choose the correct words from the word bank to complete the sentences below.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defTabSz="514350">
              <a:defRPr/>
            </a:pPr>
            <a:r>
              <a:rPr lang="en-GB" sz="2000" b="1" spc="-300" dirty="0">
                <a:solidFill>
                  <a:schemeClr val="tx1"/>
                </a:solidFill>
                <a:latin typeface="Century Gothic" panose="020B0502020202020204" pitchFamily="34" charset="0"/>
              </a:rPr>
              <a:t>____________________</a:t>
            </a:r>
            <a:r>
              <a:rPr lang="en-GB" sz="2000" b="1" dirty="0">
                <a:solidFill>
                  <a:schemeClr val="tx1"/>
                </a:solidFill>
                <a:latin typeface="Century Gothic" panose="020B0502020202020204" pitchFamily="34" charset="0"/>
              </a:rPr>
              <a:t>   pet is a rabbit.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a:t>
            </a:r>
            <a:r>
              <a:rPr lang="en-GB" sz="2000" b="1" spc="-300" dirty="0">
                <a:solidFill>
                  <a:schemeClr val="tx1"/>
                </a:solidFill>
                <a:latin typeface="Century Gothic" panose="020B0502020202020204" pitchFamily="34" charset="0"/>
              </a:rPr>
              <a:t>____________________</a:t>
            </a:r>
            <a:r>
              <a:rPr lang="en-GB" sz="2000" b="1" dirty="0">
                <a:solidFill>
                  <a:schemeClr val="tx1"/>
                </a:solidFill>
                <a:latin typeface="Century Gothic" panose="020B0502020202020204" pitchFamily="34" charset="0"/>
              </a:rPr>
              <a:t>  fur is white.</a:t>
            </a:r>
            <a:endParaRPr lang="en-GB" sz="2000" b="1" spc="-300"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D8FCAAA3-4F52-441C-94A2-2977E1A705A0}"/>
              </a:ext>
            </a:extLst>
          </p:cNvPr>
          <p:cNvGraphicFramePr>
            <a:graphicFrameLocks noGrp="1"/>
          </p:cNvGraphicFramePr>
          <p:nvPr>
            <p:extLst>
              <p:ext uri="{D42A27DB-BD31-4B8C-83A1-F6EECF244321}">
                <p14:modId xmlns:p14="http://schemas.microsoft.com/office/powerpoint/2010/main" val="1482661440"/>
              </p:ext>
            </p:extLst>
          </p:nvPr>
        </p:nvGraphicFramePr>
        <p:xfrm>
          <a:off x="2619375" y="2029637"/>
          <a:ext cx="3905250" cy="853012"/>
        </p:xfrm>
        <a:graphic>
          <a:graphicData uri="http://schemas.openxmlformats.org/drawingml/2006/table">
            <a:tbl>
              <a:tblPr firstRow="1" bandRow="1">
                <a:tableStyleId>{5C22544A-7EE6-4342-B048-85BDC9FD1C3A}</a:tableStyleId>
              </a:tblPr>
              <a:tblGrid>
                <a:gridCol w="1952625">
                  <a:extLst>
                    <a:ext uri="{9D8B030D-6E8A-4147-A177-3AD203B41FA5}">
                      <a16:colId xmlns:a16="http://schemas.microsoft.com/office/drawing/2014/main" val="231824139"/>
                    </a:ext>
                  </a:extLst>
                </a:gridCol>
                <a:gridCol w="1952625">
                  <a:extLst>
                    <a:ext uri="{9D8B030D-6E8A-4147-A177-3AD203B41FA5}">
                      <a16:colId xmlns:a16="http://schemas.microsoft.com/office/drawing/2014/main" val="2802201644"/>
                    </a:ext>
                  </a:extLst>
                </a:gridCol>
              </a:tblGrid>
              <a:tr h="408521">
                <a:tc>
                  <a:txBody>
                    <a:bodyPr/>
                    <a:lstStyle/>
                    <a:p>
                      <a:pPr algn="ctr"/>
                      <a:r>
                        <a:rPr lang="en-GB" sz="2000" b="1" dirty="0">
                          <a:solidFill>
                            <a:schemeClr val="tx1"/>
                          </a:solidFill>
                          <a:latin typeface="Century Gothic" panose="020B0502020202020204" pitchFamily="34" charset="0"/>
                        </a:rPr>
                        <a:t>rabbits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latin typeface="Century Gothic" panose="020B0502020202020204" pitchFamily="34" charset="0"/>
                        </a:rPr>
                        <a:t>Ross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011311"/>
                  </a:ext>
                </a:extLst>
              </a:tr>
              <a:tr h="408521">
                <a:tc>
                  <a:txBody>
                    <a:bodyPr/>
                    <a:lstStyle/>
                    <a:p>
                      <a:pPr algn="ctr"/>
                      <a:r>
                        <a:rPr lang="en-GB" sz="2000" b="1" dirty="0">
                          <a:solidFill>
                            <a:schemeClr val="tx1"/>
                          </a:solidFill>
                          <a:latin typeface="Century Gothic" panose="020B0502020202020204" pitchFamily="34" charset="0"/>
                        </a:rPr>
                        <a:t>Ross’s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latin typeface="Century Gothic" panose="020B0502020202020204" pitchFamily="34" charset="0"/>
                        </a:rPr>
                        <a:t>rabbit’s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63071157"/>
                  </a:ext>
                </a:extLst>
              </a:tr>
            </a:tbl>
          </a:graphicData>
        </a:graphic>
      </p:graphicFrame>
    </p:spTree>
    <p:extLst>
      <p:ext uri="{BB962C8B-B14F-4D97-AF65-F5344CB8AC3E}">
        <p14:creationId xmlns:p14="http://schemas.microsoft.com/office/powerpoint/2010/main" val="1545057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Choose the correct words from the word bank to complete the sentences below.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Ross’s </a:t>
            </a:r>
            <a:r>
              <a:rPr lang="en-GB" sz="2000" b="1" dirty="0">
                <a:solidFill>
                  <a:schemeClr val="tx1"/>
                </a:solidFill>
                <a:latin typeface="Century Gothic" panose="020B0502020202020204" pitchFamily="34" charset="0"/>
              </a:rPr>
              <a:t>pet is a rabbit.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a:t>
            </a:r>
            <a:r>
              <a:rPr lang="en-GB" sz="2000" b="1" dirty="0">
                <a:solidFill>
                  <a:srgbClr val="FF0000"/>
                </a:solidFill>
                <a:latin typeface="Century Gothic" panose="020B0502020202020204" pitchFamily="34" charset="0"/>
              </a:rPr>
              <a:t>rabbit’s</a:t>
            </a:r>
            <a:r>
              <a:rPr lang="en-GB" sz="2000" b="1" dirty="0">
                <a:solidFill>
                  <a:schemeClr val="tx1"/>
                </a:solidFill>
                <a:latin typeface="Century Gothic" panose="020B0502020202020204" pitchFamily="34" charset="0"/>
              </a:rPr>
              <a:t> fur is white.</a:t>
            </a:r>
            <a:endParaRPr lang="en-GB" sz="2000" b="1" spc="-300"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D8FCAAA3-4F52-441C-94A2-2977E1A705A0}"/>
              </a:ext>
            </a:extLst>
          </p:cNvPr>
          <p:cNvGraphicFramePr>
            <a:graphicFrameLocks noGrp="1"/>
          </p:cNvGraphicFramePr>
          <p:nvPr>
            <p:extLst>
              <p:ext uri="{D42A27DB-BD31-4B8C-83A1-F6EECF244321}">
                <p14:modId xmlns:p14="http://schemas.microsoft.com/office/powerpoint/2010/main" val="3416461049"/>
              </p:ext>
            </p:extLst>
          </p:nvPr>
        </p:nvGraphicFramePr>
        <p:xfrm>
          <a:off x="2619375" y="2029637"/>
          <a:ext cx="3905250" cy="853012"/>
        </p:xfrm>
        <a:graphic>
          <a:graphicData uri="http://schemas.openxmlformats.org/drawingml/2006/table">
            <a:tbl>
              <a:tblPr firstRow="1" bandRow="1">
                <a:tableStyleId>{5C22544A-7EE6-4342-B048-85BDC9FD1C3A}</a:tableStyleId>
              </a:tblPr>
              <a:tblGrid>
                <a:gridCol w="1952625">
                  <a:extLst>
                    <a:ext uri="{9D8B030D-6E8A-4147-A177-3AD203B41FA5}">
                      <a16:colId xmlns:a16="http://schemas.microsoft.com/office/drawing/2014/main" val="231824139"/>
                    </a:ext>
                  </a:extLst>
                </a:gridCol>
                <a:gridCol w="1952625">
                  <a:extLst>
                    <a:ext uri="{9D8B030D-6E8A-4147-A177-3AD203B41FA5}">
                      <a16:colId xmlns:a16="http://schemas.microsoft.com/office/drawing/2014/main" val="2802201644"/>
                    </a:ext>
                  </a:extLst>
                </a:gridCol>
              </a:tblGrid>
              <a:tr h="408521">
                <a:tc>
                  <a:txBody>
                    <a:bodyPr/>
                    <a:lstStyle/>
                    <a:p>
                      <a:pPr algn="ctr"/>
                      <a:r>
                        <a:rPr lang="en-GB" sz="2000" b="1" dirty="0">
                          <a:solidFill>
                            <a:schemeClr val="tx1"/>
                          </a:solidFill>
                          <a:latin typeface="Century Gothic" panose="020B0502020202020204" pitchFamily="34" charset="0"/>
                        </a:rPr>
                        <a:t>rabbits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latin typeface="Century Gothic" panose="020B0502020202020204" pitchFamily="34" charset="0"/>
                        </a:rPr>
                        <a:t>Ross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011311"/>
                  </a:ext>
                </a:extLst>
              </a:tr>
              <a:tr h="408521">
                <a:tc>
                  <a:txBody>
                    <a:bodyPr/>
                    <a:lstStyle/>
                    <a:p>
                      <a:pPr algn="ctr"/>
                      <a:r>
                        <a:rPr lang="en-GB" sz="2000" b="1" dirty="0">
                          <a:solidFill>
                            <a:schemeClr val="tx1"/>
                          </a:solidFill>
                          <a:latin typeface="Century Gothic" panose="020B0502020202020204" pitchFamily="34" charset="0"/>
                        </a:rPr>
                        <a:t>Ross’s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latin typeface="Century Gothic" panose="020B0502020202020204" pitchFamily="34" charset="0"/>
                        </a:rPr>
                        <a:t>rabbit’s</a:t>
                      </a:r>
                    </a:p>
                  </a:txBody>
                  <a:tcPr marL="121706" marR="121706" marT="60853" marB="6085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63071157"/>
                  </a:ext>
                </a:extLst>
              </a:tr>
            </a:tbl>
          </a:graphicData>
        </a:graphic>
      </p:graphicFrame>
    </p:spTree>
    <p:extLst>
      <p:ext uri="{BB962C8B-B14F-4D97-AF65-F5344CB8AC3E}">
        <p14:creationId xmlns:p14="http://schemas.microsoft.com/office/powerpoint/2010/main" val="20574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Punctuate the sentence below by adding an apostrophe in the correct place.</a:t>
            </a:r>
            <a:endParaRPr lang="en-GB" sz="3200" b="1" dirty="0">
              <a:solidFill>
                <a:schemeClr val="tx1"/>
              </a:solidFill>
              <a:latin typeface="Century Gothic" panose="020B0502020202020204" pitchFamily="34" charset="0"/>
              <a:sym typeface="Wingdings" panose="05000000000000000000" pitchFamily="2" charset="2"/>
            </a:endParaRPr>
          </a:p>
          <a:p>
            <a:endParaRPr lang="en-GB" sz="3200" b="1" dirty="0">
              <a:latin typeface="Century Gothic" panose="020B0502020202020204" pitchFamily="34" charset="0"/>
              <a:sym typeface="Wingdings" panose="05000000000000000000" pitchFamily="2" charset="2"/>
            </a:endParaRPr>
          </a:p>
          <a:p>
            <a:endParaRPr lang="en-GB" sz="3200" b="1" dirty="0">
              <a:latin typeface="Century Gothic" panose="020B0502020202020204" pitchFamily="34" charset="0"/>
              <a:sym typeface="Wingdings" panose="05000000000000000000" pitchFamily="2" charset="2"/>
            </a:endParaRPr>
          </a:p>
          <a:p>
            <a:pPr>
              <a:lnSpc>
                <a:spcPct val="150000"/>
              </a:lnSpc>
            </a:pPr>
            <a:r>
              <a:rPr lang="en-GB" sz="3200" b="1" dirty="0">
                <a:solidFill>
                  <a:schemeClr val="tx1"/>
                </a:solidFill>
                <a:latin typeface="Century Gothic" panose="020B0502020202020204" pitchFamily="34" charset="0"/>
                <a:sym typeface="Wingdings" panose="05000000000000000000" pitchFamily="2" charset="2"/>
              </a:rPr>
              <a:t>Dad picked up the </a:t>
            </a:r>
            <a:r>
              <a:rPr lang="en-GB" sz="3200" b="1" dirty="0" err="1">
                <a:solidFill>
                  <a:schemeClr val="tx1"/>
                </a:solidFill>
                <a:latin typeface="Century Gothic" panose="020B0502020202020204" pitchFamily="34" charset="0"/>
                <a:sym typeface="Wingdings" panose="05000000000000000000" pitchFamily="2" charset="2"/>
              </a:rPr>
              <a:t>babys</a:t>
            </a:r>
            <a:r>
              <a:rPr lang="en-GB" sz="3200" b="1" dirty="0">
                <a:solidFill>
                  <a:schemeClr val="tx1"/>
                </a:solidFill>
                <a:latin typeface="Century Gothic" panose="020B0502020202020204" pitchFamily="34" charset="0"/>
                <a:sym typeface="Wingdings" panose="05000000000000000000" pitchFamily="2" charset="2"/>
              </a:rPr>
              <a:t> toys.</a:t>
            </a: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Punctuate the sentence below by adding an apostrophe in the correct place.</a:t>
            </a:r>
            <a:endParaRPr lang="en-GB" sz="3200" b="1" dirty="0">
              <a:solidFill>
                <a:schemeClr val="tx1"/>
              </a:solidFill>
              <a:latin typeface="Century Gothic" panose="020B0502020202020204" pitchFamily="34" charset="0"/>
              <a:sym typeface="Wingdings" panose="05000000000000000000" pitchFamily="2" charset="2"/>
            </a:endParaRPr>
          </a:p>
          <a:p>
            <a:endParaRPr lang="en-GB" sz="3200" b="1" dirty="0">
              <a:latin typeface="Century Gothic" panose="020B0502020202020204" pitchFamily="34" charset="0"/>
              <a:sym typeface="Wingdings" panose="05000000000000000000" pitchFamily="2" charset="2"/>
            </a:endParaRPr>
          </a:p>
          <a:p>
            <a:endParaRPr lang="en-GB" sz="3200" b="1" dirty="0">
              <a:latin typeface="Century Gothic" panose="020B0502020202020204" pitchFamily="34" charset="0"/>
              <a:sym typeface="Wingdings" panose="05000000000000000000" pitchFamily="2" charset="2"/>
            </a:endParaRPr>
          </a:p>
          <a:p>
            <a:pPr>
              <a:lnSpc>
                <a:spcPct val="150000"/>
              </a:lnSpc>
            </a:pPr>
            <a:r>
              <a:rPr lang="en-GB" sz="3200" b="1" dirty="0">
                <a:solidFill>
                  <a:schemeClr val="tx1"/>
                </a:solidFill>
                <a:latin typeface="Century Gothic" panose="020B0502020202020204" pitchFamily="34" charset="0"/>
                <a:sym typeface="Wingdings" panose="05000000000000000000" pitchFamily="2" charset="2"/>
              </a:rPr>
              <a:t>Dad picked up the </a:t>
            </a:r>
            <a:r>
              <a:rPr lang="en-GB" sz="3200" b="1" dirty="0">
                <a:solidFill>
                  <a:srgbClr val="FF0000"/>
                </a:solidFill>
                <a:latin typeface="Century Gothic" panose="020B0502020202020204" pitchFamily="34" charset="0"/>
                <a:sym typeface="Wingdings" panose="05000000000000000000" pitchFamily="2" charset="2"/>
              </a:rPr>
              <a:t>baby’s</a:t>
            </a:r>
            <a:r>
              <a:rPr lang="en-GB" sz="3200" b="1" dirty="0">
                <a:solidFill>
                  <a:schemeClr val="tx1"/>
                </a:solidFill>
                <a:latin typeface="Century Gothic" panose="020B0502020202020204" pitchFamily="34" charset="0"/>
                <a:sym typeface="Wingdings" panose="05000000000000000000" pitchFamily="2" charset="2"/>
              </a:rPr>
              <a:t> toys.</a:t>
            </a:r>
          </a:p>
          <a:p>
            <a:pPr algn="ct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965229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apostrophe has been used correctly in the sentence below.</a:t>
            </a:r>
          </a:p>
          <a:p>
            <a:endParaRPr lang="en-GB" sz="3200" b="1" dirty="0">
              <a:highlight>
                <a:srgbClr val="FFFF00"/>
              </a:highlight>
              <a:latin typeface="Century Gothic" panose="020B0502020202020204" pitchFamily="34" charset="0"/>
            </a:endParaRPr>
          </a:p>
          <a:p>
            <a:pPr algn="ctr"/>
            <a:endParaRPr lang="en-GB" sz="3200" b="1" dirty="0">
              <a:solidFill>
                <a:schemeClr val="tx1"/>
              </a:solidFill>
              <a:highlight>
                <a:srgbClr val="FFFF00"/>
              </a:highlight>
              <a:latin typeface="Century Gothic" panose="020B0502020202020204" pitchFamily="34" charset="0"/>
            </a:endParaRPr>
          </a:p>
          <a:p>
            <a:r>
              <a:rPr lang="en-GB" sz="3200" b="1" dirty="0">
                <a:solidFill>
                  <a:schemeClr val="tx1"/>
                </a:solidFill>
                <a:latin typeface="Century Gothic" panose="020B0502020202020204" pitchFamily="34" charset="0"/>
              </a:rPr>
              <a:t>Ben and Sam are Jacob’s friends.</a:t>
            </a:r>
          </a:p>
          <a:p>
            <a:endParaRPr lang="en-GB" sz="3200" b="1" dirty="0">
              <a:latin typeface="Century Gothic" panose="020B0502020202020204" pitchFamily="34" charset="0"/>
            </a:endParaRPr>
          </a:p>
          <a:p>
            <a:endParaRPr lang="en-GB" sz="44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10986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apostrophe has been used correctly in the sentence below.</a:t>
            </a:r>
          </a:p>
          <a:p>
            <a:endParaRPr lang="en-GB" sz="3200" b="1" dirty="0">
              <a:highlight>
                <a:srgbClr val="FFFF00"/>
              </a:highlight>
              <a:latin typeface="Century Gothic" panose="020B0502020202020204" pitchFamily="34" charset="0"/>
            </a:endParaRPr>
          </a:p>
          <a:p>
            <a:pPr algn="ctr"/>
            <a:endParaRPr lang="en-GB" sz="3200" b="1" dirty="0">
              <a:solidFill>
                <a:schemeClr val="tx1"/>
              </a:solidFill>
              <a:highlight>
                <a:srgbClr val="FFFF00"/>
              </a:highlight>
              <a:latin typeface="Century Gothic" panose="020B0502020202020204" pitchFamily="34" charset="0"/>
            </a:endParaRPr>
          </a:p>
          <a:p>
            <a:r>
              <a:rPr lang="en-GB" sz="3200" b="1" dirty="0">
                <a:solidFill>
                  <a:schemeClr val="tx1"/>
                </a:solidFill>
                <a:latin typeface="Century Gothic" panose="020B0502020202020204" pitchFamily="34" charset="0"/>
              </a:rPr>
              <a:t>Ben and Sam are Jacob’s friends.</a:t>
            </a:r>
          </a:p>
          <a:p>
            <a:endParaRPr lang="en-GB" sz="3200" b="1" dirty="0">
              <a:latin typeface="Century Gothic" panose="020B0502020202020204" pitchFamily="34" charset="0"/>
            </a:endParaRPr>
          </a:p>
          <a:p>
            <a:endParaRPr lang="en-GB" sz="44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This is true because…</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066021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apostrophe has been used correctly in the sentence below.</a:t>
            </a:r>
          </a:p>
          <a:p>
            <a:endParaRPr lang="en-GB" sz="3200" b="1" dirty="0">
              <a:highlight>
                <a:srgbClr val="FFFF00"/>
              </a:highlight>
              <a:latin typeface="Century Gothic" panose="020B0502020202020204" pitchFamily="34" charset="0"/>
            </a:endParaRPr>
          </a:p>
          <a:p>
            <a:pPr algn="ctr"/>
            <a:endParaRPr lang="en-GB" sz="3200" b="1" dirty="0">
              <a:solidFill>
                <a:schemeClr val="tx1"/>
              </a:solidFill>
              <a:highlight>
                <a:srgbClr val="FFFF00"/>
              </a:highlight>
              <a:latin typeface="Century Gothic" panose="020B0502020202020204" pitchFamily="34" charset="0"/>
            </a:endParaRPr>
          </a:p>
          <a:p>
            <a:r>
              <a:rPr lang="en-GB" sz="3200" b="1" dirty="0">
                <a:solidFill>
                  <a:schemeClr val="tx1"/>
                </a:solidFill>
                <a:latin typeface="Century Gothic" panose="020B0502020202020204" pitchFamily="34" charset="0"/>
              </a:rPr>
              <a:t>Ben and Sam are Jacob’s friends.</a:t>
            </a:r>
          </a:p>
          <a:p>
            <a:endParaRPr lang="en-GB" sz="3200" b="1" dirty="0">
              <a:latin typeface="Century Gothic" panose="020B0502020202020204" pitchFamily="34" charset="0"/>
            </a:endParaRPr>
          </a:p>
          <a:p>
            <a:endParaRPr lang="en-GB" sz="44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This is true because the apostrophe has been used to show that the friends belong to Jacob.</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40591136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62916C28-80F4-498D-ACD5-A2E387C7D4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dcmitype/"/>
    <ds:schemaRef ds:uri="http://schemas.microsoft.com/office/2006/documentManagement/type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infopath/2007/PartnerControls"/>
    <ds:schemaRef ds:uri="0f0ae0ff-29c4-4766-b250-c1a9bee8d43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297</TotalTime>
  <Words>1018</Words>
  <Application>Microsoft Office PowerPoint</Application>
  <PresentationFormat>On-screen Show (4:3)</PresentationFormat>
  <Paragraphs>305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5</cp:revision>
  <dcterms:created xsi:type="dcterms:W3CDTF">2018-03-17T10:08:43Z</dcterms:created>
  <dcterms:modified xsi:type="dcterms:W3CDTF">2019-03-28T09:05:03Z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