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21" r:id="rId5"/>
    <p:sldId id="256" r:id="rId6"/>
    <p:sldId id="366" r:id="rId7"/>
    <p:sldId id="423" r:id="rId8"/>
    <p:sldId id="424" r:id="rId9"/>
    <p:sldId id="414" r:id="rId10"/>
    <p:sldId id="369" r:id="rId11"/>
    <p:sldId id="368" r:id="rId12"/>
    <p:sldId id="415" r:id="rId13"/>
    <p:sldId id="370" r:id="rId14"/>
    <p:sldId id="416" r:id="rId15"/>
    <p:sldId id="425" r:id="rId16"/>
    <p:sldId id="426" r:id="rId17"/>
    <p:sldId id="355" r:id="rId18"/>
    <p:sldId id="422" r:id="rId19"/>
    <p:sldId id="427" r:id="rId20"/>
    <p:sldId id="428" r:id="rId21"/>
    <p:sldId id="429" r:id="rId22"/>
    <p:sldId id="376" r:id="rId23"/>
    <p:sldId id="419" r:id="rId24"/>
    <p:sldId id="420"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ictoria Worthington" initials="VW" lastIdx="1" clrIdx="0">
    <p:extLst>
      <p:ext uri="{19B8F6BF-5375-455C-9EA6-DF929625EA0E}">
        <p15:presenceInfo xmlns:p15="http://schemas.microsoft.com/office/powerpoint/2012/main" userId="S::victoria.worthington@classroomsecrets.co.uk::3602fdab-493b-4fe0-87da-353562330a3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0B520C-FBB0-4825-8193-910FC7DB86C5}" v="138" dt="2019-04-08T20:10:47.2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1" autoAdjust="0"/>
    <p:restoredTop sz="94660"/>
  </p:normalViewPr>
  <p:slideViewPr>
    <p:cSldViewPr snapToGrid="0">
      <p:cViewPr>
        <p:scale>
          <a:sx n="70" d="100"/>
          <a:sy n="70" d="100"/>
        </p:scale>
        <p:origin x="124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ay Grix" userId="a678036f-2d88-407c-addb-d0af3fea6eec" providerId="ADAL" clId="{9DADDA2D-7023-4224-AA88-96B93008952B}"/>
  </pc:docChgLst>
  <pc:docChgLst>
    <pc:chgData name="Ashleigh Sobol" userId="8430f2a2-602f-4dde-a79b-412efd9dd8bf" providerId="ADAL" clId="{A204DDAC-AA7C-4679-9F40-91028CD5C38E}"/>
  </pc:docChgLst>
  <pc:docChgLst>
    <pc:chgData name="Ashleigh Sobol" userId="8430f2a2-602f-4dde-a79b-412efd9dd8bf" providerId="ADAL" clId="{945C51C1-2AFD-4D2A-8B01-38125315A474}"/>
  </pc:docChgLst>
  <pc:docChgLst>
    <pc:chgData name="Theresa Hodgson" userId="213b339f-9e68-4d61-b6e1-9aa385d3ff46" providerId="ADAL" clId="{CEDF6EAB-48B3-4E8B-B988-15571ECC3495}"/>
  </pc:docChgLst>
  <pc:docChgLst>
    <pc:chgData name="Ashleigh Sobol" userId="8430f2a2-602f-4dde-a79b-412efd9dd8bf" providerId="ADAL" clId="{314E36DF-02F4-4957-B175-8AD4C9F6E04E}"/>
  </pc:docChgLst>
  <pc:docChgLst>
    <pc:chgData name="Cath Scanlon" userId="217f4c6b-e607-4a48-bdce-98b05a0a86c5" providerId="ADAL" clId="{FC66A8E9-B091-4B44-88A6-AADD6B28C353}"/>
    <pc:docChg chg="addSld modSld">
      <pc:chgData name="Cath Scanlon" userId="217f4c6b-e607-4a48-bdce-98b05a0a86c5" providerId="ADAL" clId="{FC66A8E9-B091-4B44-88A6-AADD6B28C353}" dt="2019-04-02T16:21:25.239" v="0"/>
      <pc:docMkLst>
        <pc:docMk/>
      </pc:docMkLst>
    </pc:docChg>
  </pc:docChgLst>
  <pc:docChgLst>
    <pc:chgData name="Faye Taylor" userId="32266afe-4e54-4012-9703-e1912c09c24c" providerId="ADAL" clId="{90C636E9-64A2-47C4-98B7-928D5804956F}"/>
    <pc:docChg chg="undo modSld">
      <pc:chgData name="Faye Taylor" userId="32266afe-4e54-4012-9703-e1912c09c24c" providerId="ADAL" clId="{90C636E9-64A2-47C4-98B7-928D5804956F}" dt="2019-02-11T09:32:52.213" v="9" actId="2711"/>
      <pc:docMkLst>
        <pc:docMk/>
      </pc:docMkLst>
      <pc:sldChg chg="modSp">
        <pc:chgData name="Faye Taylor" userId="32266afe-4e54-4012-9703-e1912c09c24c" providerId="ADAL" clId="{90C636E9-64A2-47C4-98B7-928D5804956F}" dt="2019-02-11T09:32:52.213" v="9" actId="2711"/>
        <pc:sldMkLst>
          <pc:docMk/>
          <pc:sldMk cId="2637481266" sldId="256"/>
        </pc:sldMkLst>
        <pc:spChg chg="mod">
          <ac:chgData name="Faye Taylor" userId="32266afe-4e54-4012-9703-e1912c09c24c" providerId="ADAL" clId="{90C636E9-64A2-47C4-98B7-928D5804956F}" dt="2019-02-11T09:32:52.213" v="9" actId="2711"/>
          <ac:spMkLst>
            <pc:docMk/>
            <pc:sldMk cId="2637481266" sldId="256"/>
            <ac:spMk id="19" creationId="{5252A847-DE45-4FA3-A1F8-EEBEB845FF8E}"/>
          </ac:spMkLst>
        </pc:spChg>
      </pc:sldChg>
    </pc:docChg>
  </pc:docChgLst>
  <pc:docChgLst>
    <pc:chgData name="Kathryn Hiley" userId="2745fa84-d41e-443a-867d-996e1a007b4a" providerId="ADAL" clId="{ACCD0D09-BA57-4D71-AB9D-60E9A0650C26}"/>
    <pc:docChg chg="modSld">
      <pc:chgData name="Kathryn Hiley" userId="2745fa84-d41e-443a-867d-996e1a007b4a" providerId="ADAL" clId="{ACCD0D09-BA57-4D71-AB9D-60E9A0650C26}" dt="2019-03-18T16:22:28.525" v="1" actId="20577"/>
      <pc:docMkLst>
        <pc:docMk/>
      </pc:docMkLst>
      <pc:sldChg chg="modSp">
        <pc:chgData name="Kathryn Hiley" userId="2745fa84-d41e-443a-867d-996e1a007b4a" providerId="ADAL" clId="{ACCD0D09-BA57-4D71-AB9D-60E9A0650C26}" dt="2019-03-18T16:22:28.525" v="1" actId="20577"/>
        <pc:sldMkLst>
          <pc:docMk/>
          <pc:sldMk cId="332354265" sldId="366"/>
        </pc:sldMkLst>
        <pc:spChg chg="mod">
          <ac:chgData name="Kathryn Hiley" userId="2745fa84-d41e-443a-867d-996e1a007b4a" providerId="ADAL" clId="{ACCD0D09-BA57-4D71-AB9D-60E9A0650C26}" dt="2019-03-18T16:22:28.525" v="1" actId="20577"/>
          <ac:spMkLst>
            <pc:docMk/>
            <pc:sldMk cId="332354265" sldId="366"/>
            <ac:spMk id="19" creationId="{5252A847-DE45-4FA3-A1F8-EEBEB845FF8E}"/>
          </ac:spMkLst>
        </pc:spChg>
      </pc:sldChg>
    </pc:docChg>
  </pc:docChgLst>
  <pc:docChgLst>
    <pc:chgData name="Ashleigh Sobol" userId="8430f2a2-602f-4dde-a79b-412efd9dd8bf" providerId="ADAL" clId="{34758F4D-0547-41DC-A1A9-D0C994561C99}"/>
  </pc:docChgLst>
  <pc:docChgLst>
    <pc:chgData name="Louise Pezzaioli" userId="360b41a0-b242-48d2-b707-f5fa57585d53" providerId="ADAL" clId="{26F992EB-FC93-4751-B7DF-A8F21B482A43}"/>
  </pc:docChgLst>
  <pc:docChgLst>
    <pc:chgData name="Cath Scanlon" userId="217f4c6b-e607-4a48-bdce-98b05a0a86c5" providerId="ADAL" clId="{B2F7F106-5627-4BDA-A16B-D9E7369BFEBB}"/>
    <pc:docChg chg="undo redo custSel addSld delSld modSld">
      <pc:chgData name="Cath Scanlon" userId="217f4c6b-e607-4a48-bdce-98b05a0a86c5" providerId="ADAL" clId="{B2F7F106-5627-4BDA-A16B-D9E7369BFEBB}" dt="2019-04-02T16:00:00.550" v="795"/>
      <pc:docMkLst>
        <pc:docMk/>
      </pc:docMkLst>
      <pc:sldChg chg="modSp">
        <pc:chgData name="Cath Scanlon" userId="217f4c6b-e607-4a48-bdce-98b05a0a86c5" providerId="ADAL" clId="{B2F7F106-5627-4BDA-A16B-D9E7369BFEBB}" dt="2019-03-29T13:43:00.323" v="29"/>
        <pc:sldMkLst>
          <pc:docMk/>
          <pc:sldMk cId="2637481266" sldId="256"/>
        </pc:sldMkLst>
        <pc:spChg chg="mod">
          <ac:chgData name="Cath Scanlon" userId="217f4c6b-e607-4a48-bdce-98b05a0a86c5" providerId="ADAL" clId="{B2F7F106-5627-4BDA-A16B-D9E7369BFEBB}" dt="2019-03-29T13:43:00.323" v="29"/>
          <ac:spMkLst>
            <pc:docMk/>
            <pc:sldMk cId="2637481266" sldId="256"/>
            <ac:spMk id="19" creationId="{5252A847-DE45-4FA3-A1F8-EEBEB845FF8E}"/>
          </ac:spMkLst>
        </pc:spChg>
      </pc:sldChg>
      <pc:sldChg chg="addSp delSp modSp">
        <pc:chgData name="Cath Scanlon" userId="217f4c6b-e607-4a48-bdce-98b05a0a86c5" providerId="ADAL" clId="{B2F7F106-5627-4BDA-A16B-D9E7369BFEBB}" dt="2019-03-29T14:11:59.153" v="573" actId="20577"/>
        <pc:sldMkLst>
          <pc:docMk/>
          <pc:sldMk cId="636014570" sldId="314"/>
        </pc:sldMkLst>
        <pc:spChg chg="add del">
          <ac:chgData name="Cath Scanlon" userId="217f4c6b-e607-4a48-bdce-98b05a0a86c5" providerId="ADAL" clId="{B2F7F106-5627-4BDA-A16B-D9E7369BFEBB}" dt="2019-03-29T14:05:06.342" v="510"/>
          <ac:spMkLst>
            <pc:docMk/>
            <pc:sldMk cId="636014570" sldId="314"/>
            <ac:spMk id="6" creationId="{FA16CA69-5EC7-4B50-8296-FB027CC5E554}"/>
          </ac:spMkLst>
        </pc:spChg>
        <pc:spChg chg="add del">
          <ac:chgData name="Cath Scanlon" userId="217f4c6b-e607-4a48-bdce-98b05a0a86c5" providerId="ADAL" clId="{B2F7F106-5627-4BDA-A16B-D9E7369BFEBB}" dt="2019-03-29T14:05:06.342" v="510"/>
          <ac:spMkLst>
            <pc:docMk/>
            <pc:sldMk cId="636014570" sldId="314"/>
            <ac:spMk id="9" creationId="{3BA85B02-5B3C-4C8F-B7F3-84D4057A255E}"/>
          </ac:spMkLst>
        </pc:spChg>
        <pc:spChg chg="add del">
          <ac:chgData name="Cath Scanlon" userId="217f4c6b-e607-4a48-bdce-98b05a0a86c5" providerId="ADAL" clId="{B2F7F106-5627-4BDA-A16B-D9E7369BFEBB}" dt="2019-03-29T14:05:06.342" v="510"/>
          <ac:spMkLst>
            <pc:docMk/>
            <pc:sldMk cId="636014570" sldId="314"/>
            <ac:spMk id="12" creationId="{6181DCBB-7618-41FA-90DE-D7B890733125}"/>
          </ac:spMkLst>
        </pc:spChg>
        <pc:spChg chg="add del">
          <ac:chgData name="Cath Scanlon" userId="217f4c6b-e607-4a48-bdce-98b05a0a86c5" providerId="ADAL" clId="{B2F7F106-5627-4BDA-A16B-D9E7369BFEBB}" dt="2019-03-29T14:05:06.342" v="510"/>
          <ac:spMkLst>
            <pc:docMk/>
            <pc:sldMk cId="636014570" sldId="314"/>
            <ac:spMk id="13" creationId="{FDF7AA5E-F017-4BE2-A9D1-16E4F13C6CE8}"/>
          </ac:spMkLst>
        </pc:spChg>
        <pc:spChg chg="add mod">
          <ac:chgData name="Cath Scanlon" userId="217f4c6b-e607-4a48-bdce-98b05a0a86c5" providerId="ADAL" clId="{B2F7F106-5627-4BDA-A16B-D9E7369BFEBB}" dt="2019-03-29T14:09:36.328" v="539" actId="1076"/>
          <ac:spMkLst>
            <pc:docMk/>
            <pc:sldMk cId="636014570" sldId="314"/>
            <ac:spMk id="14" creationId="{55525A09-352A-4694-BE4F-85848DA56917}"/>
          </ac:spMkLst>
        </pc:spChg>
        <pc:spChg chg="add mod">
          <ac:chgData name="Cath Scanlon" userId="217f4c6b-e607-4a48-bdce-98b05a0a86c5" providerId="ADAL" clId="{B2F7F106-5627-4BDA-A16B-D9E7369BFEBB}" dt="2019-03-29T14:09:34.256" v="538" actId="1076"/>
          <ac:spMkLst>
            <pc:docMk/>
            <pc:sldMk cId="636014570" sldId="314"/>
            <ac:spMk id="15" creationId="{1F469F5F-03F1-472D-B028-8D751E81CE54}"/>
          </ac:spMkLst>
        </pc:spChg>
        <pc:spChg chg="mod">
          <ac:chgData name="Cath Scanlon" userId="217f4c6b-e607-4a48-bdce-98b05a0a86c5" providerId="ADAL" clId="{B2F7F106-5627-4BDA-A16B-D9E7369BFEBB}" dt="2019-03-29T14:11:59.153" v="573" actId="20577"/>
          <ac:spMkLst>
            <pc:docMk/>
            <pc:sldMk cId="636014570" sldId="314"/>
            <ac:spMk id="19" creationId="{5252A847-DE45-4FA3-A1F8-EEBEB845FF8E}"/>
          </ac:spMkLst>
        </pc:spChg>
        <pc:spChg chg="add mod">
          <ac:chgData name="Cath Scanlon" userId="217f4c6b-e607-4a48-bdce-98b05a0a86c5" providerId="ADAL" clId="{B2F7F106-5627-4BDA-A16B-D9E7369BFEBB}" dt="2019-03-29T14:11:42.236" v="559" actId="12788"/>
          <ac:spMkLst>
            <pc:docMk/>
            <pc:sldMk cId="636014570" sldId="314"/>
            <ac:spMk id="20" creationId="{1057962F-E739-4ADB-837E-73ACD815A0BC}"/>
          </ac:spMkLst>
        </pc:spChg>
        <pc:spChg chg="add mod">
          <ac:chgData name="Cath Scanlon" userId="217f4c6b-e607-4a48-bdce-98b05a0a86c5" providerId="ADAL" clId="{B2F7F106-5627-4BDA-A16B-D9E7369BFEBB}" dt="2019-03-29T14:11:52.790" v="572" actId="1035"/>
          <ac:spMkLst>
            <pc:docMk/>
            <pc:sldMk cId="636014570" sldId="314"/>
            <ac:spMk id="21" creationId="{C2955A37-A69E-43A8-A6EA-CA500371FB1F}"/>
          </ac:spMkLst>
        </pc:spChg>
        <pc:picChg chg="add del">
          <ac:chgData name="Cath Scanlon" userId="217f4c6b-e607-4a48-bdce-98b05a0a86c5" providerId="ADAL" clId="{B2F7F106-5627-4BDA-A16B-D9E7369BFEBB}" dt="2019-03-29T14:05:06.342" v="510"/>
          <ac:picMkLst>
            <pc:docMk/>
            <pc:sldMk cId="636014570" sldId="314"/>
            <ac:picMk id="10" creationId="{C67283DA-1FE1-4C85-A335-435631DDD997}"/>
          </ac:picMkLst>
        </pc:picChg>
        <pc:picChg chg="add del">
          <ac:chgData name="Cath Scanlon" userId="217f4c6b-e607-4a48-bdce-98b05a0a86c5" providerId="ADAL" clId="{B2F7F106-5627-4BDA-A16B-D9E7369BFEBB}" dt="2019-03-29T14:05:06.342" v="510"/>
          <ac:picMkLst>
            <pc:docMk/>
            <pc:sldMk cId="636014570" sldId="314"/>
            <ac:picMk id="11" creationId="{C4B5632A-AB3A-4576-8D83-E8FB7E959A0D}"/>
          </ac:picMkLst>
        </pc:picChg>
        <pc:picChg chg="add mod">
          <ac:chgData name="Cath Scanlon" userId="217f4c6b-e607-4a48-bdce-98b05a0a86c5" providerId="ADAL" clId="{B2F7F106-5627-4BDA-A16B-D9E7369BFEBB}" dt="2019-03-29T14:11:42.236" v="559" actId="12788"/>
          <ac:picMkLst>
            <pc:docMk/>
            <pc:sldMk cId="636014570" sldId="314"/>
            <ac:picMk id="16" creationId="{3860B264-2987-46A1-889B-905AA5C05946}"/>
          </ac:picMkLst>
        </pc:picChg>
        <pc:picChg chg="add mod">
          <ac:chgData name="Cath Scanlon" userId="217f4c6b-e607-4a48-bdce-98b05a0a86c5" providerId="ADAL" clId="{B2F7F106-5627-4BDA-A16B-D9E7369BFEBB}" dt="2019-03-29T14:11:48.247" v="560" actId="12788"/>
          <ac:picMkLst>
            <pc:docMk/>
            <pc:sldMk cId="636014570" sldId="314"/>
            <ac:picMk id="17" creationId="{4C22A448-1FB3-4161-8042-61460497DAC3}"/>
          </ac:picMkLst>
        </pc:picChg>
      </pc:sldChg>
      <pc:sldChg chg="addSp modSp">
        <pc:chgData name="Cath Scanlon" userId="217f4c6b-e607-4a48-bdce-98b05a0a86c5" providerId="ADAL" clId="{B2F7F106-5627-4BDA-A16B-D9E7369BFEBB}" dt="2019-03-29T14:04:03.959" v="491" actId="12788"/>
        <pc:sldMkLst>
          <pc:docMk/>
          <pc:sldMk cId="1071900124" sldId="355"/>
        </pc:sldMkLst>
        <pc:spChg chg="mod">
          <ac:chgData name="Cath Scanlon" userId="217f4c6b-e607-4a48-bdce-98b05a0a86c5" providerId="ADAL" clId="{B2F7F106-5627-4BDA-A16B-D9E7369BFEBB}" dt="2019-03-29T14:03:56.406" v="490" actId="1582"/>
          <ac:spMkLst>
            <pc:docMk/>
            <pc:sldMk cId="1071900124" sldId="355"/>
            <ac:spMk id="9" creationId="{01794324-5EA6-4C20-B87A-F5664795B101}"/>
          </ac:spMkLst>
        </pc:spChg>
        <pc:spChg chg="mod">
          <ac:chgData name="Cath Scanlon" userId="217f4c6b-e607-4a48-bdce-98b05a0a86c5" providerId="ADAL" clId="{B2F7F106-5627-4BDA-A16B-D9E7369BFEBB}" dt="2019-03-29T14:03:56.406" v="490" actId="1582"/>
          <ac:spMkLst>
            <pc:docMk/>
            <pc:sldMk cId="1071900124" sldId="355"/>
            <ac:spMk id="10" creationId="{2D55E218-B5E8-439D-9947-3F476110AC04}"/>
          </ac:spMkLst>
        </pc:spChg>
        <pc:spChg chg="mod">
          <ac:chgData name="Cath Scanlon" userId="217f4c6b-e607-4a48-bdce-98b05a0a86c5" providerId="ADAL" clId="{B2F7F106-5627-4BDA-A16B-D9E7369BFEBB}" dt="2019-03-29T14:03:56.406" v="490" actId="1582"/>
          <ac:spMkLst>
            <pc:docMk/>
            <pc:sldMk cId="1071900124" sldId="355"/>
            <ac:spMk id="11" creationId="{5BCB9A54-C7C9-4457-ABE3-75AB596487A0}"/>
          </ac:spMkLst>
        </pc:spChg>
        <pc:spChg chg="mod">
          <ac:chgData name="Cath Scanlon" userId="217f4c6b-e607-4a48-bdce-98b05a0a86c5" providerId="ADAL" clId="{B2F7F106-5627-4BDA-A16B-D9E7369BFEBB}" dt="2019-03-29T14:03:56.406" v="490" actId="1582"/>
          <ac:spMkLst>
            <pc:docMk/>
            <pc:sldMk cId="1071900124" sldId="355"/>
            <ac:spMk id="12" creationId="{C46DDAA5-A522-486E-BB87-7004AE4C27FF}"/>
          </ac:spMkLst>
        </pc:spChg>
        <pc:spChg chg="mod">
          <ac:chgData name="Cath Scanlon" userId="217f4c6b-e607-4a48-bdce-98b05a0a86c5" providerId="ADAL" clId="{B2F7F106-5627-4BDA-A16B-D9E7369BFEBB}" dt="2019-03-29T14:04:03.959" v="491" actId="12788"/>
          <ac:spMkLst>
            <pc:docMk/>
            <pc:sldMk cId="1071900124" sldId="355"/>
            <ac:spMk id="19" creationId="{5252A847-DE45-4FA3-A1F8-EEBEB845FF8E}"/>
          </ac:spMkLst>
        </pc:spChg>
        <pc:grpChg chg="add mod">
          <ac:chgData name="Cath Scanlon" userId="217f4c6b-e607-4a48-bdce-98b05a0a86c5" providerId="ADAL" clId="{B2F7F106-5627-4BDA-A16B-D9E7369BFEBB}" dt="2019-03-29T14:03:44.320" v="486" actId="207"/>
          <ac:grpSpMkLst>
            <pc:docMk/>
            <pc:sldMk cId="1071900124" sldId="355"/>
            <ac:grpSpMk id="6" creationId="{DEFD240B-0317-49AD-AEE9-2307EA249AB9}"/>
          </ac:grpSpMkLst>
        </pc:grpChg>
        <pc:graphicFrameChg chg="add mod modGraphic">
          <ac:chgData name="Cath Scanlon" userId="217f4c6b-e607-4a48-bdce-98b05a0a86c5" providerId="ADAL" clId="{B2F7F106-5627-4BDA-A16B-D9E7369BFEBB}" dt="2019-03-29T14:04:03.959" v="491" actId="12788"/>
          <ac:graphicFrameMkLst>
            <pc:docMk/>
            <pc:sldMk cId="1071900124" sldId="355"/>
            <ac:graphicFrameMk id="13" creationId="{DED3E8C0-ED74-4646-91FF-0B22147DB50C}"/>
          </ac:graphicFrameMkLst>
        </pc:graphicFrameChg>
      </pc:sldChg>
      <pc:sldChg chg="addSp delSp modSp add del">
        <pc:chgData name="Cath Scanlon" userId="217f4c6b-e607-4a48-bdce-98b05a0a86c5" providerId="ADAL" clId="{B2F7F106-5627-4BDA-A16B-D9E7369BFEBB}" dt="2019-04-02T15:57:09.152" v="771" actId="2696"/>
        <pc:sldMkLst>
          <pc:docMk/>
          <pc:sldMk cId="1669721746" sldId="365"/>
        </pc:sldMkLst>
        <pc:spChg chg="add mod topLvl">
          <ac:chgData name="Cath Scanlon" userId="217f4c6b-e607-4a48-bdce-98b05a0a86c5" providerId="ADAL" clId="{B2F7F106-5627-4BDA-A16B-D9E7369BFEBB}" dt="2019-04-02T15:56:52.882" v="768" actId="14100"/>
          <ac:spMkLst>
            <pc:docMk/>
            <pc:sldMk cId="1669721746" sldId="365"/>
            <ac:spMk id="11" creationId="{66038463-54EC-4914-B9CF-2EBC29C6845D}"/>
          </ac:spMkLst>
        </pc:spChg>
        <pc:spChg chg="add mod topLvl">
          <ac:chgData name="Cath Scanlon" userId="217f4c6b-e607-4a48-bdce-98b05a0a86c5" providerId="ADAL" clId="{B2F7F106-5627-4BDA-A16B-D9E7369BFEBB}" dt="2019-04-02T15:56:52.882" v="768" actId="14100"/>
          <ac:spMkLst>
            <pc:docMk/>
            <pc:sldMk cId="1669721746" sldId="365"/>
            <ac:spMk id="12" creationId="{A9A4A5E5-AA9F-4EBC-AE4F-5881345B31AC}"/>
          </ac:spMkLst>
        </pc:spChg>
        <pc:spChg chg="add mod topLvl">
          <ac:chgData name="Cath Scanlon" userId="217f4c6b-e607-4a48-bdce-98b05a0a86c5" providerId="ADAL" clId="{B2F7F106-5627-4BDA-A16B-D9E7369BFEBB}" dt="2019-04-02T15:56:52.882" v="768" actId="14100"/>
          <ac:spMkLst>
            <pc:docMk/>
            <pc:sldMk cId="1669721746" sldId="365"/>
            <ac:spMk id="13" creationId="{ADFB387C-66F2-4BA5-92E7-433340A259B1}"/>
          </ac:spMkLst>
        </pc:spChg>
        <pc:spChg chg="add mod topLvl">
          <ac:chgData name="Cath Scanlon" userId="217f4c6b-e607-4a48-bdce-98b05a0a86c5" providerId="ADAL" clId="{B2F7F106-5627-4BDA-A16B-D9E7369BFEBB}" dt="2019-04-02T15:56:52.882" v="768" actId="14100"/>
          <ac:spMkLst>
            <pc:docMk/>
            <pc:sldMk cId="1669721746" sldId="365"/>
            <ac:spMk id="14" creationId="{2F4E4C80-0395-46C3-9BB5-780C9954331B}"/>
          </ac:spMkLst>
        </pc:spChg>
        <pc:spChg chg="add mod topLvl">
          <ac:chgData name="Cath Scanlon" userId="217f4c6b-e607-4a48-bdce-98b05a0a86c5" providerId="ADAL" clId="{B2F7F106-5627-4BDA-A16B-D9E7369BFEBB}" dt="2019-04-02T15:56:52.882" v="768" actId="14100"/>
          <ac:spMkLst>
            <pc:docMk/>
            <pc:sldMk cId="1669721746" sldId="365"/>
            <ac:spMk id="16" creationId="{A13F17DB-CEE3-410F-A3BF-08647B77CC0B}"/>
          </ac:spMkLst>
        </pc:spChg>
        <pc:spChg chg="mod">
          <ac:chgData name="Cath Scanlon" userId="217f4c6b-e607-4a48-bdce-98b05a0a86c5" providerId="ADAL" clId="{B2F7F106-5627-4BDA-A16B-D9E7369BFEBB}" dt="2019-03-29T13:43:55.097" v="53" actId="12788"/>
          <ac:spMkLst>
            <pc:docMk/>
            <pc:sldMk cId="1669721746" sldId="365"/>
            <ac:spMk id="19" creationId="{5252A847-DE45-4FA3-A1F8-EEBEB845FF8E}"/>
          </ac:spMkLst>
        </pc:spChg>
        <pc:grpChg chg="add del mod">
          <ac:chgData name="Cath Scanlon" userId="217f4c6b-e607-4a48-bdce-98b05a0a86c5" providerId="ADAL" clId="{B2F7F106-5627-4BDA-A16B-D9E7369BFEBB}" dt="2019-03-29T13:44:12.468" v="56" actId="165"/>
          <ac:grpSpMkLst>
            <pc:docMk/>
            <pc:sldMk cId="1669721746" sldId="365"/>
            <ac:grpSpMk id="2" creationId="{4FB3A054-44D5-4046-9A67-9CB387AED85D}"/>
          </ac:grpSpMkLst>
        </pc:grpChg>
        <pc:picChg chg="add mod topLvl">
          <ac:chgData name="Cath Scanlon" userId="217f4c6b-e607-4a48-bdce-98b05a0a86c5" providerId="ADAL" clId="{B2F7F106-5627-4BDA-A16B-D9E7369BFEBB}" dt="2019-03-29T13:44:12.468" v="56" actId="165"/>
          <ac:picMkLst>
            <pc:docMk/>
            <pc:sldMk cId="1669721746" sldId="365"/>
            <ac:picMk id="6" creationId="{3CE228E0-06ED-40DD-8363-B5FEA5197457}"/>
          </ac:picMkLst>
        </pc:picChg>
        <pc:picChg chg="add mod topLvl">
          <ac:chgData name="Cath Scanlon" userId="217f4c6b-e607-4a48-bdce-98b05a0a86c5" providerId="ADAL" clId="{B2F7F106-5627-4BDA-A16B-D9E7369BFEBB}" dt="2019-03-29T13:44:45.770" v="71" actId="1038"/>
          <ac:picMkLst>
            <pc:docMk/>
            <pc:sldMk cId="1669721746" sldId="365"/>
            <ac:picMk id="9" creationId="{D40659E6-E30B-4CCE-9686-2A4D1B80BC6F}"/>
          </ac:picMkLst>
        </pc:picChg>
        <pc:picChg chg="add mod topLvl">
          <ac:chgData name="Cath Scanlon" userId="217f4c6b-e607-4a48-bdce-98b05a0a86c5" providerId="ADAL" clId="{B2F7F106-5627-4BDA-A16B-D9E7369BFEBB}" dt="2019-03-29T13:44:48.510" v="77" actId="1036"/>
          <ac:picMkLst>
            <pc:docMk/>
            <pc:sldMk cId="1669721746" sldId="365"/>
            <ac:picMk id="10" creationId="{F3DE495E-43FB-4286-B93E-4B436FD62BC4}"/>
          </ac:picMkLst>
        </pc:picChg>
        <pc:picChg chg="add mod topLvl">
          <ac:chgData name="Cath Scanlon" userId="217f4c6b-e607-4a48-bdce-98b05a0a86c5" providerId="ADAL" clId="{B2F7F106-5627-4BDA-A16B-D9E7369BFEBB}" dt="2019-03-29T13:44:12.468" v="56" actId="165"/>
          <ac:picMkLst>
            <pc:docMk/>
            <pc:sldMk cId="1669721746" sldId="365"/>
            <ac:picMk id="15" creationId="{B35AD29A-633A-4BE4-BA1D-4DB80C39DD8B}"/>
          </ac:picMkLst>
        </pc:picChg>
        <pc:cxnChg chg="add mod topLvl">
          <ac:chgData name="Cath Scanlon" userId="217f4c6b-e607-4a48-bdce-98b05a0a86c5" providerId="ADAL" clId="{B2F7F106-5627-4BDA-A16B-D9E7369BFEBB}" dt="2019-03-29T13:44:12.468" v="56" actId="165"/>
          <ac:cxnSpMkLst>
            <pc:docMk/>
            <pc:sldMk cId="1669721746" sldId="365"/>
            <ac:cxnSpMk id="17" creationId="{9F1E9DC7-5675-4292-AB18-8F648707C813}"/>
          </ac:cxnSpMkLst>
        </pc:cxnChg>
        <pc:cxnChg chg="add mod topLvl">
          <ac:chgData name="Cath Scanlon" userId="217f4c6b-e607-4a48-bdce-98b05a0a86c5" providerId="ADAL" clId="{B2F7F106-5627-4BDA-A16B-D9E7369BFEBB}" dt="2019-03-29T13:44:12.468" v="56" actId="165"/>
          <ac:cxnSpMkLst>
            <pc:docMk/>
            <pc:sldMk cId="1669721746" sldId="365"/>
            <ac:cxnSpMk id="20" creationId="{1CE5E461-97BF-448C-A4AE-041B20B98240}"/>
          </ac:cxnSpMkLst>
        </pc:cxnChg>
        <pc:cxnChg chg="add mod topLvl">
          <ac:chgData name="Cath Scanlon" userId="217f4c6b-e607-4a48-bdce-98b05a0a86c5" providerId="ADAL" clId="{B2F7F106-5627-4BDA-A16B-D9E7369BFEBB}" dt="2019-03-29T13:44:12.468" v="56" actId="165"/>
          <ac:cxnSpMkLst>
            <pc:docMk/>
            <pc:sldMk cId="1669721746" sldId="365"/>
            <ac:cxnSpMk id="21" creationId="{42C0DD5D-11AD-45F6-AEDA-26A3359CFD2C}"/>
          </ac:cxnSpMkLst>
        </pc:cxnChg>
        <pc:cxnChg chg="add mod topLvl">
          <ac:chgData name="Cath Scanlon" userId="217f4c6b-e607-4a48-bdce-98b05a0a86c5" providerId="ADAL" clId="{B2F7F106-5627-4BDA-A16B-D9E7369BFEBB}" dt="2019-03-29T13:44:12.468" v="56" actId="165"/>
          <ac:cxnSpMkLst>
            <pc:docMk/>
            <pc:sldMk cId="1669721746" sldId="365"/>
            <ac:cxnSpMk id="22" creationId="{43B69562-0903-4F9D-AC24-14DC0248C858}"/>
          </ac:cxnSpMkLst>
        </pc:cxnChg>
        <pc:cxnChg chg="add mod topLvl">
          <ac:chgData name="Cath Scanlon" userId="217f4c6b-e607-4a48-bdce-98b05a0a86c5" providerId="ADAL" clId="{B2F7F106-5627-4BDA-A16B-D9E7369BFEBB}" dt="2019-03-29T13:44:12.468" v="56" actId="165"/>
          <ac:cxnSpMkLst>
            <pc:docMk/>
            <pc:sldMk cId="1669721746" sldId="365"/>
            <ac:cxnSpMk id="23" creationId="{23499FDB-9FBD-46FD-89DB-2B5EFC51B1CD}"/>
          </ac:cxnSpMkLst>
        </pc:cxnChg>
        <pc:cxnChg chg="add mod topLvl">
          <ac:chgData name="Cath Scanlon" userId="217f4c6b-e607-4a48-bdce-98b05a0a86c5" providerId="ADAL" clId="{B2F7F106-5627-4BDA-A16B-D9E7369BFEBB}" dt="2019-03-29T13:44:12.468" v="56" actId="165"/>
          <ac:cxnSpMkLst>
            <pc:docMk/>
            <pc:sldMk cId="1669721746" sldId="365"/>
            <ac:cxnSpMk id="24" creationId="{581B4BD5-DDCF-4604-ADE2-E1254DC314EB}"/>
          </ac:cxnSpMkLst>
        </pc:cxnChg>
        <pc:cxnChg chg="add mod topLvl">
          <ac:chgData name="Cath Scanlon" userId="217f4c6b-e607-4a48-bdce-98b05a0a86c5" providerId="ADAL" clId="{B2F7F106-5627-4BDA-A16B-D9E7369BFEBB}" dt="2019-03-29T13:44:12.468" v="56" actId="165"/>
          <ac:cxnSpMkLst>
            <pc:docMk/>
            <pc:sldMk cId="1669721746" sldId="365"/>
            <ac:cxnSpMk id="25" creationId="{5715A05C-4D39-45D8-A13E-3DAA224CC745}"/>
          </ac:cxnSpMkLst>
        </pc:cxnChg>
        <pc:cxnChg chg="add mod topLvl">
          <ac:chgData name="Cath Scanlon" userId="217f4c6b-e607-4a48-bdce-98b05a0a86c5" providerId="ADAL" clId="{B2F7F106-5627-4BDA-A16B-D9E7369BFEBB}" dt="2019-03-29T13:44:12.468" v="56" actId="165"/>
          <ac:cxnSpMkLst>
            <pc:docMk/>
            <pc:sldMk cId="1669721746" sldId="365"/>
            <ac:cxnSpMk id="26" creationId="{5053EEC5-E849-487A-AC92-2EA503FC1557}"/>
          </ac:cxnSpMkLst>
        </pc:cxnChg>
      </pc:sldChg>
      <pc:sldChg chg="modSp">
        <pc:chgData name="Cath Scanlon" userId="217f4c6b-e607-4a48-bdce-98b05a0a86c5" providerId="ADAL" clId="{B2F7F106-5627-4BDA-A16B-D9E7369BFEBB}" dt="2019-03-29T13:43:22.303" v="46" actId="20577"/>
        <pc:sldMkLst>
          <pc:docMk/>
          <pc:sldMk cId="332354265" sldId="366"/>
        </pc:sldMkLst>
        <pc:spChg chg="mod">
          <ac:chgData name="Cath Scanlon" userId="217f4c6b-e607-4a48-bdce-98b05a0a86c5" providerId="ADAL" clId="{B2F7F106-5627-4BDA-A16B-D9E7369BFEBB}" dt="2019-03-29T13:43:22.303" v="46" actId="20577"/>
          <ac:spMkLst>
            <pc:docMk/>
            <pc:sldMk cId="332354265" sldId="366"/>
            <ac:spMk id="19" creationId="{5252A847-DE45-4FA3-A1F8-EEBEB845FF8E}"/>
          </ac:spMkLst>
        </pc:spChg>
      </pc:sldChg>
      <pc:sldChg chg="addSp delSp modSp add">
        <pc:chgData name="Cath Scanlon" userId="217f4c6b-e607-4a48-bdce-98b05a0a86c5" providerId="ADAL" clId="{B2F7F106-5627-4BDA-A16B-D9E7369BFEBB}" dt="2019-04-02T15:57:58.074" v="780" actId="404"/>
        <pc:sldMkLst>
          <pc:docMk/>
          <pc:sldMk cId="2161476680" sldId="368"/>
        </pc:sldMkLst>
        <pc:spChg chg="mod topLvl">
          <ac:chgData name="Cath Scanlon" userId="217f4c6b-e607-4a48-bdce-98b05a0a86c5" providerId="ADAL" clId="{B2F7F106-5627-4BDA-A16B-D9E7369BFEBB}" dt="2019-03-29T13:54:37.296" v="251" actId="12789"/>
          <ac:spMkLst>
            <pc:docMk/>
            <pc:sldMk cId="2161476680" sldId="368"/>
            <ac:spMk id="9" creationId="{DA9D63C1-D8A3-4F8C-B7F6-DE3BB551F356}"/>
          </ac:spMkLst>
        </pc:spChg>
        <pc:spChg chg="mod topLvl">
          <ac:chgData name="Cath Scanlon" userId="217f4c6b-e607-4a48-bdce-98b05a0a86c5" providerId="ADAL" clId="{B2F7F106-5627-4BDA-A16B-D9E7369BFEBB}" dt="2019-03-29T13:54:37.296" v="251" actId="12789"/>
          <ac:spMkLst>
            <pc:docMk/>
            <pc:sldMk cId="2161476680" sldId="368"/>
            <ac:spMk id="10" creationId="{90ED5718-8515-4125-BDED-90E515504F33}"/>
          </ac:spMkLst>
        </pc:spChg>
        <pc:spChg chg="mod topLvl">
          <ac:chgData name="Cath Scanlon" userId="217f4c6b-e607-4a48-bdce-98b05a0a86c5" providerId="ADAL" clId="{B2F7F106-5627-4BDA-A16B-D9E7369BFEBB}" dt="2019-03-29T13:54:37.296" v="251" actId="12789"/>
          <ac:spMkLst>
            <pc:docMk/>
            <pc:sldMk cId="2161476680" sldId="368"/>
            <ac:spMk id="11" creationId="{ADCCEB16-A114-427D-A12A-F6DD67261702}"/>
          </ac:spMkLst>
        </pc:spChg>
        <pc:spChg chg="mod">
          <ac:chgData name="Cath Scanlon" userId="217f4c6b-e607-4a48-bdce-98b05a0a86c5" providerId="ADAL" clId="{B2F7F106-5627-4BDA-A16B-D9E7369BFEBB}" dt="2019-04-02T15:57:58.074" v="780" actId="404"/>
          <ac:spMkLst>
            <pc:docMk/>
            <pc:sldMk cId="2161476680" sldId="368"/>
            <ac:spMk id="19" creationId="{5252A847-DE45-4FA3-A1F8-EEBEB845FF8E}"/>
          </ac:spMkLst>
        </pc:spChg>
        <pc:grpChg chg="add del mod">
          <ac:chgData name="Cath Scanlon" userId="217f4c6b-e607-4a48-bdce-98b05a0a86c5" providerId="ADAL" clId="{B2F7F106-5627-4BDA-A16B-D9E7369BFEBB}" dt="2019-03-29T13:54:20.291" v="246" actId="165"/>
          <ac:grpSpMkLst>
            <pc:docMk/>
            <pc:sldMk cId="2161476680" sldId="368"/>
            <ac:grpSpMk id="6" creationId="{45C2BC13-95BC-401A-AE50-C65B4EF16517}"/>
          </ac:grpSpMkLst>
        </pc:grpChg>
      </pc:sldChg>
      <pc:sldChg chg="addSp delSp modSp add">
        <pc:chgData name="Cath Scanlon" userId="217f4c6b-e607-4a48-bdce-98b05a0a86c5" providerId="ADAL" clId="{B2F7F106-5627-4BDA-A16B-D9E7369BFEBB}" dt="2019-03-29T13:49:22.685" v="153" actId="166"/>
        <pc:sldMkLst>
          <pc:docMk/>
          <pc:sldMk cId="1278357641" sldId="369"/>
        </pc:sldMkLst>
        <pc:spChg chg="mod ord topLvl">
          <ac:chgData name="Cath Scanlon" userId="217f4c6b-e607-4a48-bdce-98b05a0a86c5" providerId="ADAL" clId="{B2F7F106-5627-4BDA-A16B-D9E7369BFEBB}" dt="2019-03-29T13:49:22.685" v="153" actId="166"/>
          <ac:spMkLst>
            <pc:docMk/>
            <pc:sldMk cId="1278357641" sldId="369"/>
            <ac:spMk id="6" creationId="{478BA0CF-E037-49B8-9DF3-FF4C44585F56}"/>
          </ac:spMkLst>
        </pc:spChg>
        <pc:spChg chg="mod ord topLvl">
          <ac:chgData name="Cath Scanlon" userId="217f4c6b-e607-4a48-bdce-98b05a0a86c5" providerId="ADAL" clId="{B2F7F106-5627-4BDA-A16B-D9E7369BFEBB}" dt="2019-03-29T13:49:22.685" v="153" actId="166"/>
          <ac:spMkLst>
            <pc:docMk/>
            <pc:sldMk cId="1278357641" sldId="369"/>
            <ac:spMk id="9" creationId="{963A62A8-978C-4B79-8BAD-72A1855A0978}"/>
          </ac:spMkLst>
        </pc:spChg>
        <pc:spChg chg="mod ord topLvl">
          <ac:chgData name="Cath Scanlon" userId="217f4c6b-e607-4a48-bdce-98b05a0a86c5" providerId="ADAL" clId="{B2F7F106-5627-4BDA-A16B-D9E7369BFEBB}" dt="2019-03-29T13:49:22.685" v="153" actId="166"/>
          <ac:spMkLst>
            <pc:docMk/>
            <pc:sldMk cId="1278357641" sldId="369"/>
            <ac:spMk id="10" creationId="{28616F87-D20E-434C-8BEB-341131D6B663}"/>
          </ac:spMkLst>
        </pc:spChg>
        <pc:spChg chg="mod ord topLvl">
          <ac:chgData name="Cath Scanlon" userId="217f4c6b-e607-4a48-bdce-98b05a0a86c5" providerId="ADAL" clId="{B2F7F106-5627-4BDA-A16B-D9E7369BFEBB}" dt="2019-03-29T13:49:22.685" v="153" actId="166"/>
          <ac:spMkLst>
            <pc:docMk/>
            <pc:sldMk cId="1278357641" sldId="369"/>
            <ac:spMk id="11" creationId="{C8BE6D61-E8A2-46C9-91EB-33A539E23428}"/>
          </ac:spMkLst>
        </pc:spChg>
        <pc:spChg chg="mod ord topLvl">
          <ac:chgData name="Cath Scanlon" userId="217f4c6b-e607-4a48-bdce-98b05a0a86c5" providerId="ADAL" clId="{B2F7F106-5627-4BDA-A16B-D9E7369BFEBB}" dt="2019-03-29T13:49:22.685" v="153" actId="166"/>
          <ac:spMkLst>
            <pc:docMk/>
            <pc:sldMk cId="1278357641" sldId="369"/>
            <ac:spMk id="12" creationId="{D5AB6585-ACEC-4215-BBDD-E69098A475D7}"/>
          </ac:spMkLst>
        </pc:spChg>
        <pc:spChg chg="mod ord topLvl">
          <ac:chgData name="Cath Scanlon" userId="217f4c6b-e607-4a48-bdce-98b05a0a86c5" providerId="ADAL" clId="{B2F7F106-5627-4BDA-A16B-D9E7369BFEBB}" dt="2019-03-29T13:49:22.685" v="153" actId="166"/>
          <ac:spMkLst>
            <pc:docMk/>
            <pc:sldMk cId="1278357641" sldId="369"/>
            <ac:spMk id="13" creationId="{A07C30DB-D483-4288-B55F-B6E68A4EC60E}"/>
          </ac:spMkLst>
        </pc:spChg>
        <pc:grpChg chg="del">
          <ac:chgData name="Cath Scanlon" userId="217f4c6b-e607-4a48-bdce-98b05a0a86c5" providerId="ADAL" clId="{B2F7F106-5627-4BDA-A16B-D9E7369BFEBB}" dt="2019-03-29T13:48:49.514" v="148" actId="165"/>
          <ac:grpSpMkLst>
            <pc:docMk/>
            <pc:sldMk cId="1278357641" sldId="369"/>
            <ac:grpSpMk id="2" creationId="{BBC6FDF9-E214-4ED4-A7E2-C3AC7BC501CD}"/>
          </ac:grpSpMkLst>
        </pc:grpChg>
        <pc:cxnChg chg="add mod ord">
          <ac:chgData name="Cath Scanlon" userId="217f4c6b-e607-4a48-bdce-98b05a0a86c5" providerId="ADAL" clId="{B2F7F106-5627-4BDA-A16B-D9E7369BFEBB}" dt="2019-03-29T13:49:17.721" v="152" actId="1076"/>
          <ac:cxnSpMkLst>
            <pc:docMk/>
            <pc:sldMk cId="1278357641" sldId="369"/>
            <ac:cxnSpMk id="4" creationId="{C3B6DBB8-6F96-4FBE-AE31-70C6724E5A23}"/>
          </ac:cxnSpMkLst>
        </pc:cxnChg>
        <pc:cxnChg chg="add mod">
          <ac:chgData name="Cath Scanlon" userId="217f4c6b-e607-4a48-bdce-98b05a0a86c5" providerId="ADAL" clId="{B2F7F106-5627-4BDA-A16B-D9E7369BFEBB}" dt="2019-03-29T13:48:28.750" v="143" actId="1076"/>
          <ac:cxnSpMkLst>
            <pc:docMk/>
            <pc:sldMk cId="1278357641" sldId="369"/>
            <ac:cxnSpMk id="15" creationId="{D2076B48-287F-4739-9F9F-15BDEF746564}"/>
          </ac:cxnSpMkLst>
        </pc:cxnChg>
        <pc:cxnChg chg="add mod">
          <ac:chgData name="Cath Scanlon" userId="217f4c6b-e607-4a48-bdce-98b05a0a86c5" providerId="ADAL" clId="{B2F7F106-5627-4BDA-A16B-D9E7369BFEBB}" dt="2019-03-29T13:48:43.340" v="147" actId="14100"/>
          <ac:cxnSpMkLst>
            <pc:docMk/>
            <pc:sldMk cId="1278357641" sldId="369"/>
            <ac:cxnSpMk id="16" creationId="{3AC6E779-1331-475C-8B90-EC24286B69F7}"/>
          </ac:cxnSpMkLst>
        </pc:cxnChg>
      </pc:sldChg>
      <pc:sldChg chg="addSp delSp modSp add">
        <pc:chgData name="Cath Scanlon" userId="217f4c6b-e607-4a48-bdce-98b05a0a86c5" providerId="ADAL" clId="{B2F7F106-5627-4BDA-A16B-D9E7369BFEBB}" dt="2019-03-29T13:58:32.009" v="335" actId="1035"/>
        <pc:sldMkLst>
          <pc:docMk/>
          <pc:sldMk cId="274704002" sldId="370"/>
        </pc:sldMkLst>
        <pc:spChg chg="add mod topLvl">
          <ac:chgData name="Cath Scanlon" userId="217f4c6b-e607-4a48-bdce-98b05a0a86c5" providerId="ADAL" clId="{B2F7F106-5627-4BDA-A16B-D9E7369BFEBB}" dt="2019-03-29T13:58:32.009" v="335" actId="1035"/>
          <ac:spMkLst>
            <pc:docMk/>
            <pc:sldMk cId="274704002" sldId="370"/>
            <ac:spMk id="6" creationId="{6B1CE5C8-6B6F-495D-AFCA-6BEC52F2ED5F}"/>
          </ac:spMkLst>
        </pc:spChg>
        <pc:spChg chg="add mod topLvl">
          <ac:chgData name="Cath Scanlon" userId="217f4c6b-e607-4a48-bdce-98b05a0a86c5" providerId="ADAL" clId="{B2F7F106-5627-4BDA-A16B-D9E7369BFEBB}" dt="2019-03-29T13:58:32.009" v="335" actId="1035"/>
          <ac:spMkLst>
            <pc:docMk/>
            <pc:sldMk cId="274704002" sldId="370"/>
            <ac:spMk id="9" creationId="{32E79DDC-A6E6-48AA-936C-E30670EC8FA5}"/>
          </ac:spMkLst>
        </pc:spChg>
        <pc:spChg chg="add mod topLvl">
          <ac:chgData name="Cath Scanlon" userId="217f4c6b-e607-4a48-bdce-98b05a0a86c5" providerId="ADAL" clId="{B2F7F106-5627-4BDA-A16B-D9E7369BFEBB}" dt="2019-03-29T13:58:24.217" v="321" actId="1035"/>
          <ac:spMkLst>
            <pc:docMk/>
            <pc:sldMk cId="274704002" sldId="370"/>
            <ac:spMk id="10" creationId="{EB5CF10B-C3AA-4EB3-85BB-CF425E67C0AB}"/>
          </ac:spMkLst>
        </pc:spChg>
        <pc:spChg chg="add mod topLvl">
          <ac:chgData name="Cath Scanlon" userId="217f4c6b-e607-4a48-bdce-98b05a0a86c5" providerId="ADAL" clId="{B2F7F106-5627-4BDA-A16B-D9E7369BFEBB}" dt="2019-03-29T13:58:27.572" v="329" actId="1035"/>
          <ac:spMkLst>
            <pc:docMk/>
            <pc:sldMk cId="274704002" sldId="370"/>
            <ac:spMk id="11" creationId="{A2600E89-42F0-45DF-93AB-6DEEC93AD45C}"/>
          </ac:spMkLst>
        </pc:spChg>
        <pc:spChg chg="add mod topLvl">
          <ac:chgData name="Cath Scanlon" userId="217f4c6b-e607-4a48-bdce-98b05a0a86c5" providerId="ADAL" clId="{B2F7F106-5627-4BDA-A16B-D9E7369BFEBB}" dt="2019-03-29T13:58:27.572" v="329" actId="1035"/>
          <ac:spMkLst>
            <pc:docMk/>
            <pc:sldMk cId="274704002" sldId="370"/>
            <ac:spMk id="12" creationId="{54B0503D-7A05-4A6B-BB4D-7FA2015E294F}"/>
          </ac:spMkLst>
        </pc:spChg>
        <pc:spChg chg="mod">
          <ac:chgData name="Cath Scanlon" userId="217f4c6b-e607-4a48-bdce-98b05a0a86c5" providerId="ADAL" clId="{B2F7F106-5627-4BDA-A16B-D9E7369BFEBB}" dt="2019-03-29T13:57:55.123" v="309" actId="12788"/>
          <ac:spMkLst>
            <pc:docMk/>
            <pc:sldMk cId="274704002" sldId="370"/>
            <ac:spMk id="19" creationId="{5252A847-DE45-4FA3-A1F8-EEBEB845FF8E}"/>
          </ac:spMkLst>
        </pc:spChg>
        <pc:grpChg chg="add del mod">
          <ac:chgData name="Cath Scanlon" userId="217f4c6b-e607-4a48-bdce-98b05a0a86c5" providerId="ADAL" clId="{B2F7F106-5627-4BDA-A16B-D9E7369BFEBB}" dt="2019-03-29T13:58:15.940" v="317" actId="165"/>
          <ac:grpSpMkLst>
            <pc:docMk/>
            <pc:sldMk cId="274704002" sldId="370"/>
            <ac:grpSpMk id="2" creationId="{BD97EF06-916E-4B35-8B37-5802AB204FD8}"/>
          </ac:grpSpMkLst>
        </pc:grpChg>
      </pc:sldChg>
      <pc:sldChg chg="addSp modSp add">
        <pc:chgData name="Cath Scanlon" userId="217f4c6b-e607-4a48-bdce-98b05a0a86c5" providerId="ADAL" clId="{B2F7F106-5627-4BDA-A16B-D9E7369BFEBB}" dt="2019-03-29T14:19:22.974" v="712" actId="12788"/>
        <pc:sldMkLst>
          <pc:docMk/>
          <pc:sldMk cId="1204250648" sldId="372"/>
        </pc:sldMkLst>
        <pc:spChg chg="mod">
          <ac:chgData name="Cath Scanlon" userId="217f4c6b-e607-4a48-bdce-98b05a0a86c5" providerId="ADAL" clId="{B2F7F106-5627-4BDA-A16B-D9E7369BFEBB}" dt="2019-03-29T14:19:22.974" v="712" actId="12788"/>
          <ac:spMkLst>
            <pc:docMk/>
            <pc:sldMk cId="1204250648" sldId="372"/>
            <ac:spMk id="19" creationId="{5252A847-DE45-4FA3-A1F8-EEBEB845FF8E}"/>
          </ac:spMkLst>
        </pc:spChg>
        <pc:picChg chg="add mod">
          <ac:chgData name="Cath Scanlon" userId="217f4c6b-e607-4a48-bdce-98b05a0a86c5" providerId="ADAL" clId="{B2F7F106-5627-4BDA-A16B-D9E7369BFEBB}" dt="2019-03-29T14:19:22.974" v="712" actId="12788"/>
          <ac:picMkLst>
            <pc:docMk/>
            <pc:sldMk cId="1204250648" sldId="372"/>
            <ac:picMk id="6" creationId="{3C973866-4162-4702-B450-6AC62343407D}"/>
          </ac:picMkLst>
        </pc:picChg>
      </pc:sldChg>
      <pc:sldChg chg="modSp add">
        <pc:chgData name="Cath Scanlon" userId="217f4c6b-e607-4a48-bdce-98b05a0a86c5" providerId="ADAL" clId="{B2F7F106-5627-4BDA-A16B-D9E7369BFEBB}" dt="2019-03-29T14:19:33.769" v="713" actId="12788"/>
        <pc:sldMkLst>
          <pc:docMk/>
          <pc:sldMk cId="982690010" sldId="374"/>
        </pc:sldMkLst>
        <pc:spChg chg="mod">
          <ac:chgData name="Cath Scanlon" userId="217f4c6b-e607-4a48-bdce-98b05a0a86c5" providerId="ADAL" clId="{B2F7F106-5627-4BDA-A16B-D9E7369BFEBB}" dt="2019-03-29T14:19:33.769" v="713" actId="12788"/>
          <ac:spMkLst>
            <pc:docMk/>
            <pc:sldMk cId="982690010" sldId="374"/>
            <ac:spMk id="19" creationId="{5252A847-DE45-4FA3-A1F8-EEBEB845FF8E}"/>
          </ac:spMkLst>
        </pc:spChg>
        <pc:picChg chg="mod">
          <ac:chgData name="Cath Scanlon" userId="217f4c6b-e607-4a48-bdce-98b05a0a86c5" providerId="ADAL" clId="{B2F7F106-5627-4BDA-A16B-D9E7369BFEBB}" dt="2019-03-29T14:19:33.769" v="713" actId="12788"/>
          <ac:picMkLst>
            <pc:docMk/>
            <pc:sldMk cId="982690010" sldId="374"/>
            <ac:picMk id="6" creationId="{3C973866-4162-4702-B450-6AC62343407D}"/>
          </ac:picMkLst>
        </pc:picChg>
      </pc:sldChg>
      <pc:sldChg chg="addSp modSp add">
        <pc:chgData name="Cath Scanlon" userId="217f4c6b-e607-4a48-bdce-98b05a0a86c5" providerId="ADAL" clId="{B2F7F106-5627-4BDA-A16B-D9E7369BFEBB}" dt="2019-03-29T14:23:56.044" v="736" actId="1582"/>
        <pc:sldMkLst>
          <pc:docMk/>
          <pc:sldMk cId="1800516722" sldId="376"/>
        </pc:sldMkLst>
        <pc:spChg chg="mod">
          <ac:chgData name="Cath Scanlon" userId="217f4c6b-e607-4a48-bdce-98b05a0a86c5" providerId="ADAL" clId="{B2F7F106-5627-4BDA-A16B-D9E7369BFEBB}" dt="2019-03-29T14:23:56.044" v="736" actId="1582"/>
          <ac:spMkLst>
            <pc:docMk/>
            <pc:sldMk cId="1800516722" sldId="376"/>
            <ac:spMk id="10" creationId="{EA6FBF62-B4F6-44F1-B6BD-AF6920E57730}"/>
          </ac:spMkLst>
        </pc:spChg>
        <pc:spChg chg="mod">
          <ac:chgData name="Cath Scanlon" userId="217f4c6b-e607-4a48-bdce-98b05a0a86c5" providerId="ADAL" clId="{B2F7F106-5627-4BDA-A16B-D9E7369BFEBB}" dt="2019-03-29T14:23:56.044" v="736" actId="1582"/>
          <ac:spMkLst>
            <pc:docMk/>
            <pc:sldMk cId="1800516722" sldId="376"/>
            <ac:spMk id="11" creationId="{2B06ACA2-085C-4AAE-A45A-B07EAC8AED7B}"/>
          </ac:spMkLst>
        </pc:spChg>
        <pc:spChg chg="mod">
          <ac:chgData name="Cath Scanlon" userId="217f4c6b-e607-4a48-bdce-98b05a0a86c5" providerId="ADAL" clId="{B2F7F106-5627-4BDA-A16B-D9E7369BFEBB}" dt="2019-03-29T14:23:56.044" v="736" actId="1582"/>
          <ac:spMkLst>
            <pc:docMk/>
            <pc:sldMk cId="1800516722" sldId="376"/>
            <ac:spMk id="12" creationId="{C1F8FBD8-BB82-452C-931A-675245A88796}"/>
          </ac:spMkLst>
        </pc:spChg>
        <pc:spChg chg="mod">
          <ac:chgData name="Cath Scanlon" userId="217f4c6b-e607-4a48-bdce-98b05a0a86c5" providerId="ADAL" clId="{B2F7F106-5627-4BDA-A16B-D9E7369BFEBB}" dt="2019-03-29T14:23:56.044" v="736" actId="1582"/>
          <ac:spMkLst>
            <pc:docMk/>
            <pc:sldMk cId="1800516722" sldId="376"/>
            <ac:spMk id="14" creationId="{47D0899A-A95A-463C-8F53-1363298ACEF2}"/>
          </ac:spMkLst>
        </pc:spChg>
        <pc:spChg chg="mod">
          <ac:chgData name="Cath Scanlon" userId="217f4c6b-e607-4a48-bdce-98b05a0a86c5" providerId="ADAL" clId="{B2F7F106-5627-4BDA-A16B-D9E7369BFEBB}" dt="2019-03-29T14:23:56.044" v="736" actId="1582"/>
          <ac:spMkLst>
            <pc:docMk/>
            <pc:sldMk cId="1800516722" sldId="376"/>
            <ac:spMk id="15" creationId="{3072D7B7-1545-40A6-888F-937239635390}"/>
          </ac:spMkLst>
        </pc:spChg>
        <pc:spChg chg="mod">
          <ac:chgData name="Cath Scanlon" userId="217f4c6b-e607-4a48-bdce-98b05a0a86c5" providerId="ADAL" clId="{B2F7F106-5627-4BDA-A16B-D9E7369BFEBB}" dt="2019-03-29T14:14:10.268" v="618" actId="12788"/>
          <ac:spMkLst>
            <pc:docMk/>
            <pc:sldMk cId="1800516722" sldId="376"/>
            <ac:spMk id="19" creationId="{5252A847-DE45-4FA3-A1F8-EEBEB845FF8E}"/>
          </ac:spMkLst>
        </pc:spChg>
        <pc:grpChg chg="add mod">
          <ac:chgData name="Cath Scanlon" userId="217f4c6b-e607-4a48-bdce-98b05a0a86c5" providerId="ADAL" clId="{B2F7F106-5627-4BDA-A16B-D9E7369BFEBB}" dt="2019-03-29T14:22:49.894" v="729" actId="1035"/>
          <ac:grpSpMkLst>
            <pc:docMk/>
            <pc:sldMk cId="1800516722" sldId="376"/>
            <ac:grpSpMk id="9" creationId="{4C8D79A4-C484-4936-AA34-F466D5A373D1}"/>
          </ac:grpSpMkLst>
        </pc:grpChg>
        <pc:grpChg chg="add mod">
          <ac:chgData name="Cath Scanlon" userId="217f4c6b-e607-4a48-bdce-98b05a0a86c5" providerId="ADAL" clId="{B2F7F106-5627-4BDA-A16B-D9E7369BFEBB}" dt="2019-03-29T14:15:05.738" v="654" actId="1035"/>
          <ac:grpSpMkLst>
            <pc:docMk/>
            <pc:sldMk cId="1800516722" sldId="376"/>
            <ac:grpSpMk id="13" creationId="{7A67C906-5E13-4359-A944-7236F2D88D7D}"/>
          </ac:grpSpMkLst>
        </pc:grpChg>
        <pc:graphicFrameChg chg="add mod modGraphic">
          <ac:chgData name="Cath Scanlon" userId="217f4c6b-e607-4a48-bdce-98b05a0a86c5" providerId="ADAL" clId="{B2F7F106-5627-4BDA-A16B-D9E7369BFEBB}" dt="2019-03-29T14:15:05.738" v="654" actId="1035"/>
          <ac:graphicFrameMkLst>
            <pc:docMk/>
            <pc:sldMk cId="1800516722" sldId="376"/>
            <ac:graphicFrameMk id="6" creationId="{8001E988-D44D-447D-8CAC-7979718F5711}"/>
          </ac:graphicFrameMkLst>
        </pc:graphicFrameChg>
      </pc:sldChg>
    </pc:docChg>
  </pc:docChgLst>
  <pc:docChgLst>
    <pc:chgData name="Ashleigh Sobol" userId="8430f2a2-602f-4dde-a79b-412efd9dd8bf" providerId="ADAL" clId="{4E762FB4-02C7-4155-A12A-4ED79F828FBE}"/>
  </pc:docChgLst>
  <pc:docChgLst>
    <pc:chgData name="Lindsay Grix" userId="a678036f-2d88-407c-addb-d0af3fea6eec" providerId="ADAL" clId="{77DC8455-D5A8-44EA-865A-D1865883CCB0}"/>
    <pc:docChg chg="undo modSld">
      <pc:chgData name="Lindsay Grix" userId="a678036f-2d88-407c-addb-d0af3fea6eec" providerId="ADAL" clId="{77DC8455-D5A8-44EA-865A-D1865883CCB0}" dt="2019-01-08T09:11:13.865" v="3" actId="20577"/>
      <pc:docMkLst>
        <pc:docMk/>
      </pc:docMkLst>
      <pc:sldChg chg="modSp">
        <pc:chgData name="Lindsay Grix" userId="a678036f-2d88-407c-addb-d0af3fea6eec" providerId="ADAL" clId="{77DC8455-D5A8-44EA-865A-D1865883CCB0}" dt="2019-01-08T09:11:13.865" v="3" actId="20577"/>
        <pc:sldMkLst>
          <pc:docMk/>
          <pc:sldMk cId="2637481266" sldId="256"/>
        </pc:sldMkLst>
        <pc:spChg chg="mod">
          <ac:chgData name="Lindsay Grix" userId="a678036f-2d88-407c-addb-d0af3fea6eec" providerId="ADAL" clId="{77DC8455-D5A8-44EA-865A-D1865883CCB0}" dt="2019-01-08T09:11:13.865" v="3" actId="20577"/>
          <ac:spMkLst>
            <pc:docMk/>
            <pc:sldMk cId="2637481266" sldId="256"/>
            <ac:spMk id="19" creationId="{5252A847-DE45-4FA3-A1F8-EEBEB845FF8E}"/>
          </ac:spMkLst>
        </pc:spChg>
      </pc:sldChg>
    </pc:docChg>
  </pc:docChgLst>
  <pc:docChgLst>
    <pc:chgData name="Victoria Worthington" userId="3602fdab-493b-4fe0-87da-353562330a36" providerId="ADAL" clId="{9E0B520C-FBB0-4825-8193-910FC7DB86C5}"/>
    <pc:docChg chg="undo custSel addSld delSld modSld sldOrd">
      <pc:chgData name="Victoria Worthington" userId="3602fdab-493b-4fe0-87da-353562330a36" providerId="ADAL" clId="{9E0B520C-FBB0-4825-8193-910FC7DB86C5}" dt="2019-04-08T20:10:47.288" v="808"/>
      <pc:docMkLst>
        <pc:docMk/>
      </pc:docMkLst>
      <pc:sldChg chg="modSp">
        <pc:chgData name="Victoria Worthington" userId="3602fdab-493b-4fe0-87da-353562330a36" providerId="ADAL" clId="{9E0B520C-FBB0-4825-8193-910FC7DB86C5}" dt="2019-04-04T14:17:36.350" v="679" actId="255"/>
        <pc:sldMkLst>
          <pc:docMk/>
          <pc:sldMk cId="2637481266" sldId="256"/>
        </pc:sldMkLst>
        <pc:spChg chg="mod">
          <ac:chgData name="Victoria Worthington" userId="3602fdab-493b-4fe0-87da-353562330a36" providerId="ADAL" clId="{9E0B520C-FBB0-4825-8193-910FC7DB86C5}" dt="2019-04-04T14:17:36.350" v="679" actId="255"/>
          <ac:spMkLst>
            <pc:docMk/>
            <pc:sldMk cId="2637481266" sldId="256"/>
            <ac:spMk id="19" creationId="{5252A847-DE45-4FA3-A1F8-EEBEB845FF8E}"/>
          </ac:spMkLst>
        </pc:spChg>
      </pc:sldChg>
      <pc:sldChg chg="addSp modSp">
        <pc:chgData name="Victoria Worthington" userId="3602fdab-493b-4fe0-87da-353562330a36" providerId="ADAL" clId="{9E0B520C-FBB0-4825-8193-910FC7DB86C5}" dt="2019-04-04T13:49:39.126" v="307" actId="1036"/>
        <pc:sldMkLst>
          <pc:docMk/>
          <pc:sldMk cId="636014570" sldId="314"/>
        </pc:sldMkLst>
        <pc:spChg chg="mod">
          <ac:chgData name="Victoria Worthington" userId="3602fdab-493b-4fe0-87da-353562330a36" providerId="ADAL" clId="{9E0B520C-FBB0-4825-8193-910FC7DB86C5}" dt="2019-04-04T13:49:28.724" v="289" actId="164"/>
          <ac:spMkLst>
            <pc:docMk/>
            <pc:sldMk cId="636014570" sldId="314"/>
            <ac:spMk id="14" creationId="{55525A09-352A-4694-BE4F-85848DA56917}"/>
          </ac:spMkLst>
        </pc:spChg>
        <pc:spChg chg="mod">
          <ac:chgData name="Victoria Worthington" userId="3602fdab-493b-4fe0-87da-353562330a36" providerId="ADAL" clId="{9E0B520C-FBB0-4825-8193-910FC7DB86C5}" dt="2019-04-04T13:49:28.724" v="289" actId="164"/>
          <ac:spMkLst>
            <pc:docMk/>
            <pc:sldMk cId="636014570" sldId="314"/>
            <ac:spMk id="15" creationId="{1F469F5F-03F1-472D-B028-8D751E81CE54}"/>
          </ac:spMkLst>
        </pc:spChg>
        <pc:spChg chg="mod">
          <ac:chgData name="Victoria Worthington" userId="3602fdab-493b-4fe0-87da-353562330a36" providerId="ADAL" clId="{9E0B520C-FBB0-4825-8193-910FC7DB86C5}" dt="2019-04-04T13:49:28.724" v="289" actId="164"/>
          <ac:spMkLst>
            <pc:docMk/>
            <pc:sldMk cId="636014570" sldId="314"/>
            <ac:spMk id="20" creationId="{1057962F-E739-4ADB-837E-73ACD815A0BC}"/>
          </ac:spMkLst>
        </pc:spChg>
        <pc:spChg chg="mod">
          <ac:chgData name="Victoria Worthington" userId="3602fdab-493b-4fe0-87da-353562330a36" providerId="ADAL" clId="{9E0B520C-FBB0-4825-8193-910FC7DB86C5}" dt="2019-04-04T13:49:28.724" v="289" actId="164"/>
          <ac:spMkLst>
            <pc:docMk/>
            <pc:sldMk cId="636014570" sldId="314"/>
            <ac:spMk id="21" creationId="{C2955A37-A69E-43A8-A6EA-CA500371FB1F}"/>
          </ac:spMkLst>
        </pc:spChg>
        <pc:grpChg chg="add mod">
          <ac:chgData name="Victoria Worthington" userId="3602fdab-493b-4fe0-87da-353562330a36" providerId="ADAL" clId="{9E0B520C-FBB0-4825-8193-910FC7DB86C5}" dt="2019-04-04T13:49:39.126" v="307" actId="1036"/>
          <ac:grpSpMkLst>
            <pc:docMk/>
            <pc:sldMk cId="636014570" sldId="314"/>
            <ac:grpSpMk id="2" creationId="{EB74BD2F-9348-4E55-A182-A5BB462962D4}"/>
          </ac:grpSpMkLst>
        </pc:grpChg>
        <pc:picChg chg="mod">
          <ac:chgData name="Victoria Worthington" userId="3602fdab-493b-4fe0-87da-353562330a36" providerId="ADAL" clId="{9E0B520C-FBB0-4825-8193-910FC7DB86C5}" dt="2019-04-04T13:49:28.724" v="289" actId="164"/>
          <ac:picMkLst>
            <pc:docMk/>
            <pc:sldMk cId="636014570" sldId="314"/>
            <ac:picMk id="16" creationId="{3860B264-2987-46A1-889B-905AA5C05946}"/>
          </ac:picMkLst>
        </pc:picChg>
        <pc:picChg chg="mod">
          <ac:chgData name="Victoria Worthington" userId="3602fdab-493b-4fe0-87da-353562330a36" providerId="ADAL" clId="{9E0B520C-FBB0-4825-8193-910FC7DB86C5}" dt="2019-04-04T13:49:28.724" v="289" actId="164"/>
          <ac:picMkLst>
            <pc:docMk/>
            <pc:sldMk cId="636014570" sldId="314"/>
            <ac:picMk id="17" creationId="{4C22A448-1FB3-4161-8042-61460497DAC3}"/>
          </ac:picMkLst>
        </pc:picChg>
      </pc:sldChg>
      <pc:sldChg chg="modSp">
        <pc:chgData name="Victoria Worthington" userId="3602fdab-493b-4fe0-87da-353562330a36" providerId="ADAL" clId="{9E0B520C-FBB0-4825-8193-910FC7DB86C5}" dt="2019-04-08T20:10:09.800" v="798" actId="20577"/>
        <pc:sldMkLst>
          <pc:docMk/>
          <pc:sldMk cId="1071900124" sldId="355"/>
        </pc:sldMkLst>
        <pc:spChg chg="mod">
          <ac:chgData name="Victoria Worthington" userId="3602fdab-493b-4fe0-87da-353562330a36" providerId="ADAL" clId="{9E0B520C-FBB0-4825-8193-910FC7DB86C5}" dt="2019-04-08T09:47:30.484" v="708" actId="20577"/>
          <ac:spMkLst>
            <pc:docMk/>
            <pc:sldMk cId="1071900124" sldId="355"/>
            <ac:spMk id="10" creationId="{2D55E218-B5E8-439D-9947-3F476110AC04}"/>
          </ac:spMkLst>
        </pc:spChg>
        <pc:spChg chg="mod">
          <ac:chgData name="Victoria Worthington" userId="3602fdab-493b-4fe0-87da-353562330a36" providerId="ADAL" clId="{9E0B520C-FBB0-4825-8193-910FC7DB86C5}" dt="2019-04-08T09:47:28.325" v="706" actId="20577"/>
          <ac:spMkLst>
            <pc:docMk/>
            <pc:sldMk cId="1071900124" sldId="355"/>
            <ac:spMk id="11" creationId="{5BCB9A54-C7C9-4457-ABE3-75AB596487A0}"/>
          </ac:spMkLst>
        </pc:spChg>
        <pc:spChg chg="mod">
          <ac:chgData name="Victoria Worthington" userId="3602fdab-493b-4fe0-87da-353562330a36" providerId="ADAL" clId="{9E0B520C-FBB0-4825-8193-910FC7DB86C5}" dt="2019-04-08T09:46:59.046" v="698" actId="20577"/>
          <ac:spMkLst>
            <pc:docMk/>
            <pc:sldMk cId="1071900124" sldId="355"/>
            <ac:spMk id="12" creationId="{C46DDAA5-A522-486E-BB87-7004AE4C27FF}"/>
          </ac:spMkLst>
        </pc:spChg>
        <pc:spChg chg="mod">
          <ac:chgData name="Victoria Worthington" userId="3602fdab-493b-4fe0-87da-353562330a36" providerId="ADAL" clId="{9E0B520C-FBB0-4825-8193-910FC7DB86C5}" dt="2019-04-08T20:10:09.800" v="798" actId="20577"/>
          <ac:spMkLst>
            <pc:docMk/>
            <pc:sldMk cId="1071900124" sldId="355"/>
            <ac:spMk id="19" creationId="{5252A847-DE45-4FA3-A1F8-EEBEB845FF8E}"/>
          </ac:spMkLst>
        </pc:spChg>
        <pc:graphicFrameChg chg="mod modGraphic">
          <ac:chgData name="Victoria Worthington" userId="3602fdab-493b-4fe0-87da-353562330a36" providerId="ADAL" clId="{9E0B520C-FBB0-4825-8193-910FC7DB86C5}" dt="2019-04-08T09:47:23.329" v="705" actId="20577"/>
          <ac:graphicFrameMkLst>
            <pc:docMk/>
            <pc:sldMk cId="1071900124" sldId="355"/>
            <ac:graphicFrameMk id="13" creationId="{DED3E8C0-ED74-4646-91FF-0B22147DB50C}"/>
          </ac:graphicFrameMkLst>
        </pc:graphicFrameChg>
      </pc:sldChg>
      <pc:sldChg chg="addSp modSp">
        <pc:chgData name="Victoria Worthington" userId="3602fdab-493b-4fe0-87da-353562330a36" providerId="ADAL" clId="{9E0B520C-FBB0-4825-8193-910FC7DB86C5}" dt="2019-04-04T13:26:58.657" v="66" actId="208"/>
        <pc:sldMkLst>
          <pc:docMk/>
          <pc:sldMk cId="1669721746" sldId="365"/>
        </pc:sldMkLst>
        <pc:spChg chg="mod">
          <ac:chgData name="Victoria Worthington" userId="3602fdab-493b-4fe0-87da-353562330a36" providerId="ADAL" clId="{9E0B520C-FBB0-4825-8193-910FC7DB86C5}" dt="2019-04-04T13:26:58.657" v="66" actId="208"/>
          <ac:spMkLst>
            <pc:docMk/>
            <pc:sldMk cId="1669721746" sldId="365"/>
            <ac:spMk id="11" creationId="{66038463-54EC-4914-B9CF-2EBC29C6845D}"/>
          </ac:spMkLst>
        </pc:spChg>
        <pc:spChg chg="mod">
          <ac:chgData name="Victoria Worthington" userId="3602fdab-493b-4fe0-87da-353562330a36" providerId="ADAL" clId="{9E0B520C-FBB0-4825-8193-910FC7DB86C5}" dt="2019-04-04T13:26:58.657" v="66" actId="208"/>
          <ac:spMkLst>
            <pc:docMk/>
            <pc:sldMk cId="1669721746" sldId="365"/>
            <ac:spMk id="12" creationId="{A9A4A5E5-AA9F-4EBC-AE4F-5881345B31AC}"/>
          </ac:spMkLst>
        </pc:spChg>
        <pc:spChg chg="mod">
          <ac:chgData name="Victoria Worthington" userId="3602fdab-493b-4fe0-87da-353562330a36" providerId="ADAL" clId="{9E0B520C-FBB0-4825-8193-910FC7DB86C5}" dt="2019-04-04T13:26:58.657" v="66" actId="208"/>
          <ac:spMkLst>
            <pc:docMk/>
            <pc:sldMk cId="1669721746" sldId="365"/>
            <ac:spMk id="13" creationId="{ADFB387C-66F2-4BA5-92E7-433340A259B1}"/>
          </ac:spMkLst>
        </pc:spChg>
        <pc:spChg chg="mod">
          <ac:chgData name="Victoria Worthington" userId="3602fdab-493b-4fe0-87da-353562330a36" providerId="ADAL" clId="{9E0B520C-FBB0-4825-8193-910FC7DB86C5}" dt="2019-04-04T13:26:58.657" v="66" actId="208"/>
          <ac:spMkLst>
            <pc:docMk/>
            <pc:sldMk cId="1669721746" sldId="365"/>
            <ac:spMk id="14" creationId="{2F4E4C80-0395-46C3-9BB5-780C9954331B}"/>
          </ac:spMkLst>
        </pc:spChg>
        <pc:spChg chg="mod">
          <ac:chgData name="Victoria Worthington" userId="3602fdab-493b-4fe0-87da-353562330a36" providerId="ADAL" clId="{9E0B520C-FBB0-4825-8193-910FC7DB86C5}" dt="2019-04-04T13:26:58.657" v="66" actId="208"/>
          <ac:spMkLst>
            <pc:docMk/>
            <pc:sldMk cId="1669721746" sldId="365"/>
            <ac:spMk id="16" creationId="{A13F17DB-CEE3-410F-A3BF-08647B77CC0B}"/>
          </ac:spMkLst>
        </pc:spChg>
        <pc:cxnChg chg="mod">
          <ac:chgData name="Victoria Worthington" userId="3602fdab-493b-4fe0-87da-353562330a36" providerId="ADAL" clId="{9E0B520C-FBB0-4825-8193-910FC7DB86C5}" dt="2019-04-04T13:24:58.407" v="45" actId="1582"/>
          <ac:cxnSpMkLst>
            <pc:docMk/>
            <pc:sldMk cId="1669721746" sldId="365"/>
            <ac:cxnSpMk id="17" creationId="{9F1E9DC7-5675-4292-AB18-8F648707C813}"/>
          </ac:cxnSpMkLst>
        </pc:cxnChg>
        <pc:cxnChg chg="mod">
          <ac:chgData name="Victoria Worthington" userId="3602fdab-493b-4fe0-87da-353562330a36" providerId="ADAL" clId="{9E0B520C-FBB0-4825-8193-910FC7DB86C5}" dt="2019-04-04T13:24:58.407" v="45" actId="1582"/>
          <ac:cxnSpMkLst>
            <pc:docMk/>
            <pc:sldMk cId="1669721746" sldId="365"/>
            <ac:cxnSpMk id="20" creationId="{1CE5E461-97BF-448C-A4AE-041B20B98240}"/>
          </ac:cxnSpMkLst>
        </pc:cxnChg>
        <pc:cxnChg chg="mod">
          <ac:chgData name="Victoria Worthington" userId="3602fdab-493b-4fe0-87da-353562330a36" providerId="ADAL" clId="{9E0B520C-FBB0-4825-8193-910FC7DB86C5}" dt="2019-04-04T13:26:17.032" v="60" actId="1582"/>
          <ac:cxnSpMkLst>
            <pc:docMk/>
            <pc:sldMk cId="1669721746" sldId="365"/>
            <ac:cxnSpMk id="21" creationId="{42C0DD5D-11AD-45F6-AEDA-26A3359CFD2C}"/>
          </ac:cxnSpMkLst>
        </pc:cxnChg>
        <pc:cxnChg chg="mod">
          <ac:chgData name="Victoria Worthington" userId="3602fdab-493b-4fe0-87da-353562330a36" providerId="ADAL" clId="{9E0B520C-FBB0-4825-8193-910FC7DB86C5}" dt="2019-04-04T13:26:17.032" v="60" actId="1582"/>
          <ac:cxnSpMkLst>
            <pc:docMk/>
            <pc:sldMk cId="1669721746" sldId="365"/>
            <ac:cxnSpMk id="22" creationId="{43B69562-0903-4F9D-AC24-14DC0248C858}"/>
          </ac:cxnSpMkLst>
        </pc:cxnChg>
        <pc:cxnChg chg="mod">
          <ac:chgData name="Victoria Worthington" userId="3602fdab-493b-4fe0-87da-353562330a36" providerId="ADAL" clId="{9E0B520C-FBB0-4825-8193-910FC7DB86C5}" dt="2019-04-04T13:26:38.817" v="65" actId="1582"/>
          <ac:cxnSpMkLst>
            <pc:docMk/>
            <pc:sldMk cId="1669721746" sldId="365"/>
            <ac:cxnSpMk id="23" creationId="{23499FDB-9FBD-46FD-89DB-2B5EFC51B1CD}"/>
          </ac:cxnSpMkLst>
        </pc:cxnChg>
        <pc:cxnChg chg="mod">
          <ac:chgData name="Victoria Worthington" userId="3602fdab-493b-4fe0-87da-353562330a36" providerId="ADAL" clId="{9E0B520C-FBB0-4825-8193-910FC7DB86C5}" dt="2019-04-04T13:26:38.817" v="65" actId="1582"/>
          <ac:cxnSpMkLst>
            <pc:docMk/>
            <pc:sldMk cId="1669721746" sldId="365"/>
            <ac:cxnSpMk id="24" creationId="{581B4BD5-DDCF-4604-ADE2-E1254DC314EB}"/>
          </ac:cxnSpMkLst>
        </pc:cxnChg>
        <pc:cxnChg chg="mod">
          <ac:chgData name="Victoria Worthington" userId="3602fdab-493b-4fe0-87da-353562330a36" providerId="ADAL" clId="{9E0B520C-FBB0-4825-8193-910FC7DB86C5}" dt="2019-04-04T13:26:23.341" v="63" actId="1582"/>
          <ac:cxnSpMkLst>
            <pc:docMk/>
            <pc:sldMk cId="1669721746" sldId="365"/>
            <ac:cxnSpMk id="25" creationId="{5715A05C-4D39-45D8-A13E-3DAA224CC745}"/>
          </ac:cxnSpMkLst>
        </pc:cxnChg>
        <pc:cxnChg chg="mod">
          <ac:chgData name="Victoria Worthington" userId="3602fdab-493b-4fe0-87da-353562330a36" providerId="ADAL" clId="{9E0B520C-FBB0-4825-8193-910FC7DB86C5}" dt="2019-04-04T13:26:23.341" v="63" actId="1582"/>
          <ac:cxnSpMkLst>
            <pc:docMk/>
            <pc:sldMk cId="1669721746" sldId="365"/>
            <ac:cxnSpMk id="26" creationId="{5053EEC5-E849-487A-AC92-2EA503FC1557}"/>
          </ac:cxnSpMkLst>
        </pc:cxnChg>
        <pc:cxnChg chg="add mod">
          <ac:chgData name="Victoria Worthington" userId="3602fdab-493b-4fe0-87da-353562330a36" providerId="ADAL" clId="{9E0B520C-FBB0-4825-8193-910FC7DB86C5}" dt="2019-04-04T13:26:20.104" v="62" actId="571"/>
          <ac:cxnSpMkLst>
            <pc:docMk/>
            <pc:sldMk cId="1669721746" sldId="365"/>
            <ac:cxnSpMk id="27" creationId="{8597E5A8-CBDC-478A-B248-7016E4B5DB1A}"/>
          </ac:cxnSpMkLst>
        </pc:cxnChg>
        <pc:cxnChg chg="add mod">
          <ac:chgData name="Victoria Worthington" userId="3602fdab-493b-4fe0-87da-353562330a36" providerId="ADAL" clId="{9E0B520C-FBB0-4825-8193-910FC7DB86C5}" dt="2019-04-04T13:26:20.104" v="62" actId="571"/>
          <ac:cxnSpMkLst>
            <pc:docMk/>
            <pc:sldMk cId="1669721746" sldId="365"/>
            <ac:cxnSpMk id="28" creationId="{F48F6B9B-8D44-42CA-AB06-AE7C7ADDAC5D}"/>
          </ac:cxnSpMkLst>
        </pc:cxnChg>
      </pc:sldChg>
      <pc:sldChg chg="addSp modSp">
        <pc:chgData name="Victoria Worthington" userId="3602fdab-493b-4fe0-87da-353562330a36" providerId="ADAL" clId="{9E0B520C-FBB0-4825-8193-910FC7DB86C5}" dt="2019-04-04T13:34:47.452" v="182" actId="12788"/>
        <pc:sldMkLst>
          <pc:docMk/>
          <pc:sldMk cId="1278357641" sldId="369"/>
        </pc:sldMkLst>
        <pc:spChg chg="mod">
          <ac:chgData name="Victoria Worthington" userId="3602fdab-493b-4fe0-87da-353562330a36" providerId="ADAL" clId="{9E0B520C-FBB0-4825-8193-910FC7DB86C5}" dt="2019-04-04T13:34:44.336" v="181" actId="164"/>
          <ac:spMkLst>
            <pc:docMk/>
            <pc:sldMk cId="1278357641" sldId="369"/>
            <ac:spMk id="6" creationId="{478BA0CF-E037-49B8-9DF3-FF4C44585F56}"/>
          </ac:spMkLst>
        </pc:spChg>
        <pc:spChg chg="mod">
          <ac:chgData name="Victoria Worthington" userId="3602fdab-493b-4fe0-87da-353562330a36" providerId="ADAL" clId="{9E0B520C-FBB0-4825-8193-910FC7DB86C5}" dt="2019-04-04T13:34:44.336" v="181" actId="164"/>
          <ac:spMkLst>
            <pc:docMk/>
            <pc:sldMk cId="1278357641" sldId="369"/>
            <ac:spMk id="9" creationId="{963A62A8-978C-4B79-8BAD-72A1855A0978}"/>
          </ac:spMkLst>
        </pc:spChg>
        <pc:spChg chg="mod">
          <ac:chgData name="Victoria Worthington" userId="3602fdab-493b-4fe0-87da-353562330a36" providerId="ADAL" clId="{9E0B520C-FBB0-4825-8193-910FC7DB86C5}" dt="2019-04-04T13:34:44.336" v="181" actId="164"/>
          <ac:spMkLst>
            <pc:docMk/>
            <pc:sldMk cId="1278357641" sldId="369"/>
            <ac:spMk id="10" creationId="{28616F87-D20E-434C-8BEB-341131D6B663}"/>
          </ac:spMkLst>
        </pc:spChg>
        <pc:spChg chg="mod">
          <ac:chgData name="Victoria Worthington" userId="3602fdab-493b-4fe0-87da-353562330a36" providerId="ADAL" clId="{9E0B520C-FBB0-4825-8193-910FC7DB86C5}" dt="2019-04-04T13:34:44.336" v="181" actId="164"/>
          <ac:spMkLst>
            <pc:docMk/>
            <pc:sldMk cId="1278357641" sldId="369"/>
            <ac:spMk id="11" creationId="{C8BE6D61-E8A2-46C9-91EB-33A539E23428}"/>
          </ac:spMkLst>
        </pc:spChg>
        <pc:spChg chg="mod">
          <ac:chgData name="Victoria Worthington" userId="3602fdab-493b-4fe0-87da-353562330a36" providerId="ADAL" clId="{9E0B520C-FBB0-4825-8193-910FC7DB86C5}" dt="2019-04-04T13:34:44.336" v="181" actId="164"/>
          <ac:spMkLst>
            <pc:docMk/>
            <pc:sldMk cId="1278357641" sldId="369"/>
            <ac:spMk id="12" creationId="{D5AB6585-ACEC-4215-BBDD-E69098A475D7}"/>
          </ac:spMkLst>
        </pc:spChg>
        <pc:spChg chg="mod">
          <ac:chgData name="Victoria Worthington" userId="3602fdab-493b-4fe0-87da-353562330a36" providerId="ADAL" clId="{9E0B520C-FBB0-4825-8193-910FC7DB86C5}" dt="2019-04-04T13:34:44.336" v="181" actId="164"/>
          <ac:spMkLst>
            <pc:docMk/>
            <pc:sldMk cId="1278357641" sldId="369"/>
            <ac:spMk id="13" creationId="{A07C30DB-D483-4288-B55F-B6E68A4EC60E}"/>
          </ac:spMkLst>
        </pc:spChg>
        <pc:grpChg chg="add mod">
          <ac:chgData name="Victoria Worthington" userId="3602fdab-493b-4fe0-87da-353562330a36" providerId="ADAL" clId="{9E0B520C-FBB0-4825-8193-910FC7DB86C5}" dt="2019-04-04T13:34:47.452" v="182" actId="12788"/>
          <ac:grpSpMkLst>
            <pc:docMk/>
            <pc:sldMk cId="1278357641" sldId="369"/>
            <ac:grpSpMk id="2" creationId="{8095184E-7973-4A62-A84A-7F04881B27F9}"/>
          </ac:grpSpMkLst>
        </pc:grpChg>
        <pc:cxnChg chg="mod">
          <ac:chgData name="Victoria Worthington" userId="3602fdab-493b-4fe0-87da-353562330a36" providerId="ADAL" clId="{9E0B520C-FBB0-4825-8193-910FC7DB86C5}" dt="2019-04-04T13:34:44.336" v="181" actId="164"/>
          <ac:cxnSpMkLst>
            <pc:docMk/>
            <pc:sldMk cId="1278357641" sldId="369"/>
            <ac:cxnSpMk id="4" creationId="{C3B6DBB8-6F96-4FBE-AE31-70C6724E5A23}"/>
          </ac:cxnSpMkLst>
        </pc:cxnChg>
        <pc:cxnChg chg="mod">
          <ac:chgData name="Victoria Worthington" userId="3602fdab-493b-4fe0-87da-353562330a36" providerId="ADAL" clId="{9E0B520C-FBB0-4825-8193-910FC7DB86C5}" dt="2019-04-04T13:34:44.336" v="181" actId="164"/>
          <ac:cxnSpMkLst>
            <pc:docMk/>
            <pc:sldMk cId="1278357641" sldId="369"/>
            <ac:cxnSpMk id="15" creationId="{D2076B48-287F-4739-9F9F-15BDEF746564}"/>
          </ac:cxnSpMkLst>
        </pc:cxnChg>
        <pc:cxnChg chg="mod">
          <ac:chgData name="Victoria Worthington" userId="3602fdab-493b-4fe0-87da-353562330a36" providerId="ADAL" clId="{9E0B520C-FBB0-4825-8193-910FC7DB86C5}" dt="2019-04-04T13:34:44.336" v="181" actId="164"/>
          <ac:cxnSpMkLst>
            <pc:docMk/>
            <pc:sldMk cId="1278357641" sldId="369"/>
            <ac:cxnSpMk id="16" creationId="{3AC6E779-1331-475C-8B90-EC24286B69F7}"/>
          </ac:cxnSpMkLst>
        </pc:cxnChg>
      </pc:sldChg>
      <pc:sldChg chg="addSp modSp">
        <pc:chgData name="Victoria Worthington" userId="3602fdab-493b-4fe0-87da-353562330a36" providerId="ADAL" clId="{9E0B520C-FBB0-4825-8193-910FC7DB86C5}" dt="2019-04-04T13:45:49.460" v="197" actId="12788"/>
        <pc:sldMkLst>
          <pc:docMk/>
          <pc:sldMk cId="274704002" sldId="370"/>
        </pc:sldMkLst>
        <pc:spChg chg="mod">
          <ac:chgData name="Victoria Worthington" userId="3602fdab-493b-4fe0-87da-353562330a36" providerId="ADAL" clId="{9E0B520C-FBB0-4825-8193-910FC7DB86C5}" dt="2019-04-04T13:45:45.681" v="196" actId="164"/>
          <ac:spMkLst>
            <pc:docMk/>
            <pc:sldMk cId="274704002" sldId="370"/>
            <ac:spMk id="6" creationId="{6B1CE5C8-6B6F-495D-AFCA-6BEC52F2ED5F}"/>
          </ac:spMkLst>
        </pc:spChg>
        <pc:spChg chg="mod">
          <ac:chgData name="Victoria Worthington" userId="3602fdab-493b-4fe0-87da-353562330a36" providerId="ADAL" clId="{9E0B520C-FBB0-4825-8193-910FC7DB86C5}" dt="2019-04-04T13:45:45.681" v="196" actId="164"/>
          <ac:spMkLst>
            <pc:docMk/>
            <pc:sldMk cId="274704002" sldId="370"/>
            <ac:spMk id="9" creationId="{32E79DDC-A6E6-48AA-936C-E30670EC8FA5}"/>
          </ac:spMkLst>
        </pc:spChg>
        <pc:spChg chg="mod">
          <ac:chgData name="Victoria Worthington" userId="3602fdab-493b-4fe0-87da-353562330a36" providerId="ADAL" clId="{9E0B520C-FBB0-4825-8193-910FC7DB86C5}" dt="2019-04-04T13:45:45.681" v="196" actId="164"/>
          <ac:spMkLst>
            <pc:docMk/>
            <pc:sldMk cId="274704002" sldId="370"/>
            <ac:spMk id="10" creationId="{EB5CF10B-C3AA-4EB3-85BB-CF425E67C0AB}"/>
          </ac:spMkLst>
        </pc:spChg>
        <pc:spChg chg="mod">
          <ac:chgData name="Victoria Worthington" userId="3602fdab-493b-4fe0-87da-353562330a36" providerId="ADAL" clId="{9E0B520C-FBB0-4825-8193-910FC7DB86C5}" dt="2019-04-04T13:45:45.681" v="196" actId="164"/>
          <ac:spMkLst>
            <pc:docMk/>
            <pc:sldMk cId="274704002" sldId="370"/>
            <ac:spMk id="11" creationId="{A2600E89-42F0-45DF-93AB-6DEEC93AD45C}"/>
          </ac:spMkLst>
        </pc:spChg>
        <pc:spChg chg="mod">
          <ac:chgData name="Victoria Worthington" userId="3602fdab-493b-4fe0-87da-353562330a36" providerId="ADAL" clId="{9E0B520C-FBB0-4825-8193-910FC7DB86C5}" dt="2019-04-04T13:45:45.681" v="196" actId="164"/>
          <ac:spMkLst>
            <pc:docMk/>
            <pc:sldMk cId="274704002" sldId="370"/>
            <ac:spMk id="12" creationId="{54B0503D-7A05-4A6B-BB4D-7FA2015E294F}"/>
          </ac:spMkLst>
        </pc:spChg>
        <pc:grpChg chg="add mod">
          <ac:chgData name="Victoria Worthington" userId="3602fdab-493b-4fe0-87da-353562330a36" providerId="ADAL" clId="{9E0B520C-FBB0-4825-8193-910FC7DB86C5}" dt="2019-04-04T13:45:49.460" v="197" actId="12788"/>
          <ac:grpSpMkLst>
            <pc:docMk/>
            <pc:sldMk cId="274704002" sldId="370"/>
            <ac:grpSpMk id="2" creationId="{693F31FC-E009-40B8-883A-6474A879E91F}"/>
          </ac:grpSpMkLst>
        </pc:grpChg>
      </pc:sldChg>
      <pc:sldChg chg="modSp">
        <pc:chgData name="Victoria Worthington" userId="3602fdab-493b-4fe0-87da-353562330a36" providerId="ADAL" clId="{9E0B520C-FBB0-4825-8193-910FC7DB86C5}" dt="2019-04-04T14:19:18.996" v="685" actId="20577"/>
        <pc:sldMkLst>
          <pc:docMk/>
          <pc:sldMk cId="982690010" sldId="374"/>
        </pc:sldMkLst>
        <pc:spChg chg="mod">
          <ac:chgData name="Victoria Worthington" userId="3602fdab-493b-4fe0-87da-353562330a36" providerId="ADAL" clId="{9E0B520C-FBB0-4825-8193-910FC7DB86C5}" dt="2019-04-04T14:19:18.996" v="685" actId="20577"/>
          <ac:spMkLst>
            <pc:docMk/>
            <pc:sldMk cId="982690010" sldId="374"/>
            <ac:spMk id="19" creationId="{5252A847-DE45-4FA3-A1F8-EEBEB845FF8E}"/>
          </ac:spMkLst>
        </pc:spChg>
      </pc:sldChg>
      <pc:sldChg chg="del">
        <pc:chgData name="Victoria Worthington" userId="3602fdab-493b-4fe0-87da-353562330a36" providerId="ADAL" clId="{9E0B520C-FBB0-4825-8193-910FC7DB86C5}" dt="2019-04-08T09:48:10.900" v="797" actId="2696"/>
        <pc:sldMkLst>
          <pc:docMk/>
          <pc:sldMk cId="1755954594" sldId="375"/>
        </pc:sldMkLst>
      </pc:sldChg>
      <pc:sldChg chg="addSp modSp">
        <pc:chgData name="Victoria Worthington" userId="3602fdab-493b-4fe0-87da-353562330a36" providerId="ADAL" clId="{9E0B520C-FBB0-4825-8193-910FC7DB86C5}" dt="2019-04-08T20:10:38.982" v="806" actId="20577"/>
        <pc:sldMkLst>
          <pc:docMk/>
          <pc:sldMk cId="1800516722" sldId="376"/>
        </pc:sldMkLst>
        <pc:spChg chg="mod">
          <ac:chgData name="Victoria Worthington" userId="3602fdab-493b-4fe0-87da-353562330a36" providerId="ADAL" clId="{9E0B520C-FBB0-4825-8193-910FC7DB86C5}" dt="2019-04-04T14:05:52.065" v="594" actId="208"/>
          <ac:spMkLst>
            <pc:docMk/>
            <pc:sldMk cId="1800516722" sldId="376"/>
            <ac:spMk id="10" creationId="{EA6FBF62-B4F6-44F1-B6BD-AF6920E57730}"/>
          </ac:spMkLst>
        </pc:spChg>
        <pc:spChg chg="mod">
          <ac:chgData name="Victoria Worthington" userId="3602fdab-493b-4fe0-87da-353562330a36" providerId="ADAL" clId="{9E0B520C-FBB0-4825-8193-910FC7DB86C5}" dt="2019-04-04T14:05:52.065" v="594" actId="208"/>
          <ac:spMkLst>
            <pc:docMk/>
            <pc:sldMk cId="1800516722" sldId="376"/>
            <ac:spMk id="11" creationId="{2B06ACA2-085C-4AAE-A45A-B07EAC8AED7B}"/>
          </ac:spMkLst>
        </pc:spChg>
        <pc:spChg chg="mod">
          <ac:chgData name="Victoria Worthington" userId="3602fdab-493b-4fe0-87da-353562330a36" providerId="ADAL" clId="{9E0B520C-FBB0-4825-8193-910FC7DB86C5}" dt="2019-04-04T14:05:52.065" v="594" actId="208"/>
          <ac:spMkLst>
            <pc:docMk/>
            <pc:sldMk cId="1800516722" sldId="376"/>
            <ac:spMk id="12" creationId="{C1F8FBD8-BB82-452C-931A-675245A88796}"/>
          </ac:spMkLst>
        </pc:spChg>
        <pc:spChg chg="mod">
          <ac:chgData name="Victoria Worthington" userId="3602fdab-493b-4fe0-87da-353562330a36" providerId="ADAL" clId="{9E0B520C-FBB0-4825-8193-910FC7DB86C5}" dt="2019-04-04T14:05:52.065" v="594" actId="208"/>
          <ac:spMkLst>
            <pc:docMk/>
            <pc:sldMk cId="1800516722" sldId="376"/>
            <ac:spMk id="14" creationId="{47D0899A-A95A-463C-8F53-1363298ACEF2}"/>
          </ac:spMkLst>
        </pc:spChg>
        <pc:spChg chg="mod">
          <ac:chgData name="Victoria Worthington" userId="3602fdab-493b-4fe0-87da-353562330a36" providerId="ADAL" clId="{9E0B520C-FBB0-4825-8193-910FC7DB86C5}" dt="2019-04-04T14:05:52.065" v="594" actId="208"/>
          <ac:spMkLst>
            <pc:docMk/>
            <pc:sldMk cId="1800516722" sldId="376"/>
            <ac:spMk id="15" creationId="{3072D7B7-1545-40A6-888F-937239635390}"/>
          </ac:spMkLst>
        </pc:spChg>
        <pc:spChg chg="mod">
          <ac:chgData name="Victoria Worthington" userId="3602fdab-493b-4fe0-87da-353562330a36" providerId="ADAL" clId="{9E0B520C-FBB0-4825-8193-910FC7DB86C5}" dt="2019-04-04T13:52:30.792" v="462" actId="1076"/>
          <ac:spMkLst>
            <pc:docMk/>
            <pc:sldMk cId="1800516722" sldId="376"/>
            <ac:spMk id="19" creationId="{5252A847-DE45-4FA3-A1F8-EEBEB845FF8E}"/>
          </ac:spMkLst>
        </pc:spChg>
        <pc:grpChg chg="add mod">
          <ac:chgData name="Victoria Worthington" userId="3602fdab-493b-4fe0-87da-353562330a36" providerId="ADAL" clId="{9E0B520C-FBB0-4825-8193-910FC7DB86C5}" dt="2019-04-04T13:54:56.210" v="485" actId="12788"/>
          <ac:grpSpMkLst>
            <pc:docMk/>
            <pc:sldMk cId="1800516722" sldId="376"/>
            <ac:grpSpMk id="2" creationId="{6A3AEEEA-4E4D-4390-9AF3-CE25BA91FFAA}"/>
          </ac:grpSpMkLst>
        </pc:grpChg>
        <pc:grpChg chg="mod">
          <ac:chgData name="Victoria Worthington" userId="3602fdab-493b-4fe0-87da-353562330a36" providerId="ADAL" clId="{9E0B520C-FBB0-4825-8193-910FC7DB86C5}" dt="2019-04-04T13:54:54.638" v="484" actId="12789"/>
          <ac:grpSpMkLst>
            <pc:docMk/>
            <pc:sldMk cId="1800516722" sldId="376"/>
            <ac:grpSpMk id="9" creationId="{4C8D79A4-C484-4936-AA34-F466D5A373D1}"/>
          </ac:grpSpMkLst>
        </pc:grpChg>
        <pc:grpChg chg="mod">
          <ac:chgData name="Victoria Worthington" userId="3602fdab-493b-4fe0-87da-353562330a36" providerId="ADAL" clId="{9E0B520C-FBB0-4825-8193-910FC7DB86C5}" dt="2019-04-04T13:54:54.638" v="484" actId="12789"/>
          <ac:grpSpMkLst>
            <pc:docMk/>
            <pc:sldMk cId="1800516722" sldId="376"/>
            <ac:grpSpMk id="13" creationId="{7A67C906-5E13-4359-A944-7236F2D88D7D}"/>
          </ac:grpSpMkLst>
        </pc:grpChg>
        <pc:graphicFrameChg chg="mod modGraphic">
          <ac:chgData name="Victoria Worthington" userId="3602fdab-493b-4fe0-87da-353562330a36" providerId="ADAL" clId="{9E0B520C-FBB0-4825-8193-910FC7DB86C5}" dt="2019-04-08T20:10:38.982" v="806" actId="20577"/>
          <ac:graphicFrameMkLst>
            <pc:docMk/>
            <pc:sldMk cId="1800516722" sldId="376"/>
            <ac:graphicFrameMk id="6" creationId="{8001E988-D44D-447D-8CAC-7979718F5711}"/>
          </ac:graphicFrameMkLst>
        </pc:graphicFrameChg>
      </pc:sldChg>
      <pc:sldChg chg="addSp modSp add">
        <pc:chgData name="Victoria Worthington" userId="3602fdab-493b-4fe0-87da-353562330a36" providerId="ADAL" clId="{9E0B520C-FBB0-4825-8193-910FC7DB86C5}" dt="2019-04-04T13:33:22.646" v="174" actId="12788"/>
        <pc:sldMkLst>
          <pc:docMk/>
          <pc:sldMk cId="3616341623" sldId="413"/>
        </pc:sldMkLst>
        <pc:spChg chg="mod">
          <ac:chgData name="Victoria Worthington" userId="3602fdab-493b-4fe0-87da-353562330a36" providerId="ADAL" clId="{9E0B520C-FBB0-4825-8193-910FC7DB86C5}" dt="2019-04-04T13:33:19.318" v="173" actId="164"/>
          <ac:spMkLst>
            <pc:docMk/>
            <pc:sldMk cId="3616341623" sldId="413"/>
            <ac:spMk id="11" creationId="{66038463-54EC-4914-B9CF-2EBC29C6845D}"/>
          </ac:spMkLst>
        </pc:spChg>
        <pc:spChg chg="mod">
          <ac:chgData name="Victoria Worthington" userId="3602fdab-493b-4fe0-87da-353562330a36" providerId="ADAL" clId="{9E0B520C-FBB0-4825-8193-910FC7DB86C5}" dt="2019-04-04T13:32:44.093" v="132" actId="208"/>
          <ac:spMkLst>
            <pc:docMk/>
            <pc:sldMk cId="3616341623" sldId="413"/>
            <ac:spMk id="12" creationId="{A9A4A5E5-AA9F-4EBC-AE4F-5881345B31AC}"/>
          </ac:spMkLst>
        </pc:spChg>
        <pc:spChg chg="mod">
          <ac:chgData name="Victoria Worthington" userId="3602fdab-493b-4fe0-87da-353562330a36" providerId="ADAL" clId="{9E0B520C-FBB0-4825-8193-910FC7DB86C5}" dt="2019-04-04T13:33:19.318" v="173" actId="164"/>
          <ac:spMkLst>
            <pc:docMk/>
            <pc:sldMk cId="3616341623" sldId="413"/>
            <ac:spMk id="13" creationId="{ADFB387C-66F2-4BA5-92E7-433340A259B1}"/>
          </ac:spMkLst>
        </pc:spChg>
        <pc:spChg chg="mod">
          <ac:chgData name="Victoria Worthington" userId="3602fdab-493b-4fe0-87da-353562330a36" providerId="ADAL" clId="{9E0B520C-FBB0-4825-8193-910FC7DB86C5}" dt="2019-04-04T13:33:19.318" v="173" actId="164"/>
          <ac:spMkLst>
            <pc:docMk/>
            <pc:sldMk cId="3616341623" sldId="413"/>
            <ac:spMk id="14" creationId="{2F4E4C80-0395-46C3-9BB5-780C9954331B}"/>
          </ac:spMkLst>
        </pc:spChg>
        <pc:spChg chg="mod">
          <ac:chgData name="Victoria Worthington" userId="3602fdab-493b-4fe0-87da-353562330a36" providerId="ADAL" clId="{9E0B520C-FBB0-4825-8193-910FC7DB86C5}" dt="2019-04-04T13:33:19.318" v="173" actId="164"/>
          <ac:spMkLst>
            <pc:docMk/>
            <pc:sldMk cId="3616341623" sldId="413"/>
            <ac:spMk id="16" creationId="{A13F17DB-CEE3-410F-A3BF-08647B77CC0B}"/>
          </ac:spMkLst>
        </pc:spChg>
        <pc:grpChg chg="add mod">
          <ac:chgData name="Victoria Worthington" userId="3602fdab-493b-4fe0-87da-353562330a36" providerId="ADAL" clId="{9E0B520C-FBB0-4825-8193-910FC7DB86C5}" dt="2019-04-04T13:33:22.646" v="174" actId="12788"/>
          <ac:grpSpMkLst>
            <pc:docMk/>
            <pc:sldMk cId="3616341623" sldId="413"/>
            <ac:grpSpMk id="2" creationId="{69F228C6-B7EF-450A-9EBD-6F825C42806B}"/>
          </ac:grpSpMkLst>
        </pc:grpChg>
        <pc:grpChg chg="add mod">
          <ac:chgData name="Victoria Worthington" userId="3602fdab-493b-4fe0-87da-353562330a36" providerId="ADAL" clId="{9E0B520C-FBB0-4825-8193-910FC7DB86C5}" dt="2019-04-04T13:33:22.646" v="174" actId="12788"/>
          <ac:grpSpMkLst>
            <pc:docMk/>
            <pc:sldMk cId="3616341623" sldId="413"/>
            <ac:grpSpMk id="3" creationId="{85F5563C-5F9F-46F4-A8A8-6FE97387E686}"/>
          </ac:grpSpMkLst>
        </pc:grpChg>
        <pc:grpChg chg="add mod">
          <ac:chgData name="Victoria Worthington" userId="3602fdab-493b-4fe0-87da-353562330a36" providerId="ADAL" clId="{9E0B520C-FBB0-4825-8193-910FC7DB86C5}" dt="2019-04-04T13:33:22.646" v="174" actId="12788"/>
          <ac:grpSpMkLst>
            <pc:docMk/>
            <pc:sldMk cId="3616341623" sldId="413"/>
            <ac:grpSpMk id="4" creationId="{FC010451-7986-4FFE-BE81-A8525CB56BD5}"/>
          </ac:grpSpMkLst>
        </pc:grpChg>
        <pc:grpChg chg="add mod">
          <ac:chgData name="Victoria Worthington" userId="3602fdab-493b-4fe0-87da-353562330a36" providerId="ADAL" clId="{9E0B520C-FBB0-4825-8193-910FC7DB86C5}" dt="2019-04-04T13:33:22.646" v="174" actId="12788"/>
          <ac:grpSpMkLst>
            <pc:docMk/>
            <pc:sldMk cId="3616341623" sldId="413"/>
            <ac:grpSpMk id="5" creationId="{6E2811FA-B452-4306-8831-0B9C6B06CCFB}"/>
          </ac:grpSpMkLst>
        </pc:grpChg>
        <pc:grpChg chg="add mod">
          <ac:chgData name="Victoria Worthington" userId="3602fdab-493b-4fe0-87da-353562330a36" providerId="ADAL" clId="{9E0B520C-FBB0-4825-8193-910FC7DB86C5}" dt="2019-04-04T13:33:22.646" v="174" actId="12788"/>
          <ac:grpSpMkLst>
            <pc:docMk/>
            <pc:sldMk cId="3616341623" sldId="413"/>
            <ac:grpSpMk id="27" creationId="{5088CAB2-D44E-4401-9231-625976EE7280}"/>
          </ac:grpSpMkLst>
        </pc:grpChg>
        <pc:picChg chg="mod">
          <ac:chgData name="Victoria Worthington" userId="3602fdab-493b-4fe0-87da-353562330a36" providerId="ADAL" clId="{9E0B520C-FBB0-4825-8193-910FC7DB86C5}" dt="2019-04-04T13:28:03.207" v="68" actId="164"/>
          <ac:picMkLst>
            <pc:docMk/>
            <pc:sldMk cId="3616341623" sldId="413"/>
            <ac:picMk id="6" creationId="{3CE228E0-06ED-40DD-8363-B5FEA5197457}"/>
          </ac:picMkLst>
        </pc:picChg>
        <pc:picChg chg="mod">
          <ac:chgData name="Victoria Worthington" userId="3602fdab-493b-4fe0-87da-353562330a36" providerId="ADAL" clId="{9E0B520C-FBB0-4825-8193-910FC7DB86C5}" dt="2019-04-04T13:29:39.958" v="109" actId="164"/>
          <ac:picMkLst>
            <pc:docMk/>
            <pc:sldMk cId="3616341623" sldId="413"/>
            <ac:picMk id="9" creationId="{D40659E6-E30B-4CCE-9686-2A4D1B80BC6F}"/>
          </ac:picMkLst>
        </pc:picChg>
        <pc:picChg chg="mod">
          <ac:chgData name="Victoria Worthington" userId="3602fdab-493b-4fe0-87da-353562330a36" providerId="ADAL" clId="{9E0B520C-FBB0-4825-8193-910FC7DB86C5}" dt="2019-04-04T13:29:08.588" v="89" actId="164"/>
          <ac:picMkLst>
            <pc:docMk/>
            <pc:sldMk cId="3616341623" sldId="413"/>
            <ac:picMk id="10" creationId="{F3DE495E-43FB-4286-B93E-4B436FD62BC4}"/>
          </ac:picMkLst>
        </pc:picChg>
        <pc:picChg chg="mod">
          <ac:chgData name="Victoria Worthington" userId="3602fdab-493b-4fe0-87da-353562330a36" providerId="ADAL" clId="{9E0B520C-FBB0-4825-8193-910FC7DB86C5}" dt="2019-04-04T13:28:42.081" v="82" actId="164"/>
          <ac:picMkLst>
            <pc:docMk/>
            <pc:sldMk cId="3616341623" sldId="413"/>
            <ac:picMk id="15" creationId="{B35AD29A-633A-4BE4-BA1D-4DB80C39DD8B}"/>
          </ac:picMkLst>
        </pc:picChg>
        <pc:cxnChg chg="mod">
          <ac:chgData name="Victoria Worthington" userId="3602fdab-493b-4fe0-87da-353562330a36" providerId="ADAL" clId="{9E0B520C-FBB0-4825-8193-910FC7DB86C5}" dt="2019-04-04T13:28:03.207" v="68" actId="164"/>
          <ac:cxnSpMkLst>
            <pc:docMk/>
            <pc:sldMk cId="3616341623" sldId="413"/>
            <ac:cxnSpMk id="17" creationId="{9F1E9DC7-5675-4292-AB18-8F648707C813}"/>
          </ac:cxnSpMkLst>
        </pc:cxnChg>
        <pc:cxnChg chg="mod">
          <ac:chgData name="Victoria Worthington" userId="3602fdab-493b-4fe0-87da-353562330a36" providerId="ADAL" clId="{9E0B520C-FBB0-4825-8193-910FC7DB86C5}" dt="2019-04-04T13:28:03.207" v="68" actId="164"/>
          <ac:cxnSpMkLst>
            <pc:docMk/>
            <pc:sldMk cId="3616341623" sldId="413"/>
            <ac:cxnSpMk id="20" creationId="{1CE5E461-97BF-448C-A4AE-041B20B98240}"/>
          </ac:cxnSpMkLst>
        </pc:cxnChg>
        <pc:cxnChg chg="mod">
          <ac:chgData name="Victoria Worthington" userId="3602fdab-493b-4fe0-87da-353562330a36" providerId="ADAL" clId="{9E0B520C-FBB0-4825-8193-910FC7DB86C5}" dt="2019-04-04T13:29:39.958" v="109" actId="164"/>
          <ac:cxnSpMkLst>
            <pc:docMk/>
            <pc:sldMk cId="3616341623" sldId="413"/>
            <ac:cxnSpMk id="21" creationId="{42C0DD5D-11AD-45F6-AEDA-26A3359CFD2C}"/>
          </ac:cxnSpMkLst>
        </pc:cxnChg>
        <pc:cxnChg chg="mod">
          <ac:chgData name="Victoria Worthington" userId="3602fdab-493b-4fe0-87da-353562330a36" providerId="ADAL" clId="{9E0B520C-FBB0-4825-8193-910FC7DB86C5}" dt="2019-04-04T13:29:39.958" v="109" actId="164"/>
          <ac:cxnSpMkLst>
            <pc:docMk/>
            <pc:sldMk cId="3616341623" sldId="413"/>
            <ac:cxnSpMk id="22" creationId="{43B69562-0903-4F9D-AC24-14DC0248C858}"/>
          </ac:cxnSpMkLst>
        </pc:cxnChg>
        <pc:cxnChg chg="mod">
          <ac:chgData name="Victoria Worthington" userId="3602fdab-493b-4fe0-87da-353562330a36" providerId="ADAL" clId="{9E0B520C-FBB0-4825-8193-910FC7DB86C5}" dt="2019-04-04T13:29:08.588" v="89" actId="164"/>
          <ac:cxnSpMkLst>
            <pc:docMk/>
            <pc:sldMk cId="3616341623" sldId="413"/>
            <ac:cxnSpMk id="23" creationId="{23499FDB-9FBD-46FD-89DB-2B5EFC51B1CD}"/>
          </ac:cxnSpMkLst>
        </pc:cxnChg>
        <pc:cxnChg chg="mod">
          <ac:chgData name="Victoria Worthington" userId="3602fdab-493b-4fe0-87da-353562330a36" providerId="ADAL" clId="{9E0B520C-FBB0-4825-8193-910FC7DB86C5}" dt="2019-04-04T13:29:08.588" v="89" actId="164"/>
          <ac:cxnSpMkLst>
            <pc:docMk/>
            <pc:sldMk cId="3616341623" sldId="413"/>
            <ac:cxnSpMk id="24" creationId="{581B4BD5-DDCF-4604-ADE2-E1254DC314EB}"/>
          </ac:cxnSpMkLst>
        </pc:cxnChg>
        <pc:cxnChg chg="mod">
          <ac:chgData name="Victoria Worthington" userId="3602fdab-493b-4fe0-87da-353562330a36" providerId="ADAL" clId="{9E0B520C-FBB0-4825-8193-910FC7DB86C5}" dt="2019-04-04T13:28:42.081" v="82" actId="164"/>
          <ac:cxnSpMkLst>
            <pc:docMk/>
            <pc:sldMk cId="3616341623" sldId="413"/>
            <ac:cxnSpMk id="25" creationId="{5715A05C-4D39-45D8-A13E-3DAA224CC745}"/>
          </ac:cxnSpMkLst>
        </pc:cxnChg>
        <pc:cxnChg chg="mod">
          <ac:chgData name="Victoria Worthington" userId="3602fdab-493b-4fe0-87da-353562330a36" providerId="ADAL" clId="{9E0B520C-FBB0-4825-8193-910FC7DB86C5}" dt="2019-04-04T13:28:42.081" v="82" actId="164"/>
          <ac:cxnSpMkLst>
            <pc:docMk/>
            <pc:sldMk cId="3616341623" sldId="413"/>
            <ac:cxnSpMk id="26" creationId="{5053EEC5-E849-487A-AC92-2EA503FC1557}"/>
          </ac:cxnSpMkLst>
        </pc:cxnChg>
      </pc:sldChg>
      <pc:sldChg chg="delSp modSp add ord">
        <pc:chgData name="Victoria Worthington" userId="3602fdab-493b-4fe0-87da-353562330a36" providerId="ADAL" clId="{9E0B520C-FBB0-4825-8193-910FC7DB86C5}" dt="2019-04-04T13:35:42.910" v="188"/>
        <pc:sldMkLst>
          <pc:docMk/>
          <pc:sldMk cId="2144436442" sldId="414"/>
        </pc:sldMkLst>
        <pc:cxnChg chg="del mod">
          <ac:chgData name="Victoria Worthington" userId="3602fdab-493b-4fe0-87da-353562330a36" providerId="ADAL" clId="{9E0B520C-FBB0-4825-8193-910FC7DB86C5}" dt="2019-04-04T13:34:54.895" v="186" actId="478"/>
          <ac:cxnSpMkLst>
            <pc:docMk/>
            <pc:sldMk cId="2144436442" sldId="414"/>
            <ac:cxnSpMk id="4" creationId="{C3B6DBB8-6F96-4FBE-AE31-70C6724E5A23}"/>
          </ac:cxnSpMkLst>
        </pc:cxnChg>
        <pc:cxnChg chg="del">
          <ac:chgData name="Victoria Worthington" userId="3602fdab-493b-4fe0-87da-353562330a36" providerId="ADAL" clId="{9E0B520C-FBB0-4825-8193-910FC7DB86C5}" dt="2019-04-04T13:34:56.479" v="187" actId="478"/>
          <ac:cxnSpMkLst>
            <pc:docMk/>
            <pc:sldMk cId="2144436442" sldId="414"/>
            <ac:cxnSpMk id="15" creationId="{D2076B48-287F-4739-9F9F-15BDEF746564}"/>
          </ac:cxnSpMkLst>
        </pc:cxnChg>
        <pc:cxnChg chg="del">
          <ac:chgData name="Victoria Worthington" userId="3602fdab-493b-4fe0-87da-353562330a36" providerId="ADAL" clId="{9E0B520C-FBB0-4825-8193-910FC7DB86C5}" dt="2019-04-04T13:34:53.685" v="185" actId="478"/>
          <ac:cxnSpMkLst>
            <pc:docMk/>
            <pc:sldMk cId="2144436442" sldId="414"/>
            <ac:cxnSpMk id="16" creationId="{3AC6E779-1331-475C-8B90-EC24286B69F7}"/>
          </ac:cxnSpMkLst>
        </pc:cxnChg>
      </pc:sldChg>
      <pc:sldChg chg="addSp modSp add">
        <pc:chgData name="Victoria Worthington" userId="3602fdab-493b-4fe0-87da-353562330a36" providerId="ADAL" clId="{9E0B520C-FBB0-4825-8193-910FC7DB86C5}" dt="2019-04-04T13:45:27.874" v="194" actId="207"/>
        <pc:sldMkLst>
          <pc:docMk/>
          <pc:sldMk cId="732469729" sldId="415"/>
        </pc:sldMkLst>
        <pc:spChg chg="mod">
          <ac:chgData name="Victoria Worthington" userId="3602fdab-493b-4fe0-87da-353562330a36" providerId="ADAL" clId="{9E0B520C-FBB0-4825-8193-910FC7DB86C5}" dt="2019-04-04T13:45:27.874" v="194" actId="207"/>
          <ac:spMkLst>
            <pc:docMk/>
            <pc:sldMk cId="732469729" sldId="415"/>
            <ac:spMk id="9" creationId="{DA9D63C1-D8A3-4F8C-B7F6-DE3BB551F356}"/>
          </ac:spMkLst>
        </pc:spChg>
        <pc:spChg chg="mod">
          <ac:chgData name="Victoria Worthington" userId="3602fdab-493b-4fe0-87da-353562330a36" providerId="ADAL" clId="{9E0B520C-FBB0-4825-8193-910FC7DB86C5}" dt="2019-04-04T13:45:27.874" v="194" actId="207"/>
          <ac:spMkLst>
            <pc:docMk/>
            <pc:sldMk cId="732469729" sldId="415"/>
            <ac:spMk id="10" creationId="{90ED5718-8515-4125-BDED-90E515504F33}"/>
          </ac:spMkLst>
        </pc:spChg>
        <pc:spChg chg="mod">
          <ac:chgData name="Victoria Worthington" userId="3602fdab-493b-4fe0-87da-353562330a36" providerId="ADAL" clId="{9E0B520C-FBB0-4825-8193-910FC7DB86C5}" dt="2019-04-04T13:45:19.899" v="192" actId="208"/>
          <ac:spMkLst>
            <pc:docMk/>
            <pc:sldMk cId="732469729" sldId="415"/>
            <ac:spMk id="11" creationId="{ADCCEB16-A114-427D-A12A-F6DD67261702}"/>
          </ac:spMkLst>
        </pc:spChg>
        <pc:spChg chg="add">
          <ac:chgData name="Victoria Worthington" userId="3602fdab-493b-4fe0-87da-353562330a36" providerId="ADAL" clId="{9E0B520C-FBB0-4825-8193-910FC7DB86C5}" dt="2019-04-04T13:45:13.450" v="190"/>
          <ac:spMkLst>
            <pc:docMk/>
            <pc:sldMk cId="732469729" sldId="415"/>
            <ac:spMk id="12" creationId="{16E3AAF4-8279-4983-9441-2487A3AD264D}"/>
          </ac:spMkLst>
        </pc:spChg>
      </pc:sldChg>
      <pc:sldChg chg="addSp delSp modSp add">
        <pc:chgData name="Victoria Worthington" userId="3602fdab-493b-4fe0-87da-353562330a36" providerId="ADAL" clId="{9E0B520C-FBB0-4825-8193-910FC7DB86C5}" dt="2019-04-04T13:48:07.255" v="281" actId="20577"/>
        <pc:sldMkLst>
          <pc:docMk/>
          <pc:sldMk cId="3224040567" sldId="416"/>
        </pc:sldMkLst>
        <pc:spChg chg="mod topLvl">
          <ac:chgData name="Victoria Worthington" userId="3602fdab-493b-4fe0-87da-353562330a36" providerId="ADAL" clId="{9E0B520C-FBB0-4825-8193-910FC7DB86C5}" dt="2019-04-04T13:47:20.321" v="232" actId="164"/>
          <ac:spMkLst>
            <pc:docMk/>
            <pc:sldMk cId="3224040567" sldId="416"/>
            <ac:spMk id="6" creationId="{6B1CE5C8-6B6F-495D-AFCA-6BEC52F2ED5F}"/>
          </ac:spMkLst>
        </pc:spChg>
        <pc:spChg chg="mod topLvl">
          <ac:chgData name="Victoria Worthington" userId="3602fdab-493b-4fe0-87da-353562330a36" providerId="ADAL" clId="{9E0B520C-FBB0-4825-8193-910FC7DB86C5}" dt="2019-04-04T13:47:20.321" v="232" actId="164"/>
          <ac:spMkLst>
            <pc:docMk/>
            <pc:sldMk cId="3224040567" sldId="416"/>
            <ac:spMk id="9" creationId="{32E79DDC-A6E6-48AA-936C-E30670EC8FA5}"/>
          </ac:spMkLst>
        </pc:spChg>
        <pc:spChg chg="mod topLvl">
          <ac:chgData name="Victoria Worthington" userId="3602fdab-493b-4fe0-87da-353562330a36" providerId="ADAL" clId="{9E0B520C-FBB0-4825-8193-910FC7DB86C5}" dt="2019-04-04T13:47:20.321" v="232" actId="164"/>
          <ac:spMkLst>
            <pc:docMk/>
            <pc:sldMk cId="3224040567" sldId="416"/>
            <ac:spMk id="10" creationId="{EB5CF10B-C3AA-4EB3-85BB-CF425E67C0AB}"/>
          </ac:spMkLst>
        </pc:spChg>
        <pc:spChg chg="mod topLvl">
          <ac:chgData name="Victoria Worthington" userId="3602fdab-493b-4fe0-87da-353562330a36" providerId="ADAL" clId="{9E0B520C-FBB0-4825-8193-910FC7DB86C5}" dt="2019-04-04T13:47:20.321" v="232" actId="164"/>
          <ac:spMkLst>
            <pc:docMk/>
            <pc:sldMk cId="3224040567" sldId="416"/>
            <ac:spMk id="11" creationId="{A2600E89-42F0-45DF-93AB-6DEEC93AD45C}"/>
          </ac:spMkLst>
        </pc:spChg>
        <pc:spChg chg="mod topLvl">
          <ac:chgData name="Victoria Worthington" userId="3602fdab-493b-4fe0-87da-353562330a36" providerId="ADAL" clId="{9E0B520C-FBB0-4825-8193-910FC7DB86C5}" dt="2019-04-04T13:47:20.321" v="232" actId="164"/>
          <ac:spMkLst>
            <pc:docMk/>
            <pc:sldMk cId="3224040567" sldId="416"/>
            <ac:spMk id="12" creationId="{54B0503D-7A05-4A6B-BB4D-7FA2015E294F}"/>
          </ac:spMkLst>
        </pc:spChg>
        <pc:spChg chg="mod">
          <ac:chgData name="Victoria Worthington" userId="3602fdab-493b-4fe0-87da-353562330a36" providerId="ADAL" clId="{9E0B520C-FBB0-4825-8193-910FC7DB86C5}" dt="2019-04-04T13:48:07.255" v="281" actId="20577"/>
          <ac:spMkLst>
            <pc:docMk/>
            <pc:sldMk cId="3224040567" sldId="416"/>
            <ac:spMk id="19" creationId="{5252A847-DE45-4FA3-A1F8-EEBEB845FF8E}"/>
          </ac:spMkLst>
        </pc:spChg>
        <pc:grpChg chg="del mod">
          <ac:chgData name="Victoria Worthington" userId="3602fdab-493b-4fe0-87da-353562330a36" providerId="ADAL" clId="{9E0B520C-FBB0-4825-8193-910FC7DB86C5}" dt="2019-04-04T13:46:06.996" v="201" actId="165"/>
          <ac:grpSpMkLst>
            <pc:docMk/>
            <pc:sldMk cId="3224040567" sldId="416"/>
            <ac:grpSpMk id="2" creationId="{693F31FC-E009-40B8-883A-6474A879E91F}"/>
          </ac:grpSpMkLst>
        </pc:grpChg>
        <pc:grpChg chg="add mod">
          <ac:chgData name="Victoria Worthington" userId="3602fdab-493b-4fe0-87da-353562330a36" providerId="ADAL" clId="{9E0B520C-FBB0-4825-8193-910FC7DB86C5}" dt="2019-04-04T13:47:23.726" v="233" actId="12788"/>
          <ac:grpSpMkLst>
            <pc:docMk/>
            <pc:sldMk cId="3224040567" sldId="416"/>
            <ac:grpSpMk id="3" creationId="{3B2C25C1-2192-4E5C-9C2B-CB8E2809BB88}"/>
          </ac:grpSpMkLst>
        </pc:grpChg>
      </pc:sldChg>
      <pc:sldChg chg="modSp add">
        <pc:chgData name="Victoria Worthington" userId="3602fdab-493b-4fe0-87da-353562330a36" providerId="ADAL" clId="{9E0B520C-FBB0-4825-8193-910FC7DB86C5}" dt="2019-04-04T13:50:50.904" v="359" actId="20577"/>
        <pc:sldMkLst>
          <pc:docMk/>
          <pc:sldMk cId="1207978157" sldId="417"/>
        </pc:sldMkLst>
        <pc:spChg chg="mod">
          <ac:chgData name="Victoria Worthington" userId="3602fdab-493b-4fe0-87da-353562330a36" providerId="ADAL" clId="{9E0B520C-FBB0-4825-8193-910FC7DB86C5}" dt="2019-04-04T13:50:50.904" v="359" actId="20577"/>
          <ac:spMkLst>
            <pc:docMk/>
            <pc:sldMk cId="1207978157" sldId="417"/>
            <ac:spMk id="19" creationId="{5252A847-DE45-4FA3-A1F8-EEBEB845FF8E}"/>
          </ac:spMkLst>
        </pc:spChg>
      </pc:sldChg>
      <pc:sldChg chg="modSp add">
        <pc:chgData name="Victoria Worthington" userId="3602fdab-493b-4fe0-87da-353562330a36" providerId="ADAL" clId="{9E0B520C-FBB0-4825-8193-910FC7DB86C5}" dt="2019-04-04T13:51:14.434" v="372" actId="20577"/>
        <pc:sldMkLst>
          <pc:docMk/>
          <pc:sldMk cId="458784578" sldId="418"/>
        </pc:sldMkLst>
        <pc:spChg chg="mod">
          <ac:chgData name="Victoria Worthington" userId="3602fdab-493b-4fe0-87da-353562330a36" providerId="ADAL" clId="{9E0B520C-FBB0-4825-8193-910FC7DB86C5}" dt="2019-04-04T13:51:14.434" v="372" actId="20577"/>
          <ac:spMkLst>
            <pc:docMk/>
            <pc:sldMk cId="458784578" sldId="418"/>
            <ac:spMk id="19" creationId="{5252A847-DE45-4FA3-A1F8-EEBEB845FF8E}"/>
          </ac:spMkLst>
        </pc:spChg>
      </pc:sldChg>
      <pc:sldChg chg="addSp delSp modSp add">
        <pc:chgData name="Victoria Worthington" userId="3602fdab-493b-4fe0-87da-353562330a36" providerId="ADAL" clId="{9E0B520C-FBB0-4825-8193-910FC7DB86C5}" dt="2019-04-08T20:10:43.915" v="807"/>
        <pc:sldMkLst>
          <pc:docMk/>
          <pc:sldMk cId="2162127347" sldId="419"/>
        </pc:sldMkLst>
        <pc:spChg chg="mod topLvl">
          <ac:chgData name="Victoria Worthington" userId="3602fdab-493b-4fe0-87da-353562330a36" providerId="ADAL" clId="{9E0B520C-FBB0-4825-8193-910FC7DB86C5}" dt="2019-04-04T14:05:37.212" v="593" actId="208"/>
          <ac:spMkLst>
            <pc:docMk/>
            <pc:sldMk cId="2162127347" sldId="419"/>
            <ac:spMk id="10" creationId="{EA6FBF62-B4F6-44F1-B6BD-AF6920E57730}"/>
          </ac:spMkLst>
        </pc:spChg>
        <pc:spChg chg="mod topLvl">
          <ac:chgData name="Victoria Worthington" userId="3602fdab-493b-4fe0-87da-353562330a36" providerId="ADAL" clId="{9E0B520C-FBB0-4825-8193-910FC7DB86C5}" dt="2019-04-04T14:05:37.212" v="593" actId="208"/>
          <ac:spMkLst>
            <pc:docMk/>
            <pc:sldMk cId="2162127347" sldId="419"/>
            <ac:spMk id="11" creationId="{2B06ACA2-085C-4AAE-A45A-B07EAC8AED7B}"/>
          </ac:spMkLst>
        </pc:spChg>
        <pc:spChg chg="mod topLvl">
          <ac:chgData name="Victoria Worthington" userId="3602fdab-493b-4fe0-87da-353562330a36" providerId="ADAL" clId="{9E0B520C-FBB0-4825-8193-910FC7DB86C5}" dt="2019-04-04T14:05:37.212" v="593" actId="208"/>
          <ac:spMkLst>
            <pc:docMk/>
            <pc:sldMk cId="2162127347" sldId="419"/>
            <ac:spMk id="12" creationId="{C1F8FBD8-BB82-452C-931A-675245A88796}"/>
          </ac:spMkLst>
        </pc:spChg>
        <pc:spChg chg="mod topLvl">
          <ac:chgData name="Victoria Worthington" userId="3602fdab-493b-4fe0-87da-353562330a36" providerId="ADAL" clId="{9E0B520C-FBB0-4825-8193-910FC7DB86C5}" dt="2019-04-04T14:05:37.212" v="593" actId="208"/>
          <ac:spMkLst>
            <pc:docMk/>
            <pc:sldMk cId="2162127347" sldId="419"/>
            <ac:spMk id="14" creationId="{47D0899A-A95A-463C-8F53-1363298ACEF2}"/>
          </ac:spMkLst>
        </pc:spChg>
        <pc:spChg chg="del mod topLvl">
          <ac:chgData name="Victoria Worthington" userId="3602fdab-493b-4fe0-87da-353562330a36" providerId="ADAL" clId="{9E0B520C-FBB0-4825-8193-910FC7DB86C5}" dt="2019-04-04T14:11:03.923" v="675" actId="478"/>
          <ac:spMkLst>
            <pc:docMk/>
            <pc:sldMk cId="2162127347" sldId="419"/>
            <ac:spMk id="15" creationId="{3072D7B7-1545-40A6-888F-937239635390}"/>
          </ac:spMkLst>
        </pc:spChg>
        <pc:spChg chg="add mod">
          <ac:chgData name="Victoria Worthington" userId="3602fdab-493b-4fe0-87da-353562330a36" providerId="ADAL" clId="{9E0B520C-FBB0-4825-8193-910FC7DB86C5}" dt="2019-04-04T14:19:59.255" v="688" actId="1036"/>
          <ac:spMkLst>
            <pc:docMk/>
            <pc:sldMk cId="2162127347" sldId="419"/>
            <ac:spMk id="16" creationId="{A3F027B2-C3B2-459C-87C4-60E827206844}"/>
          </ac:spMkLst>
        </pc:spChg>
        <pc:spChg chg="add del">
          <ac:chgData name="Victoria Worthington" userId="3602fdab-493b-4fe0-87da-353562330a36" providerId="ADAL" clId="{9E0B520C-FBB0-4825-8193-910FC7DB86C5}" dt="2019-04-04T14:19:58.153" v="687" actId="478"/>
          <ac:spMkLst>
            <pc:docMk/>
            <pc:sldMk cId="2162127347" sldId="419"/>
            <ac:spMk id="17" creationId="{4A7473CD-3ED9-428D-9575-F8D00C4289F2}"/>
          </ac:spMkLst>
        </pc:spChg>
        <pc:spChg chg="mod">
          <ac:chgData name="Victoria Worthington" userId="3602fdab-493b-4fe0-87da-353562330a36" providerId="ADAL" clId="{9E0B520C-FBB0-4825-8193-910FC7DB86C5}" dt="2019-04-04T14:10:59.298" v="673" actId="255"/>
          <ac:spMkLst>
            <pc:docMk/>
            <pc:sldMk cId="2162127347" sldId="419"/>
            <ac:spMk id="19" creationId="{5252A847-DE45-4FA3-A1F8-EEBEB845FF8E}"/>
          </ac:spMkLst>
        </pc:spChg>
        <pc:grpChg chg="del">
          <ac:chgData name="Victoria Worthington" userId="3602fdab-493b-4fe0-87da-353562330a36" providerId="ADAL" clId="{9E0B520C-FBB0-4825-8193-910FC7DB86C5}" dt="2019-04-04T13:55:02.500" v="487" actId="165"/>
          <ac:grpSpMkLst>
            <pc:docMk/>
            <pc:sldMk cId="2162127347" sldId="419"/>
            <ac:grpSpMk id="2" creationId="{6A3AEEEA-4E4D-4390-9AF3-CE25BA91FFAA}"/>
          </ac:grpSpMkLst>
        </pc:grpChg>
        <pc:grpChg chg="del mod topLvl">
          <ac:chgData name="Victoria Worthington" userId="3602fdab-493b-4fe0-87da-353562330a36" providerId="ADAL" clId="{9E0B520C-FBB0-4825-8193-910FC7DB86C5}" dt="2019-04-04T13:55:11.770" v="488" actId="165"/>
          <ac:grpSpMkLst>
            <pc:docMk/>
            <pc:sldMk cId="2162127347" sldId="419"/>
            <ac:grpSpMk id="9" creationId="{4C8D79A4-C484-4936-AA34-F466D5A373D1}"/>
          </ac:grpSpMkLst>
        </pc:grpChg>
        <pc:grpChg chg="del mod topLvl">
          <ac:chgData name="Victoria Worthington" userId="3602fdab-493b-4fe0-87da-353562330a36" providerId="ADAL" clId="{9E0B520C-FBB0-4825-8193-910FC7DB86C5}" dt="2019-04-04T13:55:17.678" v="489" actId="165"/>
          <ac:grpSpMkLst>
            <pc:docMk/>
            <pc:sldMk cId="2162127347" sldId="419"/>
            <ac:grpSpMk id="13" creationId="{7A67C906-5E13-4359-A944-7236F2D88D7D}"/>
          </ac:grpSpMkLst>
        </pc:grpChg>
        <pc:graphicFrameChg chg="mod">
          <ac:chgData name="Victoria Worthington" userId="3602fdab-493b-4fe0-87da-353562330a36" providerId="ADAL" clId="{9E0B520C-FBB0-4825-8193-910FC7DB86C5}" dt="2019-04-08T20:10:43.915" v="807"/>
          <ac:graphicFrameMkLst>
            <pc:docMk/>
            <pc:sldMk cId="2162127347" sldId="419"/>
            <ac:graphicFrameMk id="6" creationId="{8001E988-D44D-447D-8CAC-7979718F5711}"/>
          </ac:graphicFrameMkLst>
        </pc:graphicFrameChg>
      </pc:sldChg>
      <pc:sldChg chg="modSp add">
        <pc:chgData name="Victoria Worthington" userId="3602fdab-493b-4fe0-87da-353562330a36" providerId="ADAL" clId="{9E0B520C-FBB0-4825-8193-910FC7DB86C5}" dt="2019-04-08T20:10:47.288" v="808"/>
        <pc:sldMkLst>
          <pc:docMk/>
          <pc:sldMk cId="3514725566" sldId="420"/>
        </pc:sldMkLst>
        <pc:spChg chg="mod">
          <ac:chgData name="Victoria Worthington" userId="3602fdab-493b-4fe0-87da-353562330a36" providerId="ADAL" clId="{9E0B520C-FBB0-4825-8193-910FC7DB86C5}" dt="2019-04-04T14:20:04.867" v="689" actId="1036"/>
          <ac:spMkLst>
            <pc:docMk/>
            <pc:sldMk cId="3514725566" sldId="420"/>
            <ac:spMk id="15" creationId="{3072D7B7-1545-40A6-888F-937239635390}"/>
          </ac:spMkLst>
        </pc:spChg>
        <pc:spChg chg="mod">
          <ac:chgData name="Victoria Worthington" userId="3602fdab-493b-4fe0-87da-353562330a36" providerId="ADAL" clId="{9E0B520C-FBB0-4825-8193-910FC7DB86C5}" dt="2019-04-04T14:10:35.666" v="669" actId="255"/>
          <ac:spMkLst>
            <pc:docMk/>
            <pc:sldMk cId="3514725566" sldId="420"/>
            <ac:spMk id="19" creationId="{5252A847-DE45-4FA3-A1F8-EEBEB845FF8E}"/>
          </ac:spMkLst>
        </pc:spChg>
        <pc:graphicFrameChg chg="mod">
          <ac:chgData name="Victoria Worthington" userId="3602fdab-493b-4fe0-87da-353562330a36" providerId="ADAL" clId="{9E0B520C-FBB0-4825-8193-910FC7DB86C5}" dt="2019-04-08T20:10:47.288" v="808"/>
          <ac:graphicFrameMkLst>
            <pc:docMk/>
            <pc:sldMk cId="3514725566" sldId="420"/>
            <ac:graphicFrameMk id="6" creationId="{8001E988-D44D-447D-8CAC-7979718F5711}"/>
          </ac:graphicFrameMkLst>
        </pc:graphicFrameChg>
      </pc:sldChg>
      <pc:sldChg chg="addSp modSp add ord">
        <pc:chgData name="Victoria Worthington" userId="3602fdab-493b-4fe0-87da-353562330a36" providerId="ADAL" clId="{9E0B520C-FBB0-4825-8193-910FC7DB86C5}" dt="2019-04-04T14:18:21.272" v="683"/>
        <pc:sldMkLst>
          <pc:docMk/>
          <pc:sldMk cId="981227983" sldId="421"/>
        </pc:sldMkLst>
        <pc:spChg chg="mod">
          <ac:chgData name="Victoria Worthington" userId="3602fdab-493b-4fe0-87da-353562330a36" providerId="ADAL" clId="{9E0B520C-FBB0-4825-8193-910FC7DB86C5}" dt="2019-04-04T14:18:10.383" v="682"/>
          <ac:spMkLst>
            <pc:docMk/>
            <pc:sldMk cId="981227983" sldId="421"/>
            <ac:spMk id="19" creationId="{5252A847-DE45-4FA3-A1F8-EEBEB845FF8E}"/>
          </ac:spMkLst>
        </pc:spChg>
        <pc:picChg chg="add">
          <ac:chgData name="Victoria Worthington" userId="3602fdab-493b-4fe0-87da-353562330a36" providerId="ADAL" clId="{9E0B520C-FBB0-4825-8193-910FC7DB86C5}" dt="2019-04-04T14:18:21.272" v="683"/>
          <ac:picMkLst>
            <pc:docMk/>
            <pc:sldMk cId="981227983" sldId="421"/>
            <ac:picMk id="6" creationId="{7B828C28-9601-42AA-A751-5107536CE28A}"/>
          </ac:picMkLst>
        </pc:picChg>
      </pc:sldChg>
      <pc:sldChg chg="modSp add">
        <pc:chgData name="Victoria Worthington" userId="3602fdab-493b-4fe0-87da-353562330a36" providerId="ADAL" clId="{9E0B520C-FBB0-4825-8193-910FC7DB86C5}" dt="2019-04-08T20:10:12.566" v="799" actId="6549"/>
        <pc:sldMkLst>
          <pc:docMk/>
          <pc:sldMk cId="1990144941" sldId="422"/>
        </pc:sldMkLst>
        <pc:spChg chg="mod">
          <ac:chgData name="Victoria Worthington" userId="3602fdab-493b-4fe0-87da-353562330a36" providerId="ADAL" clId="{9E0B520C-FBB0-4825-8193-910FC7DB86C5}" dt="2019-04-08T20:10:12.566" v="799" actId="6549"/>
          <ac:spMkLst>
            <pc:docMk/>
            <pc:sldMk cId="1990144941" sldId="422"/>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08/04/2019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08/04/2019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08/04/2019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08/04/2019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08/04/2019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08/04/2019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08/04/2019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08/04/2019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08/04/2019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08/04/2019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08/04/2019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08/04/2019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hours-and-days-year-2-time-resource-pack/" TargetMode="External"/><Relationship Id="rId5" Type="http://schemas.openxmlformats.org/officeDocument/2006/relationships/hyperlink" Target="https://classroomsecrets.co.uk/category/maths/year-2/summer-block-3-time/" TargetMode="External"/><Relationship Id="rId4" Type="http://schemas.openxmlformats.org/officeDocument/2006/relationships/hyperlink" Target="https://classroomsecrets.co.uk/content-domain-filter/?fwp_contentdomain=2m4c"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6" name="Picture 5">
            <a:extLst>
              <a:ext uri="{FF2B5EF4-FFF2-40B4-BE49-F238E27FC236}">
                <a16:creationId xmlns:a16="http://schemas.microsoft.com/office/drawing/2014/main" id="{7B828C28-9601-42AA-A751-5107536CE28A}"/>
              </a:ext>
            </a:extLst>
          </p:cNvPr>
          <p:cNvPicPr>
            <a:picLocks noChangeAspect="1"/>
          </p:cNvPicPr>
          <p:nvPr/>
        </p:nvPicPr>
        <p:blipFill rotWithShape="1">
          <a:blip r:embed="rId5">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981227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Summer Block 3 – Time – Hours and Days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2: </a:t>
            </a:r>
            <a:r>
              <a:rPr lang="en-GB" sz="1200" b="1" dirty="0">
                <a:solidFill>
                  <a:schemeClr val="tx1"/>
                </a:solidFill>
                <a:latin typeface="Century Gothic" panose="020B0502020202020204" pitchFamily="34" charset="0"/>
              </a:rPr>
              <a:t>(2M4c) </a:t>
            </a:r>
            <a:r>
              <a:rPr lang="en-GB" sz="1200" b="1" dirty="0">
                <a:latin typeface="Century Gothic" panose="020B0502020202020204" pitchFamily="34" charset="0"/>
                <a:hlinkClick r:id="rId4"/>
              </a:rPr>
              <a:t>Know the number of minutes in an hour and the number of hours in a day</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2 Time</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Summer Block 3 – Time</a:t>
            </a:r>
            <a:endParaRPr lang="en-GB" sz="1600" b="1" dirty="0">
              <a:solidFill>
                <a:srgbClr val="E7E6E6">
                  <a:lumMod val="25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4: Hours and Days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7" name="Picture 26">
            <a:extLst>
              <a:ext uri="{FF2B5EF4-FFF2-40B4-BE49-F238E27FC236}">
                <a16:creationId xmlns:a16="http://schemas.microsoft.com/office/drawing/2014/main" id="{ABE6B427-3E0A-4A87-BD3E-DF8C08DE61C2}"/>
              </a:ext>
            </a:extLst>
          </p:cNvPr>
          <p:cNvPicPr>
            <a:picLocks noChangeAspect="1"/>
          </p:cNvPicPr>
          <p:nvPr/>
        </p:nvPicPr>
        <p:blipFill>
          <a:blip r:embed="rId4"/>
          <a:stretch>
            <a:fillRect/>
          </a:stretch>
        </p:blipFill>
        <p:spPr>
          <a:xfrm>
            <a:off x="115438" y="145118"/>
            <a:ext cx="8913124" cy="6322100"/>
          </a:xfrm>
          <a:prstGeom prst="rect">
            <a:avLst/>
          </a:prstGeom>
        </p:spPr>
      </p:pic>
      <p:sp>
        <p:nvSpPr>
          <p:cNvPr id="28" name="Rectangle 27">
            <a:extLst>
              <a:ext uri="{FF2B5EF4-FFF2-40B4-BE49-F238E27FC236}">
                <a16:creationId xmlns:a16="http://schemas.microsoft.com/office/drawing/2014/main" id="{39CC3D7E-FEE7-4DF7-B6E4-E63FA44DE53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times to the clocks to find the odd one out.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9" name="Rectangle: Rounded Corners 28">
            <a:extLst>
              <a:ext uri="{FF2B5EF4-FFF2-40B4-BE49-F238E27FC236}">
                <a16:creationId xmlns:a16="http://schemas.microsoft.com/office/drawing/2014/main" id="{A4834AF2-CD0F-4FD0-A0E3-F7E4AF268953}"/>
              </a:ext>
            </a:extLst>
          </p:cNvPr>
          <p:cNvSpPr/>
          <p:nvPr/>
        </p:nvSpPr>
        <p:spPr>
          <a:xfrm>
            <a:off x="3382662" y="1589134"/>
            <a:ext cx="1808061" cy="816706"/>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Quarter </a:t>
            </a:r>
          </a:p>
          <a:p>
            <a:pPr algn="ctr"/>
            <a:r>
              <a:rPr lang="en-GB" b="1" dirty="0">
                <a:solidFill>
                  <a:schemeClr val="tx1"/>
                </a:solidFill>
                <a:latin typeface="Century Gothic" panose="020B0502020202020204" pitchFamily="34" charset="0"/>
              </a:rPr>
              <a:t>past seven</a:t>
            </a:r>
          </a:p>
        </p:txBody>
      </p:sp>
      <p:sp>
        <p:nvSpPr>
          <p:cNvPr id="30" name="Rectangle: Rounded Corners 29">
            <a:extLst>
              <a:ext uri="{FF2B5EF4-FFF2-40B4-BE49-F238E27FC236}">
                <a16:creationId xmlns:a16="http://schemas.microsoft.com/office/drawing/2014/main" id="{831DC45E-AF2D-4864-B946-9B0332AFB59A}"/>
              </a:ext>
            </a:extLst>
          </p:cNvPr>
          <p:cNvSpPr/>
          <p:nvPr/>
        </p:nvSpPr>
        <p:spPr>
          <a:xfrm>
            <a:off x="5269042" y="2888449"/>
            <a:ext cx="1808061" cy="816706"/>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Ten to 8</a:t>
            </a:r>
          </a:p>
        </p:txBody>
      </p:sp>
      <p:sp>
        <p:nvSpPr>
          <p:cNvPr id="31" name="Rectangle: Rounded Corners 30">
            <a:extLst>
              <a:ext uri="{FF2B5EF4-FFF2-40B4-BE49-F238E27FC236}">
                <a16:creationId xmlns:a16="http://schemas.microsoft.com/office/drawing/2014/main" id="{FBF92F9E-E3F7-4C26-946B-871F8711B587}"/>
              </a:ext>
            </a:extLst>
          </p:cNvPr>
          <p:cNvSpPr/>
          <p:nvPr/>
        </p:nvSpPr>
        <p:spPr>
          <a:xfrm>
            <a:off x="1170814" y="3392216"/>
            <a:ext cx="1808061" cy="816706"/>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Quarter </a:t>
            </a:r>
          </a:p>
          <a:p>
            <a:pPr algn="ctr"/>
            <a:r>
              <a:rPr lang="en-GB" b="1" dirty="0">
                <a:solidFill>
                  <a:schemeClr val="tx1"/>
                </a:solidFill>
                <a:latin typeface="Century Gothic" panose="020B0502020202020204" pitchFamily="34" charset="0"/>
              </a:rPr>
              <a:t>To 8</a:t>
            </a:r>
          </a:p>
        </p:txBody>
      </p:sp>
      <p:sp>
        <p:nvSpPr>
          <p:cNvPr id="32" name="Rectangle: Rounded Corners 31">
            <a:extLst>
              <a:ext uri="{FF2B5EF4-FFF2-40B4-BE49-F238E27FC236}">
                <a16:creationId xmlns:a16="http://schemas.microsoft.com/office/drawing/2014/main" id="{B354F0FF-9FB2-4258-8181-33CB03A13B47}"/>
              </a:ext>
            </a:extLst>
          </p:cNvPr>
          <p:cNvSpPr/>
          <p:nvPr/>
        </p:nvSpPr>
        <p:spPr>
          <a:xfrm>
            <a:off x="2353177" y="4697524"/>
            <a:ext cx="1808061" cy="816706"/>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Ten past </a:t>
            </a:r>
          </a:p>
          <a:p>
            <a:pPr algn="ctr"/>
            <a:r>
              <a:rPr lang="en-GB" b="1" dirty="0">
                <a:solidFill>
                  <a:schemeClr val="tx1"/>
                </a:solidFill>
                <a:latin typeface="Century Gothic" panose="020B0502020202020204" pitchFamily="34" charset="0"/>
              </a:rPr>
              <a:t>eight</a:t>
            </a:r>
          </a:p>
        </p:txBody>
      </p:sp>
      <p:sp>
        <p:nvSpPr>
          <p:cNvPr id="33" name="Rectangle: Rounded Corners 32">
            <a:extLst>
              <a:ext uri="{FF2B5EF4-FFF2-40B4-BE49-F238E27FC236}">
                <a16:creationId xmlns:a16="http://schemas.microsoft.com/office/drawing/2014/main" id="{92773019-5532-4667-9432-1480B70E559A}"/>
              </a:ext>
            </a:extLst>
          </p:cNvPr>
          <p:cNvSpPr/>
          <p:nvPr/>
        </p:nvSpPr>
        <p:spPr>
          <a:xfrm>
            <a:off x="6503703" y="4403293"/>
            <a:ext cx="1808061" cy="816706"/>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Twenty minutes past 7</a:t>
            </a:r>
          </a:p>
        </p:txBody>
      </p:sp>
    </p:spTree>
    <p:extLst>
      <p:ext uri="{BB962C8B-B14F-4D97-AF65-F5344CB8AC3E}">
        <p14:creationId xmlns:p14="http://schemas.microsoft.com/office/powerpoint/2010/main" val="2052898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47" name="Picture 46">
            <a:extLst>
              <a:ext uri="{FF2B5EF4-FFF2-40B4-BE49-F238E27FC236}">
                <a16:creationId xmlns:a16="http://schemas.microsoft.com/office/drawing/2014/main" id="{703CF2B6-1796-412D-9679-F9F02674573C}"/>
              </a:ext>
            </a:extLst>
          </p:cNvPr>
          <p:cNvPicPr>
            <a:picLocks noChangeAspect="1"/>
          </p:cNvPicPr>
          <p:nvPr/>
        </p:nvPicPr>
        <p:blipFill>
          <a:blip r:embed="rId4"/>
          <a:stretch>
            <a:fillRect/>
          </a:stretch>
        </p:blipFill>
        <p:spPr>
          <a:xfrm>
            <a:off x="115438" y="145118"/>
            <a:ext cx="8913124" cy="6322100"/>
          </a:xfrm>
          <a:prstGeom prst="rect">
            <a:avLst/>
          </a:prstGeom>
        </p:spPr>
      </p:pic>
      <p:sp>
        <p:nvSpPr>
          <p:cNvPr id="48" name="Rectangle 47">
            <a:extLst>
              <a:ext uri="{FF2B5EF4-FFF2-40B4-BE49-F238E27FC236}">
                <a16:creationId xmlns:a16="http://schemas.microsoft.com/office/drawing/2014/main" id="{068A5412-8964-4A45-AB40-F9EEA61DA28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times to the clocks to find the odd one out.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49" name="Rectangle: Rounded Corners 48">
            <a:extLst>
              <a:ext uri="{FF2B5EF4-FFF2-40B4-BE49-F238E27FC236}">
                <a16:creationId xmlns:a16="http://schemas.microsoft.com/office/drawing/2014/main" id="{AA5C2617-40A3-47A6-8287-FCF5E293D435}"/>
              </a:ext>
            </a:extLst>
          </p:cNvPr>
          <p:cNvSpPr/>
          <p:nvPr/>
        </p:nvSpPr>
        <p:spPr>
          <a:xfrm>
            <a:off x="3667970" y="5210386"/>
            <a:ext cx="1808061" cy="816706"/>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Ten to 8</a:t>
            </a:r>
          </a:p>
        </p:txBody>
      </p:sp>
      <p:sp>
        <p:nvSpPr>
          <p:cNvPr id="50" name="Rectangle: Rounded Corners 49">
            <a:extLst>
              <a:ext uri="{FF2B5EF4-FFF2-40B4-BE49-F238E27FC236}">
                <a16:creationId xmlns:a16="http://schemas.microsoft.com/office/drawing/2014/main" id="{4D851977-BD92-419B-9D1C-D15B041644D1}"/>
              </a:ext>
            </a:extLst>
          </p:cNvPr>
          <p:cNvSpPr/>
          <p:nvPr/>
        </p:nvSpPr>
        <p:spPr>
          <a:xfrm>
            <a:off x="6404854" y="3460832"/>
            <a:ext cx="1808061" cy="816706"/>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bg2">
                    <a:lumMod val="50000"/>
                  </a:schemeClr>
                </a:solidFill>
                <a:latin typeface="Century Gothic" panose="020B0502020202020204" pitchFamily="34" charset="0"/>
              </a:rPr>
              <a:t>Quarter </a:t>
            </a:r>
          </a:p>
          <a:p>
            <a:pPr algn="ctr"/>
            <a:r>
              <a:rPr lang="en-GB" b="1" dirty="0">
                <a:solidFill>
                  <a:schemeClr val="bg2">
                    <a:lumMod val="50000"/>
                  </a:schemeClr>
                </a:solidFill>
                <a:latin typeface="Century Gothic" panose="020B0502020202020204" pitchFamily="34" charset="0"/>
              </a:rPr>
              <a:t>past seven</a:t>
            </a:r>
          </a:p>
        </p:txBody>
      </p:sp>
      <p:sp>
        <p:nvSpPr>
          <p:cNvPr id="51" name="Rectangle: Rounded Corners 50">
            <a:extLst>
              <a:ext uri="{FF2B5EF4-FFF2-40B4-BE49-F238E27FC236}">
                <a16:creationId xmlns:a16="http://schemas.microsoft.com/office/drawing/2014/main" id="{670C0C90-D222-4C90-9882-EBD9303B3755}"/>
              </a:ext>
            </a:extLst>
          </p:cNvPr>
          <p:cNvSpPr/>
          <p:nvPr/>
        </p:nvSpPr>
        <p:spPr>
          <a:xfrm>
            <a:off x="2376722" y="3460832"/>
            <a:ext cx="1808061" cy="816706"/>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bg2">
                    <a:lumMod val="50000"/>
                  </a:schemeClr>
                </a:solidFill>
                <a:latin typeface="Century Gothic" panose="020B0502020202020204" pitchFamily="34" charset="0"/>
              </a:rPr>
              <a:t>Quarter </a:t>
            </a:r>
          </a:p>
          <a:p>
            <a:pPr algn="ctr"/>
            <a:r>
              <a:rPr lang="en-GB" b="1" dirty="0">
                <a:solidFill>
                  <a:schemeClr val="bg2">
                    <a:lumMod val="50000"/>
                  </a:schemeClr>
                </a:solidFill>
                <a:latin typeface="Century Gothic" panose="020B0502020202020204" pitchFamily="34" charset="0"/>
              </a:rPr>
              <a:t>To 8</a:t>
            </a:r>
          </a:p>
        </p:txBody>
      </p:sp>
      <p:sp>
        <p:nvSpPr>
          <p:cNvPr id="52" name="Rectangle: Rounded Corners 51">
            <a:extLst>
              <a:ext uri="{FF2B5EF4-FFF2-40B4-BE49-F238E27FC236}">
                <a16:creationId xmlns:a16="http://schemas.microsoft.com/office/drawing/2014/main" id="{CE6930BF-314E-4039-BA20-46684F151951}"/>
              </a:ext>
            </a:extLst>
          </p:cNvPr>
          <p:cNvSpPr/>
          <p:nvPr/>
        </p:nvSpPr>
        <p:spPr>
          <a:xfrm>
            <a:off x="6404854" y="1745825"/>
            <a:ext cx="1808061" cy="816706"/>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bg2">
                    <a:lumMod val="50000"/>
                  </a:schemeClr>
                </a:solidFill>
                <a:latin typeface="Century Gothic" panose="020B0502020202020204" pitchFamily="34" charset="0"/>
              </a:rPr>
              <a:t>Ten past </a:t>
            </a:r>
          </a:p>
          <a:p>
            <a:pPr algn="ctr"/>
            <a:r>
              <a:rPr lang="en-GB" b="1" dirty="0">
                <a:solidFill>
                  <a:schemeClr val="bg2">
                    <a:lumMod val="50000"/>
                  </a:schemeClr>
                </a:solidFill>
                <a:latin typeface="Century Gothic" panose="020B0502020202020204" pitchFamily="34" charset="0"/>
              </a:rPr>
              <a:t>eight</a:t>
            </a:r>
          </a:p>
        </p:txBody>
      </p:sp>
      <p:sp>
        <p:nvSpPr>
          <p:cNvPr id="53" name="Rectangle: Rounded Corners 52">
            <a:extLst>
              <a:ext uri="{FF2B5EF4-FFF2-40B4-BE49-F238E27FC236}">
                <a16:creationId xmlns:a16="http://schemas.microsoft.com/office/drawing/2014/main" id="{B41F7C57-C061-478D-97BC-B4835129811D}"/>
              </a:ext>
            </a:extLst>
          </p:cNvPr>
          <p:cNvSpPr/>
          <p:nvPr/>
        </p:nvSpPr>
        <p:spPr>
          <a:xfrm>
            <a:off x="2376722" y="1743122"/>
            <a:ext cx="1808061" cy="816706"/>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bg2">
                    <a:lumMod val="50000"/>
                  </a:schemeClr>
                </a:solidFill>
                <a:latin typeface="Century Gothic" panose="020B0502020202020204" pitchFamily="34" charset="0"/>
              </a:rPr>
              <a:t>Twenty minutes past 7</a:t>
            </a:r>
          </a:p>
        </p:txBody>
      </p:sp>
    </p:spTree>
    <p:extLst>
      <p:ext uri="{BB962C8B-B14F-4D97-AF65-F5344CB8AC3E}">
        <p14:creationId xmlns:p14="http://schemas.microsoft.com/office/powerpoint/2010/main" val="2120739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minutes to the correct number of hours.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8095184E-7973-4A62-A84A-7F04881B27F9}"/>
              </a:ext>
            </a:extLst>
          </p:cNvPr>
          <p:cNvGrpSpPr/>
          <p:nvPr/>
        </p:nvGrpSpPr>
        <p:grpSpPr>
          <a:xfrm>
            <a:off x="2189028" y="1573585"/>
            <a:ext cx="4765945" cy="3917905"/>
            <a:chOff x="2393819" y="1573585"/>
            <a:chExt cx="4765945" cy="3917905"/>
          </a:xfrm>
        </p:grpSpPr>
        <p:sp>
          <p:nvSpPr>
            <p:cNvPr id="6" name="Rectangle: Rounded Corners 5">
              <a:extLst>
                <a:ext uri="{FF2B5EF4-FFF2-40B4-BE49-F238E27FC236}">
                  <a16:creationId xmlns:a16="http://schemas.microsoft.com/office/drawing/2014/main" id="{478BA0CF-E037-49B8-9DF3-FF4C44585F56}"/>
                </a:ext>
              </a:extLst>
            </p:cNvPr>
            <p:cNvSpPr/>
            <p:nvPr/>
          </p:nvSpPr>
          <p:spPr>
            <a:xfrm>
              <a:off x="2393819" y="1573585"/>
              <a:ext cx="1643692" cy="67496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 </a:t>
              </a:r>
            </a:p>
            <a:p>
              <a:pPr algn="ctr"/>
              <a:r>
                <a:rPr lang="en-GB" sz="2000" b="1" dirty="0">
                  <a:solidFill>
                    <a:schemeClr val="tx1"/>
                  </a:solidFill>
                  <a:latin typeface="Century Gothic" panose="020B0502020202020204" pitchFamily="34" charset="0"/>
                </a:rPr>
                <a:t>5 minutes</a:t>
              </a:r>
            </a:p>
          </p:txBody>
        </p:sp>
        <p:sp>
          <p:nvSpPr>
            <p:cNvPr id="9" name="Rectangle: Rounded Corners 8">
              <a:extLst>
                <a:ext uri="{FF2B5EF4-FFF2-40B4-BE49-F238E27FC236}">
                  <a16:creationId xmlns:a16="http://schemas.microsoft.com/office/drawing/2014/main" id="{963A62A8-978C-4B79-8BAD-72A1855A0978}"/>
                </a:ext>
              </a:extLst>
            </p:cNvPr>
            <p:cNvSpPr/>
            <p:nvPr/>
          </p:nvSpPr>
          <p:spPr>
            <a:xfrm>
              <a:off x="2393819" y="3189503"/>
              <a:ext cx="1643692" cy="67496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a:t>
              </a:r>
            </a:p>
            <a:p>
              <a:pPr algn="ctr"/>
              <a:r>
                <a:rPr lang="en-GB" sz="2000" b="1" dirty="0">
                  <a:solidFill>
                    <a:schemeClr val="tx1"/>
                  </a:solidFill>
                  <a:latin typeface="Century Gothic" panose="020B0502020202020204" pitchFamily="34" charset="0"/>
                </a:rPr>
                <a:t>20 minutes</a:t>
              </a:r>
            </a:p>
          </p:txBody>
        </p:sp>
        <p:sp>
          <p:nvSpPr>
            <p:cNvPr id="10" name="Rectangle: Rounded Corners 9">
              <a:extLst>
                <a:ext uri="{FF2B5EF4-FFF2-40B4-BE49-F238E27FC236}">
                  <a16:creationId xmlns:a16="http://schemas.microsoft.com/office/drawing/2014/main" id="{28616F87-D20E-434C-8BEB-341131D6B663}"/>
                </a:ext>
              </a:extLst>
            </p:cNvPr>
            <p:cNvSpPr/>
            <p:nvPr/>
          </p:nvSpPr>
          <p:spPr>
            <a:xfrm>
              <a:off x="2393819" y="4816526"/>
              <a:ext cx="1643692" cy="67496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 </a:t>
              </a:r>
            </a:p>
            <a:p>
              <a:pPr algn="ctr"/>
              <a:r>
                <a:rPr lang="en-GB" sz="2000" b="1" dirty="0">
                  <a:solidFill>
                    <a:schemeClr val="tx1"/>
                  </a:solidFill>
                  <a:latin typeface="Century Gothic" panose="020B0502020202020204" pitchFamily="34" charset="0"/>
                </a:rPr>
                <a:t>15 minutes</a:t>
              </a:r>
            </a:p>
          </p:txBody>
        </p:sp>
        <p:sp>
          <p:nvSpPr>
            <p:cNvPr id="11" name="Rectangle: Rounded Corners 10">
              <a:extLst>
                <a:ext uri="{FF2B5EF4-FFF2-40B4-BE49-F238E27FC236}">
                  <a16:creationId xmlns:a16="http://schemas.microsoft.com/office/drawing/2014/main" id="{C8BE6D61-E8A2-46C9-91EB-33A539E23428}"/>
                </a:ext>
              </a:extLst>
            </p:cNvPr>
            <p:cNvSpPr/>
            <p:nvPr/>
          </p:nvSpPr>
          <p:spPr>
            <a:xfrm>
              <a:off x="5516072" y="1573585"/>
              <a:ext cx="1643692" cy="67496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75 </a:t>
              </a:r>
            </a:p>
            <a:p>
              <a:pPr algn="ctr"/>
              <a:r>
                <a:rPr lang="en-GB" sz="2000" b="1" dirty="0">
                  <a:solidFill>
                    <a:schemeClr val="tx1"/>
                  </a:solidFill>
                  <a:latin typeface="Century Gothic" panose="020B0502020202020204" pitchFamily="34" charset="0"/>
                </a:rPr>
                <a:t>minutes</a:t>
              </a:r>
            </a:p>
          </p:txBody>
        </p:sp>
        <p:sp>
          <p:nvSpPr>
            <p:cNvPr id="12" name="Rectangle: Rounded Corners 11">
              <a:extLst>
                <a:ext uri="{FF2B5EF4-FFF2-40B4-BE49-F238E27FC236}">
                  <a16:creationId xmlns:a16="http://schemas.microsoft.com/office/drawing/2014/main" id="{D5AB6585-ACEC-4215-BBDD-E69098A475D7}"/>
                </a:ext>
              </a:extLst>
            </p:cNvPr>
            <p:cNvSpPr/>
            <p:nvPr/>
          </p:nvSpPr>
          <p:spPr>
            <a:xfrm>
              <a:off x="5516072" y="3189503"/>
              <a:ext cx="1643692" cy="67496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65 </a:t>
              </a:r>
            </a:p>
            <a:p>
              <a:pPr algn="ctr"/>
              <a:r>
                <a:rPr lang="en-GB" sz="2000" b="1" dirty="0">
                  <a:solidFill>
                    <a:schemeClr val="tx1"/>
                  </a:solidFill>
                  <a:latin typeface="Century Gothic" panose="020B0502020202020204" pitchFamily="34" charset="0"/>
                </a:rPr>
                <a:t>minutes</a:t>
              </a:r>
            </a:p>
          </p:txBody>
        </p:sp>
        <p:sp>
          <p:nvSpPr>
            <p:cNvPr id="13" name="Rectangle: Rounded Corners 12">
              <a:extLst>
                <a:ext uri="{FF2B5EF4-FFF2-40B4-BE49-F238E27FC236}">
                  <a16:creationId xmlns:a16="http://schemas.microsoft.com/office/drawing/2014/main" id="{A07C30DB-D483-4288-B55F-B6E68A4EC60E}"/>
                </a:ext>
              </a:extLst>
            </p:cNvPr>
            <p:cNvSpPr/>
            <p:nvPr/>
          </p:nvSpPr>
          <p:spPr>
            <a:xfrm>
              <a:off x="5516072" y="4816526"/>
              <a:ext cx="1643692" cy="67496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80</a:t>
              </a:r>
            </a:p>
            <a:p>
              <a:pPr algn="ctr"/>
              <a:r>
                <a:rPr lang="en-GB" sz="2000" b="1" dirty="0">
                  <a:solidFill>
                    <a:schemeClr val="tx1"/>
                  </a:solidFill>
                  <a:latin typeface="Century Gothic" panose="020B0502020202020204" pitchFamily="34" charset="0"/>
                </a:rPr>
                <a:t>minutes</a:t>
              </a:r>
            </a:p>
          </p:txBody>
        </p:sp>
      </p:grpSp>
    </p:spTree>
    <p:extLst>
      <p:ext uri="{BB962C8B-B14F-4D97-AF65-F5344CB8AC3E}">
        <p14:creationId xmlns:p14="http://schemas.microsoft.com/office/powerpoint/2010/main" val="2144436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minutes to the correct number of hours.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8095184E-7973-4A62-A84A-7F04881B27F9}"/>
              </a:ext>
            </a:extLst>
          </p:cNvPr>
          <p:cNvGrpSpPr/>
          <p:nvPr/>
        </p:nvGrpSpPr>
        <p:grpSpPr>
          <a:xfrm>
            <a:off x="2189028" y="1573585"/>
            <a:ext cx="4765945" cy="3917905"/>
            <a:chOff x="2393819" y="1573585"/>
            <a:chExt cx="4765945" cy="3917905"/>
          </a:xfrm>
        </p:grpSpPr>
        <p:cxnSp>
          <p:nvCxnSpPr>
            <p:cNvPr id="4" name="Straight Connector 3">
              <a:extLst>
                <a:ext uri="{FF2B5EF4-FFF2-40B4-BE49-F238E27FC236}">
                  <a16:creationId xmlns:a16="http://schemas.microsoft.com/office/drawing/2014/main" id="{C3B6DBB8-6F96-4FBE-AE31-70C6724E5A23}"/>
                </a:ext>
              </a:extLst>
            </p:cNvPr>
            <p:cNvCxnSpPr>
              <a:stCxn id="6" idx="3"/>
              <a:endCxn id="12" idx="1"/>
            </p:cNvCxnSpPr>
            <p:nvPr/>
          </p:nvCxnSpPr>
          <p:spPr>
            <a:xfrm>
              <a:off x="4037511" y="1911067"/>
              <a:ext cx="1478561" cy="161591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2076B48-287F-4739-9F9F-15BDEF746564}"/>
                </a:ext>
              </a:extLst>
            </p:cNvPr>
            <p:cNvCxnSpPr/>
            <p:nvPr/>
          </p:nvCxnSpPr>
          <p:spPr>
            <a:xfrm>
              <a:off x="4037510" y="3545045"/>
              <a:ext cx="1478561" cy="160246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AC6E779-1331-475C-8B90-EC24286B69F7}"/>
                </a:ext>
              </a:extLst>
            </p:cNvPr>
            <p:cNvCxnSpPr>
              <a:cxnSpLocks/>
            </p:cNvCxnSpPr>
            <p:nvPr/>
          </p:nvCxnSpPr>
          <p:spPr>
            <a:xfrm flipV="1">
              <a:off x="4037509" y="1852612"/>
              <a:ext cx="1478562" cy="335780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6" name="Rectangle: Rounded Corners 5">
              <a:extLst>
                <a:ext uri="{FF2B5EF4-FFF2-40B4-BE49-F238E27FC236}">
                  <a16:creationId xmlns:a16="http://schemas.microsoft.com/office/drawing/2014/main" id="{478BA0CF-E037-49B8-9DF3-FF4C44585F56}"/>
                </a:ext>
              </a:extLst>
            </p:cNvPr>
            <p:cNvSpPr/>
            <p:nvPr/>
          </p:nvSpPr>
          <p:spPr>
            <a:xfrm>
              <a:off x="2393819" y="1573585"/>
              <a:ext cx="1643692" cy="67496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 </a:t>
              </a:r>
            </a:p>
            <a:p>
              <a:pPr algn="ctr"/>
              <a:r>
                <a:rPr lang="en-GB" sz="2000" b="1" dirty="0">
                  <a:solidFill>
                    <a:schemeClr val="tx1"/>
                  </a:solidFill>
                  <a:latin typeface="Century Gothic" panose="020B0502020202020204" pitchFamily="34" charset="0"/>
                </a:rPr>
                <a:t>5 minutes</a:t>
              </a:r>
            </a:p>
          </p:txBody>
        </p:sp>
        <p:sp>
          <p:nvSpPr>
            <p:cNvPr id="9" name="Rectangle: Rounded Corners 8">
              <a:extLst>
                <a:ext uri="{FF2B5EF4-FFF2-40B4-BE49-F238E27FC236}">
                  <a16:creationId xmlns:a16="http://schemas.microsoft.com/office/drawing/2014/main" id="{963A62A8-978C-4B79-8BAD-72A1855A0978}"/>
                </a:ext>
              </a:extLst>
            </p:cNvPr>
            <p:cNvSpPr/>
            <p:nvPr/>
          </p:nvSpPr>
          <p:spPr>
            <a:xfrm>
              <a:off x="2393819" y="3189503"/>
              <a:ext cx="1643692" cy="67496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a:t>
              </a:r>
            </a:p>
            <a:p>
              <a:pPr algn="ctr"/>
              <a:r>
                <a:rPr lang="en-GB" sz="2000" b="1" dirty="0">
                  <a:solidFill>
                    <a:schemeClr val="tx1"/>
                  </a:solidFill>
                  <a:latin typeface="Century Gothic" panose="020B0502020202020204" pitchFamily="34" charset="0"/>
                </a:rPr>
                <a:t>20 minutes</a:t>
              </a:r>
            </a:p>
          </p:txBody>
        </p:sp>
        <p:sp>
          <p:nvSpPr>
            <p:cNvPr id="10" name="Rectangle: Rounded Corners 9">
              <a:extLst>
                <a:ext uri="{FF2B5EF4-FFF2-40B4-BE49-F238E27FC236}">
                  <a16:creationId xmlns:a16="http://schemas.microsoft.com/office/drawing/2014/main" id="{28616F87-D20E-434C-8BEB-341131D6B663}"/>
                </a:ext>
              </a:extLst>
            </p:cNvPr>
            <p:cNvSpPr/>
            <p:nvPr/>
          </p:nvSpPr>
          <p:spPr>
            <a:xfrm>
              <a:off x="2393819" y="4816526"/>
              <a:ext cx="1643692" cy="67496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 </a:t>
              </a:r>
            </a:p>
            <a:p>
              <a:pPr algn="ctr"/>
              <a:r>
                <a:rPr lang="en-GB" sz="2000" b="1" dirty="0">
                  <a:solidFill>
                    <a:schemeClr val="tx1"/>
                  </a:solidFill>
                  <a:latin typeface="Century Gothic" panose="020B0502020202020204" pitchFamily="34" charset="0"/>
                </a:rPr>
                <a:t>15 minutes</a:t>
              </a:r>
            </a:p>
          </p:txBody>
        </p:sp>
        <p:sp>
          <p:nvSpPr>
            <p:cNvPr id="11" name="Rectangle: Rounded Corners 10">
              <a:extLst>
                <a:ext uri="{FF2B5EF4-FFF2-40B4-BE49-F238E27FC236}">
                  <a16:creationId xmlns:a16="http://schemas.microsoft.com/office/drawing/2014/main" id="{C8BE6D61-E8A2-46C9-91EB-33A539E23428}"/>
                </a:ext>
              </a:extLst>
            </p:cNvPr>
            <p:cNvSpPr/>
            <p:nvPr/>
          </p:nvSpPr>
          <p:spPr>
            <a:xfrm>
              <a:off x="5516072" y="1573585"/>
              <a:ext cx="1643692" cy="67496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75 </a:t>
              </a:r>
            </a:p>
            <a:p>
              <a:pPr algn="ctr"/>
              <a:r>
                <a:rPr lang="en-GB" sz="2000" b="1" dirty="0">
                  <a:solidFill>
                    <a:schemeClr val="tx1"/>
                  </a:solidFill>
                  <a:latin typeface="Century Gothic" panose="020B0502020202020204" pitchFamily="34" charset="0"/>
                </a:rPr>
                <a:t>minutes</a:t>
              </a:r>
            </a:p>
          </p:txBody>
        </p:sp>
        <p:sp>
          <p:nvSpPr>
            <p:cNvPr id="12" name="Rectangle: Rounded Corners 11">
              <a:extLst>
                <a:ext uri="{FF2B5EF4-FFF2-40B4-BE49-F238E27FC236}">
                  <a16:creationId xmlns:a16="http://schemas.microsoft.com/office/drawing/2014/main" id="{D5AB6585-ACEC-4215-BBDD-E69098A475D7}"/>
                </a:ext>
              </a:extLst>
            </p:cNvPr>
            <p:cNvSpPr/>
            <p:nvPr/>
          </p:nvSpPr>
          <p:spPr>
            <a:xfrm>
              <a:off x="5516072" y="3189503"/>
              <a:ext cx="1643692" cy="67496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65 </a:t>
              </a:r>
            </a:p>
            <a:p>
              <a:pPr algn="ctr"/>
              <a:r>
                <a:rPr lang="en-GB" sz="2000" b="1" dirty="0">
                  <a:solidFill>
                    <a:schemeClr val="tx1"/>
                  </a:solidFill>
                  <a:latin typeface="Century Gothic" panose="020B0502020202020204" pitchFamily="34" charset="0"/>
                </a:rPr>
                <a:t>minutes</a:t>
              </a:r>
            </a:p>
          </p:txBody>
        </p:sp>
        <p:sp>
          <p:nvSpPr>
            <p:cNvPr id="13" name="Rectangle: Rounded Corners 12">
              <a:extLst>
                <a:ext uri="{FF2B5EF4-FFF2-40B4-BE49-F238E27FC236}">
                  <a16:creationId xmlns:a16="http://schemas.microsoft.com/office/drawing/2014/main" id="{A07C30DB-D483-4288-B55F-B6E68A4EC60E}"/>
                </a:ext>
              </a:extLst>
            </p:cNvPr>
            <p:cNvSpPr/>
            <p:nvPr/>
          </p:nvSpPr>
          <p:spPr>
            <a:xfrm>
              <a:off x="5516072" y="4816526"/>
              <a:ext cx="1643692" cy="674964"/>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80</a:t>
              </a:r>
            </a:p>
            <a:p>
              <a:pPr algn="ctr"/>
              <a:r>
                <a:rPr lang="en-GB" sz="2000" b="1" dirty="0">
                  <a:solidFill>
                    <a:schemeClr val="tx1"/>
                  </a:solidFill>
                  <a:latin typeface="Century Gothic" panose="020B0502020202020204" pitchFamily="34" charset="0"/>
                </a:rPr>
                <a:t>minutes</a:t>
              </a:r>
            </a:p>
          </p:txBody>
        </p:sp>
      </p:grpSp>
    </p:spTree>
    <p:extLst>
      <p:ext uri="{BB962C8B-B14F-4D97-AF65-F5344CB8AC3E}">
        <p14:creationId xmlns:p14="http://schemas.microsoft.com/office/powerpoint/2010/main" val="12783576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the correct number to complete the sentence.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400" b="1" dirty="0">
                <a:solidFill>
                  <a:schemeClr val="tx1"/>
                </a:solidFill>
                <a:latin typeface="Century Gothic" panose="020B0502020202020204" pitchFamily="34" charset="0"/>
              </a:rPr>
              <a:t>There are </a:t>
            </a:r>
            <a:r>
              <a:rPr lang="en-GB" sz="2400" b="1" spc="-300" dirty="0">
                <a:solidFill>
                  <a:schemeClr val="tx1"/>
                </a:solidFill>
                <a:latin typeface="Century Gothic" panose="020B0502020202020204" pitchFamily="34" charset="0"/>
              </a:rPr>
              <a:t>________</a:t>
            </a:r>
            <a:r>
              <a:rPr lang="en-GB" sz="2400" b="1" dirty="0">
                <a:solidFill>
                  <a:schemeClr val="tx1"/>
                </a:solidFill>
                <a:latin typeface="Century Gothic" panose="020B0502020202020204" pitchFamily="34" charset="0"/>
              </a:rPr>
              <a:t>  minutes in 1 hour.</a:t>
            </a: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ectangle: Rounded Corners 8">
            <a:extLst>
              <a:ext uri="{FF2B5EF4-FFF2-40B4-BE49-F238E27FC236}">
                <a16:creationId xmlns:a16="http://schemas.microsoft.com/office/drawing/2014/main" id="{DA9D63C1-D8A3-4F8C-B7F6-DE3BB551F356}"/>
              </a:ext>
            </a:extLst>
          </p:cNvPr>
          <p:cNvSpPr/>
          <p:nvPr/>
        </p:nvSpPr>
        <p:spPr>
          <a:xfrm>
            <a:off x="2167033" y="3857367"/>
            <a:ext cx="955024" cy="644200"/>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50</a:t>
            </a:r>
          </a:p>
        </p:txBody>
      </p:sp>
      <p:sp>
        <p:nvSpPr>
          <p:cNvPr id="10" name="Rectangle: Rounded Corners 9">
            <a:extLst>
              <a:ext uri="{FF2B5EF4-FFF2-40B4-BE49-F238E27FC236}">
                <a16:creationId xmlns:a16="http://schemas.microsoft.com/office/drawing/2014/main" id="{90ED5718-8515-4125-BDED-90E515504F33}"/>
              </a:ext>
            </a:extLst>
          </p:cNvPr>
          <p:cNvSpPr/>
          <p:nvPr/>
        </p:nvSpPr>
        <p:spPr>
          <a:xfrm>
            <a:off x="4094488" y="3857367"/>
            <a:ext cx="955024" cy="644200"/>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24</a:t>
            </a:r>
          </a:p>
        </p:txBody>
      </p:sp>
      <p:sp>
        <p:nvSpPr>
          <p:cNvPr id="11" name="Rectangle: Rounded Corners 10">
            <a:extLst>
              <a:ext uri="{FF2B5EF4-FFF2-40B4-BE49-F238E27FC236}">
                <a16:creationId xmlns:a16="http://schemas.microsoft.com/office/drawing/2014/main" id="{ADCCEB16-A114-427D-A12A-F6DD67261702}"/>
              </a:ext>
            </a:extLst>
          </p:cNvPr>
          <p:cNvSpPr/>
          <p:nvPr/>
        </p:nvSpPr>
        <p:spPr>
          <a:xfrm>
            <a:off x="6021943" y="3857367"/>
            <a:ext cx="955024" cy="644200"/>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60</a:t>
            </a:r>
          </a:p>
        </p:txBody>
      </p:sp>
    </p:spTree>
    <p:extLst>
      <p:ext uri="{BB962C8B-B14F-4D97-AF65-F5344CB8AC3E}">
        <p14:creationId xmlns:p14="http://schemas.microsoft.com/office/powerpoint/2010/main" val="21614766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the correct number to complete the sentence.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400" b="1" dirty="0">
                <a:solidFill>
                  <a:schemeClr val="tx1"/>
                </a:solidFill>
                <a:latin typeface="Century Gothic" panose="020B0502020202020204" pitchFamily="34" charset="0"/>
              </a:rPr>
              <a:t>There are </a:t>
            </a:r>
            <a:r>
              <a:rPr lang="en-GB" sz="2400" b="1" spc="-300" dirty="0">
                <a:solidFill>
                  <a:schemeClr val="tx1"/>
                </a:solidFill>
                <a:latin typeface="Century Gothic" panose="020B0502020202020204" pitchFamily="34" charset="0"/>
              </a:rPr>
              <a:t>________</a:t>
            </a:r>
            <a:r>
              <a:rPr lang="en-GB" sz="2400" b="1" dirty="0">
                <a:solidFill>
                  <a:schemeClr val="tx1"/>
                </a:solidFill>
                <a:latin typeface="Century Gothic" panose="020B0502020202020204" pitchFamily="34" charset="0"/>
              </a:rPr>
              <a:t>  minutes in 1 hour.</a:t>
            </a: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ectangle: Rounded Corners 8">
            <a:extLst>
              <a:ext uri="{FF2B5EF4-FFF2-40B4-BE49-F238E27FC236}">
                <a16:creationId xmlns:a16="http://schemas.microsoft.com/office/drawing/2014/main" id="{DA9D63C1-D8A3-4F8C-B7F6-DE3BB551F356}"/>
              </a:ext>
            </a:extLst>
          </p:cNvPr>
          <p:cNvSpPr/>
          <p:nvPr/>
        </p:nvSpPr>
        <p:spPr>
          <a:xfrm>
            <a:off x="2167033" y="3857367"/>
            <a:ext cx="955024" cy="6442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bg2">
                    <a:lumMod val="50000"/>
                  </a:schemeClr>
                </a:solidFill>
                <a:latin typeface="Century Gothic" panose="020B0502020202020204" pitchFamily="34" charset="0"/>
              </a:rPr>
              <a:t>50</a:t>
            </a:r>
          </a:p>
        </p:txBody>
      </p:sp>
      <p:sp>
        <p:nvSpPr>
          <p:cNvPr id="10" name="Rectangle: Rounded Corners 9">
            <a:extLst>
              <a:ext uri="{FF2B5EF4-FFF2-40B4-BE49-F238E27FC236}">
                <a16:creationId xmlns:a16="http://schemas.microsoft.com/office/drawing/2014/main" id="{90ED5718-8515-4125-BDED-90E515504F33}"/>
              </a:ext>
            </a:extLst>
          </p:cNvPr>
          <p:cNvSpPr/>
          <p:nvPr/>
        </p:nvSpPr>
        <p:spPr>
          <a:xfrm>
            <a:off x="4094488" y="3857367"/>
            <a:ext cx="955024" cy="644200"/>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bg2">
                    <a:lumMod val="50000"/>
                  </a:schemeClr>
                </a:solidFill>
                <a:latin typeface="Century Gothic" panose="020B0502020202020204" pitchFamily="34" charset="0"/>
              </a:rPr>
              <a:t>24</a:t>
            </a:r>
          </a:p>
        </p:txBody>
      </p:sp>
      <p:sp>
        <p:nvSpPr>
          <p:cNvPr id="11" name="Rectangle: Rounded Corners 10">
            <a:extLst>
              <a:ext uri="{FF2B5EF4-FFF2-40B4-BE49-F238E27FC236}">
                <a16:creationId xmlns:a16="http://schemas.microsoft.com/office/drawing/2014/main" id="{ADCCEB16-A114-427D-A12A-F6DD67261702}"/>
              </a:ext>
            </a:extLst>
          </p:cNvPr>
          <p:cNvSpPr/>
          <p:nvPr/>
        </p:nvSpPr>
        <p:spPr>
          <a:xfrm>
            <a:off x="6021943" y="3857367"/>
            <a:ext cx="955024" cy="644200"/>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rgbClr val="FF0000"/>
                </a:solidFill>
                <a:latin typeface="Century Gothic" panose="020B0502020202020204" pitchFamily="34" charset="0"/>
              </a:rPr>
              <a:t>60</a:t>
            </a:r>
          </a:p>
        </p:txBody>
      </p:sp>
      <p:sp>
        <p:nvSpPr>
          <p:cNvPr id="12" name="Oval 11">
            <a:extLst>
              <a:ext uri="{FF2B5EF4-FFF2-40B4-BE49-F238E27FC236}">
                <a16:creationId xmlns:a16="http://schemas.microsoft.com/office/drawing/2014/main" id="{16E3AAF4-8279-4983-9441-2487A3AD264D}"/>
              </a:ext>
            </a:extLst>
          </p:cNvPr>
          <p:cNvSpPr/>
          <p:nvPr/>
        </p:nvSpPr>
        <p:spPr>
          <a:xfrm>
            <a:off x="5762855" y="3461917"/>
            <a:ext cx="1473200" cy="14351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32469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pairs to find the odd one out. </a:t>
            </a: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693F31FC-E009-40B8-883A-6474A879E91F}"/>
              </a:ext>
            </a:extLst>
          </p:cNvPr>
          <p:cNvGrpSpPr/>
          <p:nvPr/>
        </p:nvGrpSpPr>
        <p:grpSpPr>
          <a:xfrm>
            <a:off x="2586375" y="1679571"/>
            <a:ext cx="3971251" cy="3040054"/>
            <a:chOff x="2586374" y="1679571"/>
            <a:chExt cx="3971251" cy="3040054"/>
          </a:xfrm>
        </p:grpSpPr>
        <p:sp>
          <p:nvSpPr>
            <p:cNvPr id="6" name="Rectangle: Rounded Corners 5">
              <a:extLst>
                <a:ext uri="{FF2B5EF4-FFF2-40B4-BE49-F238E27FC236}">
                  <a16:creationId xmlns:a16="http://schemas.microsoft.com/office/drawing/2014/main" id="{6B1CE5C8-6B6F-495D-AFCA-6BEC52F2ED5F}"/>
                </a:ext>
              </a:extLst>
            </p:cNvPr>
            <p:cNvSpPr/>
            <p:nvPr/>
          </p:nvSpPr>
          <p:spPr>
            <a:xfrm>
              <a:off x="5060790" y="1682108"/>
              <a:ext cx="1494267" cy="674965"/>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85 </a:t>
              </a:r>
            </a:p>
            <a:p>
              <a:pPr algn="ctr"/>
              <a:r>
                <a:rPr lang="en-GB" sz="2000" b="1" dirty="0">
                  <a:solidFill>
                    <a:schemeClr val="tx1"/>
                  </a:solidFill>
                  <a:latin typeface="Century Gothic" panose="020B0502020202020204" pitchFamily="34" charset="0"/>
                </a:rPr>
                <a:t>minutes</a:t>
              </a:r>
            </a:p>
          </p:txBody>
        </p:sp>
        <p:sp>
          <p:nvSpPr>
            <p:cNvPr id="9" name="Rectangle: Rounded Corners 8">
              <a:extLst>
                <a:ext uri="{FF2B5EF4-FFF2-40B4-BE49-F238E27FC236}">
                  <a16:creationId xmlns:a16="http://schemas.microsoft.com/office/drawing/2014/main" id="{32E79DDC-A6E6-48AA-936C-E30670EC8FA5}"/>
                </a:ext>
              </a:extLst>
            </p:cNvPr>
            <p:cNvSpPr/>
            <p:nvPr/>
          </p:nvSpPr>
          <p:spPr>
            <a:xfrm>
              <a:off x="2586374" y="1679571"/>
              <a:ext cx="1494267" cy="674965"/>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 25 minutes</a:t>
              </a:r>
            </a:p>
          </p:txBody>
        </p:sp>
        <p:sp>
          <p:nvSpPr>
            <p:cNvPr id="10" name="Rectangle: Rounded Corners 9">
              <a:extLst>
                <a:ext uri="{FF2B5EF4-FFF2-40B4-BE49-F238E27FC236}">
                  <a16:creationId xmlns:a16="http://schemas.microsoft.com/office/drawing/2014/main" id="{EB5CF10B-C3AA-4EB3-85BB-CF425E67C0AB}"/>
                </a:ext>
              </a:extLst>
            </p:cNvPr>
            <p:cNvSpPr/>
            <p:nvPr/>
          </p:nvSpPr>
          <p:spPr>
            <a:xfrm>
              <a:off x="3726901" y="4044660"/>
              <a:ext cx="1494267" cy="674965"/>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2 hours</a:t>
              </a:r>
            </a:p>
          </p:txBody>
        </p:sp>
        <p:sp>
          <p:nvSpPr>
            <p:cNvPr id="11" name="Rectangle: Rounded Corners 10">
              <a:extLst>
                <a:ext uri="{FF2B5EF4-FFF2-40B4-BE49-F238E27FC236}">
                  <a16:creationId xmlns:a16="http://schemas.microsoft.com/office/drawing/2014/main" id="{A2600E89-42F0-45DF-93AB-6DEEC93AD45C}"/>
                </a:ext>
              </a:extLst>
            </p:cNvPr>
            <p:cNvSpPr/>
            <p:nvPr/>
          </p:nvSpPr>
          <p:spPr>
            <a:xfrm>
              <a:off x="2600248" y="2907321"/>
              <a:ext cx="1494267" cy="674965"/>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120</a:t>
              </a:r>
            </a:p>
            <a:p>
              <a:pPr algn="ctr"/>
              <a:r>
                <a:rPr lang="en-GB" sz="2000" b="1" dirty="0">
                  <a:solidFill>
                    <a:schemeClr val="tx1"/>
                  </a:solidFill>
                  <a:latin typeface="Century Gothic" panose="020B0502020202020204" pitchFamily="34" charset="0"/>
                </a:rPr>
                <a:t>minutes</a:t>
              </a:r>
            </a:p>
          </p:txBody>
        </p:sp>
        <p:sp>
          <p:nvSpPr>
            <p:cNvPr id="12" name="Rectangle: Rounded Corners 11">
              <a:extLst>
                <a:ext uri="{FF2B5EF4-FFF2-40B4-BE49-F238E27FC236}">
                  <a16:creationId xmlns:a16="http://schemas.microsoft.com/office/drawing/2014/main" id="{54B0503D-7A05-4A6B-BB4D-7FA2015E294F}"/>
                </a:ext>
              </a:extLst>
            </p:cNvPr>
            <p:cNvSpPr/>
            <p:nvPr/>
          </p:nvSpPr>
          <p:spPr>
            <a:xfrm>
              <a:off x="5063358" y="2923516"/>
              <a:ext cx="1494267" cy="674965"/>
            </a:xfrm>
            <a:prstGeom prst="round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125 </a:t>
              </a:r>
            </a:p>
            <a:p>
              <a:pPr algn="ctr"/>
              <a:r>
                <a:rPr lang="en-GB" sz="2000" b="1" dirty="0">
                  <a:solidFill>
                    <a:schemeClr val="tx1"/>
                  </a:solidFill>
                  <a:latin typeface="Century Gothic" panose="020B0502020202020204" pitchFamily="34" charset="0"/>
                </a:rPr>
                <a:t>minutes</a:t>
              </a:r>
            </a:p>
          </p:txBody>
        </p:sp>
      </p:grpSp>
    </p:spTree>
    <p:extLst>
      <p:ext uri="{BB962C8B-B14F-4D97-AF65-F5344CB8AC3E}">
        <p14:creationId xmlns:p14="http://schemas.microsoft.com/office/powerpoint/2010/main" val="274704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pairs to find the odd one out. </a:t>
            </a:r>
            <a:endParaRPr lang="en-GB" sz="2000" b="1" u="sng" dirty="0">
              <a:solidFill>
                <a:schemeClr val="tx1"/>
              </a:solidFill>
              <a:latin typeface="Century Gothic" panose="020B0502020202020204" pitchFamily="34" charset="0"/>
            </a:endParaRPr>
          </a:p>
          <a:p>
            <a:pPr lvl="0" algn="ct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r>
              <a:rPr lang="en-GB" sz="2000" b="1" dirty="0">
                <a:solidFill>
                  <a:srgbClr val="FF0000"/>
                </a:solidFill>
                <a:latin typeface="Century Gothic" panose="020B0502020202020204" pitchFamily="34" charset="0"/>
              </a:rPr>
              <a:t>125 minutes is the odd one out.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3" name="Group 2">
            <a:extLst>
              <a:ext uri="{FF2B5EF4-FFF2-40B4-BE49-F238E27FC236}">
                <a16:creationId xmlns:a16="http://schemas.microsoft.com/office/drawing/2014/main" id="{3B2C25C1-2192-4E5C-9C2B-CB8E2809BB88}"/>
              </a:ext>
            </a:extLst>
          </p:cNvPr>
          <p:cNvGrpSpPr/>
          <p:nvPr/>
        </p:nvGrpSpPr>
        <p:grpSpPr>
          <a:xfrm>
            <a:off x="2955630" y="1679882"/>
            <a:ext cx="3232741" cy="3158528"/>
            <a:chOff x="2976880" y="1679882"/>
            <a:chExt cx="3232741" cy="3158528"/>
          </a:xfrm>
        </p:grpSpPr>
        <p:sp>
          <p:nvSpPr>
            <p:cNvPr id="6" name="Rectangle: Rounded Corners 5">
              <a:extLst>
                <a:ext uri="{FF2B5EF4-FFF2-40B4-BE49-F238E27FC236}">
                  <a16:creationId xmlns:a16="http://schemas.microsoft.com/office/drawing/2014/main" id="{6B1CE5C8-6B6F-495D-AFCA-6BEC52F2ED5F}"/>
                </a:ext>
              </a:extLst>
            </p:cNvPr>
            <p:cNvSpPr/>
            <p:nvPr/>
          </p:nvSpPr>
          <p:spPr>
            <a:xfrm>
              <a:off x="4709821" y="1679882"/>
              <a:ext cx="1494267" cy="674965"/>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2">
                      <a:lumMod val="50000"/>
                    </a:schemeClr>
                  </a:solidFill>
                  <a:latin typeface="Century Gothic" panose="020B0502020202020204" pitchFamily="34" charset="0"/>
                </a:rPr>
                <a:t>85 </a:t>
              </a:r>
            </a:p>
            <a:p>
              <a:pPr algn="ctr"/>
              <a:r>
                <a:rPr lang="en-GB" sz="2000" b="1" dirty="0">
                  <a:solidFill>
                    <a:schemeClr val="bg2">
                      <a:lumMod val="50000"/>
                    </a:schemeClr>
                  </a:solidFill>
                  <a:latin typeface="Century Gothic" panose="020B0502020202020204" pitchFamily="34" charset="0"/>
                </a:rPr>
                <a:t>minutes</a:t>
              </a:r>
            </a:p>
          </p:txBody>
        </p:sp>
        <p:sp>
          <p:nvSpPr>
            <p:cNvPr id="9" name="Rectangle: Rounded Corners 8">
              <a:extLst>
                <a:ext uri="{FF2B5EF4-FFF2-40B4-BE49-F238E27FC236}">
                  <a16:creationId xmlns:a16="http://schemas.microsoft.com/office/drawing/2014/main" id="{32E79DDC-A6E6-48AA-936C-E30670EC8FA5}"/>
                </a:ext>
              </a:extLst>
            </p:cNvPr>
            <p:cNvSpPr/>
            <p:nvPr/>
          </p:nvSpPr>
          <p:spPr>
            <a:xfrm>
              <a:off x="2976881" y="1679882"/>
              <a:ext cx="1494267" cy="674965"/>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2">
                      <a:lumMod val="50000"/>
                    </a:schemeClr>
                  </a:solidFill>
                  <a:latin typeface="Century Gothic" panose="020B0502020202020204" pitchFamily="34" charset="0"/>
                </a:rPr>
                <a:t>1 hour 25 minutes</a:t>
              </a:r>
            </a:p>
          </p:txBody>
        </p:sp>
        <p:sp>
          <p:nvSpPr>
            <p:cNvPr id="10" name="Rectangle: Rounded Corners 9">
              <a:extLst>
                <a:ext uri="{FF2B5EF4-FFF2-40B4-BE49-F238E27FC236}">
                  <a16:creationId xmlns:a16="http://schemas.microsoft.com/office/drawing/2014/main" id="{EB5CF10B-C3AA-4EB3-85BB-CF425E67C0AB}"/>
                </a:ext>
              </a:extLst>
            </p:cNvPr>
            <p:cNvSpPr/>
            <p:nvPr/>
          </p:nvSpPr>
          <p:spPr>
            <a:xfrm>
              <a:off x="4715354" y="2921664"/>
              <a:ext cx="1494267" cy="674965"/>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2">
                      <a:lumMod val="50000"/>
                    </a:schemeClr>
                  </a:solidFill>
                  <a:latin typeface="Century Gothic" panose="020B0502020202020204" pitchFamily="34" charset="0"/>
                </a:rPr>
                <a:t>2 hours</a:t>
              </a:r>
            </a:p>
          </p:txBody>
        </p:sp>
        <p:sp>
          <p:nvSpPr>
            <p:cNvPr id="11" name="Rectangle: Rounded Corners 10">
              <a:extLst>
                <a:ext uri="{FF2B5EF4-FFF2-40B4-BE49-F238E27FC236}">
                  <a16:creationId xmlns:a16="http://schemas.microsoft.com/office/drawing/2014/main" id="{A2600E89-42F0-45DF-93AB-6DEEC93AD45C}"/>
                </a:ext>
              </a:extLst>
            </p:cNvPr>
            <p:cNvSpPr/>
            <p:nvPr/>
          </p:nvSpPr>
          <p:spPr>
            <a:xfrm>
              <a:off x="2976880" y="2921664"/>
              <a:ext cx="1494267" cy="674965"/>
            </a:xfrm>
            <a:prstGeom prst="roundRect">
              <a:avLst/>
            </a:prstGeom>
            <a:solidFill>
              <a:schemeClr val="bg1"/>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2">
                      <a:lumMod val="50000"/>
                    </a:schemeClr>
                  </a:solidFill>
                  <a:latin typeface="Century Gothic" panose="020B0502020202020204" pitchFamily="34" charset="0"/>
                </a:rPr>
                <a:t>120</a:t>
              </a:r>
            </a:p>
            <a:p>
              <a:pPr algn="ctr"/>
              <a:r>
                <a:rPr lang="en-GB" sz="2000" b="1" dirty="0">
                  <a:solidFill>
                    <a:schemeClr val="bg2">
                      <a:lumMod val="50000"/>
                    </a:schemeClr>
                  </a:solidFill>
                  <a:latin typeface="Century Gothic" panose="020B0502020202020204" pitchFamily="34" charset="0"/>
                </a:rPr>
                <a:t>minutes</a:t>
              </a:r>
            </a:p>
          </p:txBody>
        </p:sp>
        <p:sp>
          <p:nvSpPr>
            <p:cNvPr id="12" name="Rectangle: Rounded Corners 11">
              <a:extLst>
                <a:ext uri="{FF2B5EF4-FFF2-40B4-BE49-F238E27FC236}">
                  <a16:creationId xmlns:a16="http://schemas.microsoft.com/office/drawing/2014/main" id="{54B0503D-7A05-4A6B-BB4D-7FA2015E294F}"/>
                </a:ext>
              </a:extLst>
            </p:cNvPr>
            <p:cNvSpPr/>
            <p:nvPr/>
          </p:nvSpPr>
          <p:spPr>
            <a:xfrm>
              <a:off x="3824866" y="4163445"/>
              <a:ext cx="1494267" cy="674965"/>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125 </a:t>
              </a:r>
            </a:p>
            <a:p>
              <a:pPr algn="ctr"/>
              <a:r>
                <a:rPr lang="en-GB" sz="2000" b="1" dirty="0">
                  <a:solidFill>
                    <a:srgbClr val="FF0000"/>
                  </a:solidFill>
                  <a:latin typeface="Century Gothic" panose="020B0502020202020204" pitchFamily="34" charset="0"/>
                </a:rPr>
                <a:t>minutes</a:t>
              </a:r>
            </a:p>
          </p:txBody>
        </p:sp>
      </p:grpSp>
    </p:spTree>
    <p:extLst>
      <p:ext uri="{BB962C8B-B14F-4D97-AF65-F5344CB8AC3E}">
        <p14:creationId xmlns:p14="http://schemas.microsoft.com/office/powerpoint/2010/main" val="32240405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9" name="Picture 8">
            <a:extLst>
              <a:ext uri="{FF2B5EF4-FFF2-40B4-BE49-F238E27FC236}">
                <a16:creationId xmlns:a16="http://schemas.microsoft.com/office/drawing/2014/main" id="{5C9C2953-6EF2-4EB2-BCFC-4F74DC427B3D}"/>
              </a:ext>
            </a:extLst>
          </p:cNvPr>
          <p:cNvPicPr>
            <a:picLocks noChangeAspect="1"/>
          </p:cNvPicPr>
          <p:nvPr/>
        </p:nvPicPr>
        <p:blipFill>
          <a:blip r:embed="rId4"/>
          <a:stretch>
            <a:fillRect/>
          </a:stretch>
        </p:blipFill>
        <p:spPr>
          <a:xfrm>
            <a:off x="115438" y="145118"/>
            <a:ext cx="8913124" cy="6322100"/>
          </a:xfrm>
          <a:prstGeom prst="rect">
            <a:avLst/>
          </a:prstGeom>
        </p:spPr>
      </p:pic>
      <p:sp>
        <p:nvSpPr>
          <p:cNvPr id="10" name="Rectangle 9">
            <a:extLst>
              <a:ext uri="{FF2B5EF4-FFF2-40B4-BE49-F238E27FC236}">
                <a16:creationId xmlns:a16="http://schemas.microsoft.com/office/drawing/2014/main" id="{B2FFBF90-B899-451D-9B40-50387C60857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Charlie is baking a cake. He has to put it in the oven for 1 hour and 45 mins.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many minutes will the cake be in the oven?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3924569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9" name="Picture 8">
            <a:extLst>
              <a:ext uri="{FF2B5EF4-FFF2-40B4-BE49-F238E27FC236}">
                <a16:creationId xmlns:a16="http://schemas.microsoft.com/office/drawing/2014/main" id="{5C9C2953-6EF2-4EB2-BCFC-4F74DC427B3D}"/>
              </a:ext>
            </a:extLst>
          </p:cNvPr>
          <p:cNvPicPr>
            <a:picLocks noChangeAspect="1"/>
          </p:cNvPicPr>
          <p:nvPr/>
        </p:nvPicPr>
        <p:blipFill>
          <a:blip r:embed="rId4"/>
          <a:stretch>
            <a:fillRect/>
          </a:stretch>
        </p:blipFill>
        <p:spPr>
          <a:xfrm>
            <a:off x="115438" y="145118"/>
            <a:ext cx="8913124" cy="6322100"/>
          </a:xfrm>
          <a:prstGeom prst="rect">
            <a:avLst/>
          </a:prstGeom>
        </p:spPr>
      </p:pic>
      <p:sp>
        <p:nvSpPr>
          <p:cNvPr id="10" name="Rectangle 9">
            <a:extLst>
              <a:ext uri="{FF2B5EF4-FFF2-40B4-BE49-F238E27FC236}">
                <a16:creationId xmlns:a16="http://schemas.microsoft.com/office/drawing/2014/main" id="{B2FFBF90-B899-451D-9B40-50387C60857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Charlie is baking a cake. He has to put it in the oven for 1 hour and 45 mins.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many minutes will the cake be in the oven?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105 minutes</a:t>
            </a:r>
            <a:endParaRPr lang="en-GB" sz="2400" b="1" dirty="0">
              <a:solidFill>
                <a:srgbClr val="FF0000"/>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1517995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digit cards to make different lengths of time to make the statement correct. </a:t>
            </a:r>
          </a:p>
          <a:p>
            <a:pPr lvl="0" algn="ctr"/>
            <a:r>
              <a:rPr lang="en-GB" sz="2000" b="1" dirty="0">
                <a:solidFill>
                  <a:prstClr val="black"/>
                </a:solidFill>
                <a:latin typeface="Century Gothic" panose="020B0502020202020204" pitchFamily="34" charset="0"/>
              </a:rPr>
              <a:t> </a:t>
            </a: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DEFD240B-0317-49AD-AEE9-2307EA249AB9}"/>
              </a:ext>
            </a:extLst>
          </p:cNvPr>
          <p:cNvGrpSpPr/>
          <p:nvPr/>
        </p:nvGrpSpPr>
        <p:grpSpPr>
          <a:xfrm>
            <a:off x="2517613" y="1884834"/>
            <a:ext cx="4108774" cy="1050180"/>
            <a:chOff x="457179" y="1300113"/>
            <a:chExt cx="2551225" cy="652078"/>
          </a:xfrm>
          <a:solidFill>
            <a:schemeClr val="bg1"/>
          </a:solidFill>
        </p:grpSpPr>
        <p:sp>
          <p:nvSpPr>
            <p:cNvPr id="9" name="Rectangle: Rounded Corners 8">
              <a:extLst>
                <a:ext uri="{FF2B5EF4-FFF2-40B4-BE49-F238E27FC236}">
                  <a16:creationId xmlns:a16="http://schemas.microsoft.com/office/drawing/2014/main" id="{01794324-5EA6-4C20-B87A-F5664795B101}"/>
                </a:ext>
              </a:extLst>
            </p:cNvPr>
            <p:cNvSpPr/>
            <p:nvPr/>
          </p:nvSpPr>
          <p:spPr>
            <a:xfrm>
              <a:off x="457179" y="1300788"/>
              <a:ext cx="402401" cy="651403"/>
            </a:xfrm>
            <a:prstGeom prst="roundRect">
              <a:avLst/>
            </a:prstGeom>
            <a:grp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4</a:t>
              </a:r>
            </a:p>
          </p:txBody>
        </p:sp>
        <p:sp>
          <p:nvSpPr>
            <p:cNvPr id="10" name="Rectangle: Rounded Corners 9">
              <a:extLst>
                <a:ext uri="{FF2B5EF4-FFF2-40B4-BE49-F238E27FC236}">
                  <a16:creationId xmlns:a16="http://schemas.microsoft.com/office/drawing/2014/main" id="{2D55E218-B5E8-439D-9947-3F476110AC04}"/>
                </a:ext>
              </a:extLst>
            </p:cNvPr>
            <p:cNvSpPr/>
            <p:nvPr/>
          </p:nvSpPr>
          <p:spPr>
            <a:xfrm>
              <a:off x="1189494" y="1300114"/>
              <a:ext cx="402401" cy="651403"/>
            </a:xfrm>
            <a:prstGeom prst="roundRect">
              <a:avLst/>
            </a:prstGeom>
            <a:grp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3</a:t>
              </a:r>
            </a:p>
          </p:txBody>
        </p:sp>
        <p:sp>
          <p:nvSpPr>
            <p:cNvPr id="11" name="Rectangle: Rounded Corners 10">
              <a:extLst>
                <a:ext uri="{FF2B5EF4-FFF2-40B4-BE49-F238E27FC236}">
                  <a16:creationId xmlns:a16="http://schemas.microsoft.com/office/drawing/2014/main" id="{5BCB9A54-C7C9-4457-ABE3-75AB596487A0}"/>
                </a:ext>
              </a:extLst>
            </p:cNvPr>
            <p:cNvSpPr/>
            <p:nvPr/>
          </p:nvSpPr>
          <p:spPr>
            <a:xfrm>
              <a:off x="1921809" y="1300114"/>
              <a:ext cx="402401" cy="651403"/>
            </a:xfrm>
            <a:prstGeom prst="roundRect">
              <a:avLst/>
            </a:prstGeom>
            <a:grp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p>
          </p:txBody>
        </p:sp>
        <p:sp>
          <p:nvSpPr>
            <p:cNvPr id="12" name="Rectangle: Rounded Corners 11">
              <a:extLst>
                <a:ext uri="{FF2B5EF4-FFF2-40B4-BE49-F238E27FC236}">
                  <a16:creationId xmlns:a16="http://schemas.microsoft.com/office/drawing/2014/main" id="{C46DDAA5-A522-486E-BB87-7004AE4C27FF}"/>
                </a:ext>
              </a:extLst>
            </p:cNvPr>
            <p:cNvSpPr/>
            <p:nvPr/>
          </p:nvSpPr>
          <p:spPr>
            <a:xfrm>
              <a:off x="2606003" y="1300113"/>
              <a:ext cx="402401" cy="651403"/>
            </a:xfrm>
            <a:prstGeom prst="roundRect">
              <a:avLst/>
            </a:prstGeom>
            <a:grp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2</a:t>
              </a:r>
            </a:p>
          </p:txBody>
        </p:sp>
      </p:grpSp>
      <p:graphicFrame>
        <p:nvGraphicFramePr>
          <p:cNvPr id="13" name="Table 12">
            <a:extLst>
              <a:ext uri="{FF2B5EF4-FFF2-40B4-BE49-F238E27FC236}">
                <a16:creationId xmlns:a16="http://schemas.microsoft.com/office/drawing/2014/main" id="{DED3E8C0-ED74-4646-91FF-0B22147DB50C}"/>
              </a:ext>
            </a:extLst>
          </p:cNvPr>
          <p:cNvGraphicFramePr>
            <a:graphicFrameLocks noGrp="1"/>
          </p:cNvGraphicFramePr>
          <p:nvPr>
            <p:extLst>
              <p:ext uri="{D42A27DB-BD31-4B8C-83A1-F6EECF244321}">
                <p14:modId xmlns:p14="http://schemas.microsoft.com/office/powerpoint/2010/main" val="2413333380"/>
              </p:ext>
            </p:extLst>
          </p:nvPr>
        </p:nvGraphicFramePr>
        <p:xfrm>
          <a:off x="2339834" y="3552680"/>
          <a:ext cx="4464333" cy="695740"/>
        </p:xfrm>
        <a:graphic>
          <a:graphicData uri="http://schemas.openxmlformats.org/drawingml/2006/table">
            <a:tbl>
              <a:tblPr firstRow="1" bandRow="1">
                <a:tableStyleId>{5C22544A-7EE6-4342-B048-85BDC9FD1C3A}</a:tableStyleId>
              </a:tblPr>
              <a:tblGrid>
                <a:gridCol w="695740">
                  <a:extLst>
                    <a:ext uri="{9D8B030D-6E8A-4147-A177-3AD203B41FA5}">
                      <a16:colId xmlns:a16="http://schemas.microsoft.com/office/drawing/2014/main" val="3195732325"/>
                    </a:ext>
                  </a:extLst>
                </a:gridCol>
                <a:gridCol w="115957">
                  <a:extLst>
                    <a:ext uri="{9D8B030D-6E8A-4147-A177-3AD203B41FA5}">
                      <a16:colId xmlns:a16="http://schemas.microsoft.com/office/drawing/2014/main" val="1083106845"/>
                    </a:ext>
                  </a:extLst>
                </a:gridCol>
                <a:gridCol w="695740">
                  <a:extLst>
                    <a:ext uri="{9D8B030D-6E8A-4147-A177-3AD203B41FA5}">
                      <a16:colId xmlns:a16="http://schemas.microsoft.com/office/drawing/2014/main" val="1171313971"/>
                    </a:ext>
                  </a:extLst>
                </a:gridCol>
                <a:gridCol w="115957">
                  <a:extLst>
                    <a:ext uri="{9D8B030D-6E8A-4147-A177-3AD203B41FA5}">
                      <a16:colId xmlns:a16="http://schemas.microsoft.com/office/drawing/2014/main" val="105391108"/>
                    </a:ext>
                  </a:extLst>
                </a:gridCol>
                <a:gridCol w="1739351">
                  <a:extLst>
                    <a:ext uri="{9D8B030D-6E8A-4147-A177-3AD203B41FA5}">
                      <a16:colId xmlns:a16="http://schemas.microsoft.com/office/drawing/2014/main" val="1692776021"/>
                    </a:ext>
                  </a:extLst>
                </a:gridCol>
                <a:gridCol w="1101588">
                  <a:extLst>
                    <a:ext uri="{9D8B030D-6E8A-4147-A177-3AD203B41FA5}">
                      <a16:colId xmlns:a16="http://schemas.microsoft.com/office/drawing/2014/main" val="125996159"/>
                    </a:ext>
                  </a:extLst>
                </a:gridCol>
              </a:tblGrid>
              <a:tr h="695740">
                <a:tc>
                  <a:txBody>
                    <a:bodyPr/>
                    <a:lstStyle/>
                    <a:p>
                      <a:pPr algn="ctr"/>
                      <a:endParaRPr lang="en-GB" sz="260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60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60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60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600" dirty="0">
                          <a:solidFill>
                            <a:schemeClr val="tx1"/>
                          </a:solidFill>
                          <a:latin typeface="Century Gothic" panose="020B0502020202020204" pitchFamily="34" charset="0"/>
                        </a:rPr>
                        <a:t>hours  &gt;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600" dirty="0">
                          <a:solidFill>
                            <a:schemeClr val="tx1"/>
                          </a:solidFill>
                          <a:latin typeface="Century Gothic" panose="020B0502020202020204" pitchFamily="34" charset="0"/>
                        </a:rPr>
                        <a:t>1 day</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04879396"/>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digit cards to make different lengths of time to make the statement correct. </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Various possible answers, for example: 31, 32, 34, 41, 42, 43</a:t>
            </a:r>
          </a:p>
          <a:p>
            <a:pPr lvl="0" algn="ctr"/>
            <a:r>
              <a:rPr lang="en-GB" sz="2000" b="1" dirty="0">
                <a:solidFill>
                  <a:prstClr val="black"/>
                </a:solidFill>
                <a:latin typeface="Century Gothic" panose="020B0502020202020204" pitchFamily="34" charset="0"/>
              </a:rPr>
              <a:t> </a:t>
            </a: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DEFD240B-0317-49AD-AEE9-2307EA249AB9}"/>
              </a:ext>
            </a:extLst>
          </p:cNvPr>
          <p:cNvGrpSpPr/>
          <p:nvPr/>
        </p:nvGrpSpPr>
        <p:grpSpPr>
          <a:xfrm>
            <a:off x="2517613" y="1884834"/>
            <a:ext cx="4108774" cy="1050180"/>
            <a:chOff x="457179" y="1300113"/>
            <a:chExt cx="2551225" cy="652078"/>
          </a:xfrm>
          <a:solidFill>
            <a:schemeClr val="bg1"/>
          </a:solidFill>
        </p:grpSpPr>
        <p:sp>
          <p:nvSpPr>
            <p:cNvPr id="9" name="Rectangle: Rounded Corners 8">
              <a:extLst>
                <a:ext uri="{FF2B5EF4-FFF2-40B4-BE49-F238E27FC236}">
                  <a16:creationId xmlns:a16="http://schemas.microsoft.com/office/drawing/2014/main" id="{01794324-5EA6-4C20-B87A-F5664795B101}"/>
                </a:ext>
              </a:extLst>
            </p:cNvPr>
            <p:cNvSpPr/>
            <p:nvPr/>
          </p:nvSpPr>
          <p:spPr>
            <a:xfrm>
              <a:off x="457179" y="1300788"/>
              <a:ext cx="402401" cy="651403"/>
            </a:xfrm>
            <a:prstGeom prst="roundRect">
              <a:avLst/>
            </a:prstGeom>
            <a:grp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4</a:t>
              </a:r>
            </a:p>
          </p:txBody>
        </p:sp>
        <p:sp>
          <p:nvSpPr>
            <p:cNvPr id="10" name="Rectangle: Rounded Corners 9">
              <a:extLst>
                <a:ext uri="{FF2B5EF4-FFF2-40B4-BE49-F238E27FC236}">
                  <a16:creationId xmlns:a16="http://schemas.microsoft.com/office/drawing/2014/main" id="{2D55E218-B5E8-439D-9947-3F476110AC04}"/>
                </a:ext>
              </a:extLst>
            </p:cNvPr>
            <p:cNvSpPr/>
            <p:nvPr/>
          </p:nvSpPr>
          <p:spPr>
            <a:xfrm>
              <a:off x="1189494" y="1300114"/>
              <a:ext cx="402401" cy="651403"/>
            </a:xfrm>
            <a:prstGeom prst="roundRect">
              <a:avLst/>
            </a:prstGeom>
            <a:grp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3</a:t>
              </a:r>
            </a:p>
          </p:txBody>
        </p:sp>
        <p:sp>
          <p:nvSpPr>
            <p:cNvPr id="11" name="Rectangle: Rounded Corners 10">
              <a:extLst>
                <a:ext uri="{FF2B5EF4-FFF2-40B4-BE49-F238E27FC236}">
                  <a16:creationId xmlns:a16="http://schemas.microsoft.com/office/drawing/2014/main" id="{5BCB9A54-C7C9-4457-ABE3-75AB596487A0}"/>
                </a:ext>
              </a:extLst>
            </p:cNvPr>
            <p:cNvSpPr/>
            <p:nvPr/>
          </p:nvSpPr>
          <p:spPr>
            <a:xfrm>
              <a:off x="1921809" y="1300114"/>
              <a:ext cx="402401" cy="651403"/>
            </a:xfrm>
            <a:prstGeom prst="roundRect">
              <a:avLst/>
            </a:prstGeom>
            <a:grp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1</a:t>
              </a:r>
            </a:p>
          </p:txBody>
        </p:sp>
        <p:sp>
          <p:nvSpPr>
            <p:cNvPr id="12" name="Rectangle: Rounded Corners 11">
              <a:extLst>
                <a:ext uri="{FF2B5EF4-FFF2-40B4-BE49-F238E27FC236}">
                  <a16:creationId xmlns:a16="http://schemas.microsoft.com/office/drawing/2014/main" id="{C46DDAA5-A522-486E-BB87-7004AE4C27FF}"/>
                </a:ext>
              </a:extLst>
            </p:cNvPr>
            <p:cNvSpPr/>
            <p:nvPr/>
          </p:nvSpPr>
          <p:spPr>
            <a:xfrm>
              <a:off x="2606003" y="1300113"/>
              <a:ext cx="402401" cy="651403"/>
            </a:xfrm>
            <a:prstGeom prst="roundRect">
              <a:avLst/>
            </a:prstGeom>
            <a:grpFill/>
            <a:ln w="38100"/>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2</a:t>
              </a:r>
            </a:p>
          </p:txBody>
        </p:sp>
      </p:grpSp>
      <p:graphicFrame>
        <p:nvGraphicFramePr>
          <p:cNvPr id="13" name="Table 12">
            <a:extLst>
              <a:ext uri="{FF2B5EF4-FFF2-40B4-BE49-F238E27FC236}">
                <a16:creationId xmlns:a16="http://schemas.microsoft.com/office/drawing/2014/main" id="{DED3E8C0-ED74-4646-91FF-0B22147DB50C}"/>
              </a:ext>
            </a:extLst>
          </p:cNvPr>
          <p:cNvGraphicFramePr>
            <a:graphicFrameLocks noGrp="1"/>
          </p:cNvGraphicFramePr>
          <p:nvPr>
            <p:extLst/>
          </p:nvPr>
        </p:nvGraphicFramePr>
        <p:xfrm>
          <a:off x="2339834" y="3552680"/>
          <a:ext cx="4464333" cy="695740"/>
        </p:xfrm>
        <a:graphic>
          <a:graphicData uri="http://schemas.openxmlformats.org/drawingml/2006/table">
            <a:tbl>
              <a:tblPr firstRow="1" bandRow="1">
                <a:tableStyleId>{5C22544A-7EE6-4342-B048-85BDC9FD1C3A}</a:tableStyleId>
              </a:tblPr>
              <a:tblGrid>
                <a:gridCol w="695740">
                  <a:extLst>
                    <a:ext uri="{9D8B030D-6E8A-4147-A177-3AD203B41FA5}">
                      <a16:colId xmlns:a16="http://schemas.microsoft.com/office/drawing/2014/main" val="3195732325"/>
                    </a:ext>
                  </a:extLst>
                </a:gridCol>
                <a:gridCol w="115957">
                  <a:extLst>
                    <a:ext uri="{9D8B030D-6E8A-4147-A177-3AD203B41FA5}">
                      <a16:colId xmlns:a16="http://schemas.microsoft.com/office/drawing/2014/main" val="1083106845"/>
                    </a:ext>
                  </a:extLst>
                </a:gridCol>
                <a:gridCol w="695740">
                  <a:extLst>
                    <a:ext uri="{9D8B030D-6E8A-4147-A177-3AD203B41FA5}">
                      <a16:colId xmlns:a16="http://schemas.microsoft.com/office/drawing/2014/main" val="1171313971"/>
                    </a:ext>
                  </a:extLst>
                </a:gridCol>
                <a:gridCol w="115957">
                  <a:extLst>
                    <a:ext uri="{9D8B030D-6E8A-4147-A177-3AD203B41FA5}">
                      <a16:colId xmlns:a16="http://schemas.microsoft.com/office/drawing/2014/main" val="105391108"/>
                    </a:ext>
                  </a:extLst>
                </a:gridCol>
                <a:gridCol w="1739351">
                  <a:extLst>
                    <a:ext uri="{9D8B030D-6E8A-4147-A177-3AD203B41FA5}">
                      <a16:colId xmlns:a16="http://schemas.microsoft.com/office/drawing/2014/main" val="1692776021"/>
                    </a:ext>
                  </a:extLst>
                </a:gridCol>
                <a:gridCol w="1101588">
                  <a:extLst>
                    <a:ext uri="{9D8B030D-6E8A-4147-A177-3AD203B41FA5}">
                      <a16:colId xmlns:a16="http://schemas.microsoft.com/office/drawing/2014/main" val="125996159"/>
                    </a:ext>
                  </a:extLst>
                </a:gridCol>
              </a:tblGrid>
              <a:tr h="695740">
                <a:tc>
                  <a:txBody>
                    <a:bodyPr/>
                    <a:lstStyle/>
                    <a:p>
                      <a:pPr algn="ctr"/>
                      <a:endParaRPr lang="en-GB" sz="260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60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60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60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600" dirty="0">
                          <a:solidFill>
                            <a:schemeClr val="tx1"/>
                          </a:solidFill>
                          <a:latin typeface="Century Gothic" panose="020B0502020202020204" pitchFamily="34" charset="0"/>
                        </a:rPr>
                        <a:t>hours  &gt;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600" dirty="0">
                          <a:solidFill>
                            <a:schemeClr val="tx1"/>
                          </a:solidFill>
                          <a:latin typeface="Century Gothic" panose="020B0502020202020204" pitchFamily="34" charset="0"/>
                        </a:rPr>
                        <a:t>1 day</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04879396"/>
                  </a:ext>
                </a:extLst>
              </a:tr>
            </a:tbl>
          </a:graphicData>
        </a:graphic>
      </p:graphicFrame>
    </p:spTree>
    <p:extLst>
      <p:ext uri="{BB962C8B-B14F-4D97-AF65-F5344CB8AC3E}">
        <p14:creationId xmlns:p14="http://schemas.microsoft.com/office/powerpoint/2010/main" val="19901449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2" name="Picture 21">
            <a:extLst>
              <a:ext uri="{FF2B5EF4-FFF2-40B4-BE49-F238E27FC236}">
                <a16:creationId xmlns:a16="http://schemas.microsoft.com/office/drawing/2014/main" id="{434BB2B8-5379-4F33-8C78-5447EE5A6A9A}"/>
              </a:ext>
            </a:extLst>
          </p:cNvPr>
          <p:cNvPicPr>
            <a:picLocks noChangeAspect="1"/>
          </p:cNvPicPr>
          <p:nvPr/>
        </p:nvPicPr>
        <p:blipFill>
          <a:blip r:embed="rId4"/>
          <a:stretch>
            <a:fillRect/>
          </a:stretch>
        </p:blipFill>
        <p:spPr>
          <a:xfrm>
            <a:off x="115438" y="145118"/>
            <a:ext cx="8913124" cy="6322100"/>
          </a:xfrm>
          <a:prstGeom prst="rect">
            <a:avLst/>
          </a:prstGeom>
        </p:spPr>
      </p:pic>
      <p:sp>
        <p:nvSpPr>
          <p:cNvPr id="23" name="Rectangle 22">
            <a:extLst>
              <a:ext uri="{FF2B5EF4-FFF2-40B4-BE49-F238E27FC236}">
                <a16:creationId xmlns:a16="http://schemas.microsoft.com/office/drawing/2014/main" id="{6A3CB8C0-D127-43DB-B8F0-F4190D11BE2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prstClr val="black"/>
                </a:solidFill>
                <a:latin typeface="Century Gothic" panose="020B0502020202020204" pitchFamily="34" charset="0"/>
              </a:rPr>
              <a:t>Jenna and Max are talking about hours and minutes. </a:t>
            </a: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1400" b="1" dirty="0">
              <a:solidFill>
                <a:prstClr val="black"/>
              </a:solidFill>
              <a:latin typeface="Century Gothic" panose="020B0502020202020204" pitchFamily="34" charset="0"/>
              <a:sym typeface="Wingdings" panose="05000000000000000000" pitchFamily="2" charset="2"/>
            </a:endParaRPr>
          </a:p>
          <a:p>
            <a:pPr algn="ctr"/>
            <a:endParaRPr lang="en-GB" sz="1400" b="1" dirty="0">
              <a:solidFill>
                <a:prstClr val="black"/>
              </a:solidFill>
              <a:latin typeface="Century Gothic" panose="020B0502020202020204" pitchFamily="34" charset="0"/>
              <a:sym typeface="Wingdings" panose="05000000000000000000" pitchFamily="2" charset="2"/>
            </a:endParaRPr>
          </a:p>
          <a:p>
            <a:pPr algn="ctr"/>
            <a:r>
              <a:rPr lang="en-GB" sz="2000" b="1" dirty="0">
                <a:solidFill>
                  <a:prstClr val="black"/>
                </a:solidFill>
                <a:latin typeface="Century Gothic" panose="020B0502020202020204" pitchFamily="34" charset="0"/>
                <a:sym typeface="Wingdings" panose="05000000000000000000" pitchFamily="2" charset="2"/>
              </a:rPr>
              <a:t>Who do you agree with? Explain why. </a:t>
            </a:r>
            <a:endParaRPr lang="en-GB" sz="3200" b="1" dirty="0">
              <a:latin typeface="Century Gothic" panose="020B0502020202020204" pitchFamily="34" charset="0"/>
              <a:sym typeface="Wingdings" panose="05000000000000000000" pitchFamily="2" charset="2"/>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24" name="Group 23">
            <a:extLst>
              <a:ext uri="{FF2B5EF4-FFF2-40B4-BE49-F238E27FC236}">
                <a16:creationId xmlns:a16="http://schemas.microsoft.com/office/drawing/2014/main" id="{795989A5-4F11-4BD6-A966-82EC0685A3C4}"/>
              </a:ext>
            </a:extLst>
          </p:cNvPr>
          <p:cNvGrpSpPr/>
          <p:nvPr/>
        </p:nvGrpSpPr>
        <p:grpSpPr>
          <a:xfrm>
            <a:off x="1501078" y="1736883"/>
            <a:ext cx="6141844" cy="2703479"/>
            <a:chOff x="1532523" y="1532339"/>
            <a:chExt cx="6141844" cy="2703479"/>
          </a:xfrm>
        </p:grpSpPr>
        <p:sp>
          <p:nvSpPr>
            <p:cNvPr id="25" name="Speech Bubble: Rectangle with Corners Rounded 24">
              <a:extLst>
                <a:ext uri="{FF2B5EF4-FFF2-40B4-BE49-F238E27FC236}">
                  <a16:creationId xmlns:a16="http://schemas.microsoft.com/office/drawing/2014/main" id="{A37558F2-45BE-40D6-87B3-FFBC343DEC5D}"/>
                </a:ext>
              </a:extLst>
            </p:cNvPr>
            <p:cNvSpPr/>
            <p:nvPr/>
          </p:nvSpPr>
          <p:spPr>
            <a:xfrm>
              <a:off x="4358039" y="1532339"/>
              <a:ext cx="3316328" cy="899953"/>
            </a:xfrm>
            <a:prstGeom prst="wedgeRoundRectCallout">
              <a:avLst>
                <a:gd name="adj1" fmla="val -68169"/>
                <a:gd name="adj2" fmla="val 1709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 and 55 minutes is 115 minutes.  </a:t>
              </a:r>
            </a:p>
          </p:txBody>
        </p:sp>
        <p:sp>
          <p:nvSpPr>
            <p:cNvPr id="26" name="Speech Bubble: Rectangle with Corners Rounded 25">
              <a:extLst>
                <a:ext uri="{FF2B5EF4-FFF2-40B4-BE49-F238E27FC236}">
                  <a16:creationId xmlns:a16="http://schemas.microsoft.com/office/drawing/2014/main" id="{F309FA8E-C169-42FD-B3B1-DE7FFC2EBDD2}"/>
                </a:ext>
              </a:extLst>
            </p:cNvPr>
            <p:cNvSpPr/>
            <p:nvPr/>
          </p:nvSpPr>
          <p:spPr>
            <a:xfrm flipH="1">
              <a:off x="1532523" y="3018462"/>
              <a:ext cx="3316328" cy="899953"/>
            </a:xfrm>
            <a:prstGeom prst="wedgeRoundRectCallout">
              <a:avLst>
                <a:gd name="adj1" fmla="val -68169"/>
                <a:gd name="adj2" fmla="val 2244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 and 55 minutes is 155 minutes.  </a:t>
              </a:r>
            </a:p>
          </p:txBody>
        </p:sp>
        <p:sp>
          <p:nvSpPr>
            <p:cNvPr id="27" name="Rectangle: Rounded Corners 26">
              <a:extLst>
                <a:ext uri="{FF2B5EF4-FFF2-40B4-BE49-F238E27FC236}">
                  <a16:creationId xmlns:a16="http://schemas.microsoft.com/office/drawing/2014/main" id="{B0E6760D-8FC8-488D-8351-5CF6CCB75AB2}"/>
                </a:ext>
              </a:extLst>
            </p:cNvPr>
            <p:cNvSpPr/>
            <p:nvPr/>
          </p:nvSpPr>
          <p:spPr>
            <a:xfrm>
              <a:off x="2637771" y="2432747"/>
              <a:ext cx="1043726" cy="334275"/>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Jenna</a:t>
              </a:r>
            </a:p>
          </p:txBody>
        </p:sp>
        <p:sp>
          <p:nvSpPr>
            <p:cNvPr id="28" name="Rectangle: Rounded Corners 27">
              <a:extLst>
                <a:ext uri="{FF2B5EF4-FFF2-40B4-BE49-F238E27FC236}">
                  <a16:creationId xmlns:a16="http://schemas.microsoft.com/office/drawing/2014/main" id="{9A445097-CC7C-4024-8305-E9A3C1C15ABA}"/>
                </a:ext>
              </a:extLst>
            </p:cNvPr>
            <p:cNvSpPr/>
            <p:nvPr/>
          </p:nvSpPr>
          <p:spPr>
            <a:xfrm>
              <a:off x="5580131" y="3901543"/>
              <a:ext cx="1043726" cy="334275"/>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Max</a:t>
              </a:r>
            </a:p>
          </p:txBody>
        </p:sp>
      </p:grpSp>
    </p:spTree>
    <p:extLst>
      <p:ext uri="{BB962C8B-B14F-4D97-AF65-F5344CB8AC3E}">
        <p14:creationId xmlns:p14="http://schemas.microsoft.com/office/powerpoint/2010/main" val="29394130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2" name="Picture 21">
            <a:extLst>
              <a:ext uri="{FF2B5EF4-FFF2-40B4-BE49-F238E27FC236}">
                <a16:creationId xmlns:a16="http://schemas.microsoft.com/office/drawing/2014/main" id="{434BB2B8-5379-4F33-8C78-5447EE5A6A9A}"/>
              </a:ext>
            </a:extLst>
          </p:cNvPr>
          <p:cNvPicPr>
            <a:picLocks noChangeAspect="1"/>
          </p:cNvPicPr>
          <p:nvPr/>
        </p:nvPicPr>
        <p:blipFill>
          <a:blip r:embed="rId4"/>
          <a:stretch>
            <a:fillRect/>
          </a:stretch>
        </p:blipFill>
        <p:spPr>
          <a:xfrm>
            <a:off x="115438" y="145118"/>
            <a:ext cx="8913124" cy="6322100"/>
          </a:xfrm>
          <a:prstGeom prst="rect">
            <a:avLst/>
          </a:prstGeom>
        </p:spPr>
      </p:pic>
      <p:sp>
        <p:nvSpPr>
          <p:cNvPr id="23" name="Rectangle 22">
            <a:extLst>
              <a:ext uri="{FF2B5EF4-FFF2-40B4-BE49-F238E27FC236}">
                <a16:creationId xmlns:a16="http://schemas.microsoft.com/office/drawing/2014/main" id="{6A3CB8C0-D127-43DB-B8F0-F4190D11BE2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prstClr val="black"/>
                </a:solidFill>
                <a:latin typeface="Century Gothic" panose="020B0502020202020204" pitchFamily="34" charset="0"/>
              </a:rPr>
              <a:t>Jenna and Max are talking about hours and minutes. </a:t>
            </a: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1400" b="1" dirty="0">
              <a:solidFill>
                <a:prstClr val="black"/>
              </a:solidFill>
              <a:latin typeface="Century Gothic" panose="020B0502020202020204" pitchFamily="34" charset="0"/>
              <a:sym typeface="Wingdings" panose="05000000000000000000" pitchFamily="2" charset="2"/>
            </a:endParaRPr>
          </a:p>
          <a:p>
            <a:pPr algn="ctr"/>
            <a:endParaRPr lang="en-GB" sz="1400" b="1" dirty="0">
              <a:solidFill>
                <a:prstClr val="black"/>
              </a:solidFill>
              <a:latin typeface="Century Gothic" panose="020B0502020202020204" pitchFamily="34" charset="0"/>
              <a:sym typeface="Wingdings" panose="05000000000000000000" pitchFamily="2" charset="2"/>
            </a:endParaRPr>
          </a:p>
          <a:p>
            <a:pPr algn="ctr"/>
            <a:r>
              <a:rPr lang="en-GB" sz="2000" b="1" dirty="0">
                <a:solidFill>
                  <a:prstClr val="black"/>
                </a:solidFill>
                <a:latin typeface="Century Gothic" panose="020B0502020202020204" pitchFamily="34" charset="0"/>
                <a:sym typeface="Wingdings" panose="05000000000000000000" pitchFamily="2" charset="2"/>
              </a:rPr>
              <a:t>Who do you agree with? Explain why.</a:t>
            </a:r>
            <a:br>
              <a:rPr lang="en-GB" sz="2000" b="1" dirty="0">
                <a:solidFill>
                  <a:prstClr val="black"/>
                </a:solidFill>
                <a:latin typeface="Century Gothic" panose="020B0502020202020204" pitchFamily="34" charset="0"/>
                <a:sym typeface="Wingdings" panose="05000000000000000000" pitchFamily="2" charset="2"/>
              </a:rPr>
            </a:br>
            <a:endParaRPr lang="en-GB" sz="2000" b="1" dirty="0">
              <a:solidFill>
                <a:prstClr val="black"/>
              </a:solidFill>
              <a:latin typeface="Century Gothic" panose="020B0502020202020204" pitchFamily="34" charset="0"/>
              <a:sym typeface="Wingdings" panose="05000000000000000000" pitchFamily="2" charset="2"/>
            </a:endParaRPr>
          </a:p>
          <a:p>
            <a:r>
              <a:rPr lang="en-GB" sz="2000" b="1" dirty="0">
                <a:solidFill>
                  <a:prstClr val="black"/>
                </a:solidFill>
                <a:latin typeface="Century Gothic" panose="020B0502020202020204" pitchFamily="34" charset="0"/>
                <a:sym typeface="Wingdings" panose="05000000000000000000" pitchFamily="2" charset="2"/>
              </a:rPr>
              <a:t>Jenna is correct because… </a:t>
            </a:r>
            <a:endParaRPr lang="en-GB" sz="3200" b="1" dirty="0">
              <a:latin typeface="Century Gothic" panose="020B0502020202020204" pitchFamily="34" charset="0"/>
              <a:sym typeface="Wingdings" panose="05000000000000000000" pitchFamily="2" charset="2"/>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24" name="Group 23">
            <a:extLst>
              <a:ext uri="{FF2B5EF4-FFF2-40B4-BE49-F238E27FC236}">
                <a16:creationId xmlns:a16="http://schemas.microsoft.com/office/drawing/2014/main" id="{795989A5-4F11-4BD6-A966-82EC0685A3C4}"/>
              </a:ext>
            </a:extLst>
          </p:cNvPr>
          <p:cNvGrpSpPr/>
          <p:nvPr/>
        </p:nvGrpSpPr>
        <p:grpSpPr>
          <a:xfrm>
            <a:off x="1501078" y="1736883"/>
            <a:ext cx="6141844" cy="2703479"/>
            <a:chOff x="1532523" y="1532339"/>
            <a:chExt cx="6141844" cy="2703479"/>
          </a:xfrm>
        </p:grpSpPr>
        <p:sp>
          <p:nvSpPr>
            <p:cNvPr id="25" name="Speech Bubble: Rectangle with Corners Rounded 24">
              <a:extLst>
                <a:ext uri="{FF2B5EF4-FFF2-40B4-BE49-F238E27FC236}">
                  <a16:creationId xmlns:a16="http://schemas.microsoft.com/office/drawing/2014/main" id="{A37558F2-45BE-40D6-87B3-FFBC343DEC5D}"/>
                </a:ext>
              </a:extLst>
            </p:cNvPr>
            <p:cNvSpPr/>
            <p:nvPr/>
          </p:nvSpPr>
          <p:spPr>
            <a:xfrm>
              <a:off x="4358039" y="1532339"/>
              <a:ext cx="3316328" cy="899953"/>
            </a:xfrm>
            <a:prstGeom prst="wedgeRoundRectCallout">
              <a:avLst>
                <a:gd name="adj1" fmla="val -68169"/>
                <a:gd name="adj2" fmla="val 1709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 and 55 minutes is 115 minutes.  </a:t>
              </a:r>
            </a:p>
          </p:txBody>
        </p:sp>
        <p:sp>
          <p:nvSpPr>
            <p:cNvPr id="26" name="Speech Bubble: Rectangle with Corners Rounded 25">
              <a:extLst>
                <a:ext uri="{FF2B5EF4-FFF2-40B4-BE49-F238E27FC236}">
                  <a16:creationId xmlns:a16="http://schemas.microsoft.com/office/drawing/2014/main" id="{F309FA8E-C169-42FD-B3B1-DE7FFC2EBDD2}"/>
                </a:ext>
              </a:extLst>
            </p:cNvPr>
            <p:cNvSpPr/>
            <p:nvPr/>
          </p:nvSpPr>
          <p:spPr>
            <a:xfrm flipH="1">
              <a:off x="1532523" y="3018462"/>
              <a:ext cx="3316328" cy="899953"/>
            </a:xfrm>
            <a:prstGeom prst="wedgeRoundRectCallout">
              <a:avLst>
                <a:gd name="adj1" fmla="val -68169"/>
                <a:gd name="adj2" fmla="val 2244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 and 55 minutes is 155 minutes.  </a:t>
              </a:r>
            </a:p>
          </p:txBody>
        </p:sp>
        <p:sp>
          <p:nvSpPr>
            <p:cNvPr id="27" name="Rectangle: Rounded Corners 26">
              <a:extLst>
                <a:ext uri="{FF2B5EF4-FFF2-40B4-BE49-F238E27FC236}">
                  <a16:creationId xmlns:a16="http://schemas.microsoft.com/office/drawing/2014/main" id="{B0E6760D-8FC8-488D-8351-5CF6CCB75AB2}"/>
                </a:ext>
              </a:extLst>
            </p:cNvPr>
            <p:cNvSpPr/>
            <p:nvPr/>
          </p:nvSpPr>
          <p:spPr>
            <a:xfrm>
              <a:off x="2637771" y="2432747"/>
              <a:ext cx="1043726" cy="334275"/>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Jenna</a:t>
              </a:r>
            </a:p>
          </p:txBody>
        </p:sp>
        <p:sp>
          <p:nvSpPr>
            <p:cNvPr id="28" name="Rectangle: Rounded Corners 27">
              <a:extLst>
                <a:ext uri="{FF2B5EF4-FFF2-40B4-BE49-F238E27FC236}">
                  <a16:creationId xmlns:a16="http://schemas.microsoft.com/office/drawing/2014/main" id="{9A445097-CC7C-4024-8305-E9A3C1C15ABA}"/>
                </a:ext>
              </a:extLst>
            </p:cNvPr>
            <p:cNvSpPr/>
            <p:nvPr/>
          </p:nvSpPr>
          <p:spPr>
            <a:xfrm>
              <a:off x="5580131" y="3901543"/>
              <a:ext cx="1043726" cy="334275"/>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Max</a:t>
              </a:r>
            </a:p>
          </p:txBody>
        </p:sp>
      </p:grpSp>
    </p:spTree>
    <p:extLst>
      <p:ext uri="{BB962C8B-B14F-4D97-AF65-F5344CB8AC3E}">
        <p14:creationId xmlns:p14="http://schemas.microsoft.com/office/powerpoint/2010/main" val="4018621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2" name="Picture 21">
            <a:extLst>
              <a:ext uri="{FF2B5EF4-FFF2-40B4-BE49-F238E27FC236}">
                <a16:creationId xmlns:a16="http://schemas.microsoft.com/office/drawing/2014/main" id="{434BB2B8-5379-4F33-8C78-5447EE5A6A9A}"/>
              </a:ext>
            </a:extLst>
          </p:cNvPr>
          <p:cNvPicPr>
            <a:picLocks noChangeAspect="1"/>
          </p:cNvPicPr>
          <p:nvPr/>
        </p:nvPicPr>
        <p:blipFill>
          <a:blip r:embed="rId4"/>
          <a:stretch>
            <a:fillRect/>
          </a:stretch>
        </p:blipFill>
        <p:spPr>
          <a:xfrm>
            <a:off x="115438" y="145118"/>
            <a:ext cx="8913124" cy="6322100"/>
          </a:xfrm>
          <a:prstGeom prst="rect">
            <a:avLst/>
          </a:prstGeom>
        </p:spPr>
      </p:pic>
      <p:sp>
        <p:nvSpPr>
          <p:cNvPr id="23" name="Rectangle 22">
            <a:extLst>
              <a:ext uri="{FF2B5EF4-FFF2-40B4-BE49-F238E27FC236}">
                <a16:creationId xmlns:a16="http://schemas.microsoft.com/office/drawing/2014/main" id="{6A3CB8C0-D127-43DB-B8F0-F4190D11BE2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prstClr val="black"/>
                </a:solidFill>
                <a:latin typeface="Century Gothic" panose="020B0502020202020204" pitchFamily="34" charset="0"/>
              </a:rPr>
              <a:t>Jenna and Max are talking about hours and minutes. </a:t>
            </a: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2000" b="1" dirty="0">
              <a:solidFill>
                <a:prstClr val="black"/>
              </a:solidFill>
              <a:latin typeface="Century Gothic" panose="020B0502020202020204" pitchFamily="34" charset="0"/>
              <a:sym typeface="Wingdings" panose="05000000000000000000" pitchFamily="2" charset="2"/>
            </a:endParaRPr>
          </a:p>
          <a:p>
            <a:pPr algn="ctr"/>
            <a:endParaRPr lang="en-GB" sz="1400" b="1" dirty="0">
              <a:solidFill>
                <a:prstClr val="black"/>
              </a:solidFill>
              <a:latin typeface="Century Gothic" panose="020B0502020202020204" pitchFamily="34" charset="0"/>
              <a:sym typeface="Wingdings" panose="05000000000000000000" pitchFamily="2" charset="2"/>
            </a:endParaRPr>
          </a:p>
          <a:p>
            <a:pPr algn="ctr"/>
            <a:endParaRPr lang="en-GB" sz="1400" b="1" dirty="0">
              <a:solidFill>
                <a:prstClr val="black"/>
              </a:solidFill>
              <a:latin typeface="Century Gothic" panose="020B0502020202020204" pitchFamily="34" charset="0"/>
              <a:sym typeface="Wingdings" panose="05000000000000000000" pitchFamily="2" charset="2"/>
            </a:endParaRPr>
          </a:p>
          <a:p>
            <a:pPr algn="ctr"/>
            <a:r>
              <a:rPr lang="en-GB" sz="2000" b="1" dirty="0">
                <a:solidFill>
                  <a:prstClr val="black"/>
                </a:solidFill>
                <a:latin typeface="Century Gothic" panose="020B0502020202020204" pitchFamily="34" charset="0"/>
                <a:sym typeface="Wingdings" panose="05000000000000000000" pitchFamily="2" charset="2"/>
              </a:rPr>
              <a:t>Who do you agree with? Explain why.</a:t>
            </a:r>
          </a:p>
          <a:p>
            <a:pPr algn="ctr"/>
            <a:endParaRPr lang="en-GB" sz="2000" b="1" dirty="0">
              <a:solidFill>
                <a:prstClr val="black"/>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sym typeface="Wingdings" panose="05000000000000000000" pitchFamily="2" charset="2"/>
              </a:rPr>
              <a:t>Jenna is correct because </a:t>
            </a:r>
            <a:r>
              <a:rPr lang="en-GB" sz="2000" b="1" dirty="0">
                <a:solidFill>
                  <a:srgbClr val="FF0000"/>
                </a:solidFill>
                <a:latin typeface="Century Gothic" panose="020B0502020202020204" pitchFamily="34" charset="0"/>
              </a:rPr>
              <a:t>there are 60 minutes in 1 hour. </a:t>
            </a:r>
          </a:p>
          <a:p>
            <a:r>
              <a:rPr lang="en-GB" sz="2000" b="1" dirty="0">
                <a:solidFill>
                  <a:srgbClr val="FF0000"/>
                </a:solidFill>
                <a:latin typeface="Century Gothic" panose="020B0502020202020204" pitchFamily="34" charset="0"/>
              </a:rPr>
              <a:t>60 + 55 = 115 </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24" name="Group 23">
            <a:extLst>
              <a:ext uri="{FF2B5EF4-FFF2-40B4-BE49-F238E27FC236}">
                <a16:creationId xmlns:a16="http://schemas.microsoft.com/office/drawing/2014/main" id="{795989A5-4F11-4BD6-A966-82EC0685A3C4}"/>
              </a:ext>
            </a:extLst>
          </p:cNvPr>
          <p:cNvGrpSpPr/>
          <p:nvPr/>
        </p:nvGrpSpPr>
        <p:grpSpPr>
          <a:xfrm>
            <a:off x="1501078" y="1736883"/>
            <a:ext cx="6141844" cy="2703479"/>
            <a:chOff x="1532523" y="1532339"/>
            <a:chExt cx="6141844" cy="2703479"/>
          </a:xfrm>
        </p:grpSpPr>
        <p:sp>
          <p:nvSpPr>
            <p:cNvPr id="25" name="Speech Bubble: Rectangle with Corners Rounded 24">
              <a:extLst>
                <a:ext uri="{FF2B5EF4-FFF2-40B4-BE49-F238E27FC236}">
                  <a16:creationId xmlns:a16="http://schemas.microsoft.com/office/drawing/2014/main" id="{A37558F2-45BE-40D6-87B3-FFBC343DEC5D}"/>
                </a:ext>
              </a:extLst>
            </p:cNvPr>
            <p:cNvSpPr/>
            <p:nvPr/>
          </p:nvSpPr>
          <p:spPr>
            <a:xfrm>
              <a:off x="4358039" y="1532339"/>
              <a:ext cx="3316328" cy="899953"/>
            </a:xfrm>
            <a:prstGeom prst="wedgeRoundRectCallout">
              <a:avLst>
                <a:gd name="adj1" fmla="val -68169"/>
                <a:gd name="adj2" fmla="val 1709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 and 55 minutes is 115 minutes.  </a:t>
              </a:r>
            </a:p>
          </p:txBody>
        </p:sp>
        <p:sp>
          <p:nvSpPr>
            <p:cNvPr id="26" name="Speech Bubble: Rectangle with Corners Rounded 25">
              <a:extLst>
                <a:ext uri="{FF2B5EF4-FFF2-40B4-BE49-F238E27FC236}">
                  <a16:creationId xmlns:a16="http://schemas.microsoft.com/office/drawing/2014/main" id="{F309FA8E-C169-42FD-B3B1-DE7FFC2EBDD2}"/>
                </a:ext>
              </a:extLst>
            </p:cNvPr>
            <p:cNvSpPr/>
            <p:nvPr/>
          </p:nvSpPr>
          <p:spPr>
            <a:xfrm flipH="1">
              <a:off x="1532523" y="3018462"/>
              <a:ext cx="3316328" cy="899953"/>
            </a:xfrm>
            <a:prstGeom prst="wedgeRoundRectCallout">
              <a:avLst>
                <a:gd name="adj1" fmla="val -68169"/>
                <a:gd name="adj2" fmla="val 2244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 hour and 55 minutes is 155 minutes.  </a:t>
              </a:r>
            </a:p>
          </p:txBody>
        </p:sp>
        <p:sp>
          <p:nvSpPr>
            <p:cNvPr id="27" name="Rectangle: Rounded Corners 26">
              <a:extLst>
                <a:ext uri="{FF2B5EF4-FFF2-40B4-BE49-F238E27FC236}">
                  <a16:creationId xmlns:a16="http://schemas.microsoft.com/office/drawing/2014/main" id="{B0E6760D-8FC8-488D-8351-5CF6CCB75AB2}"/>
                </a:ext>
              </a:extLst>
            </p:cNvPr>
            <p:cNvSpPr/>
            <p:nvPr/>
          </p:nvSpPr>
          <p:spPr>
            <a:xfrm>
              <a:off x="2637771" y="2432747"/>
              <a:ext cx="1043726" cy="334275"/>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Jenna</a:t>
              </a:r>
            </a:p>
          </p:txBody>
        </p:sp>
        <p:sp>
          <p:nvSpPr>
            <p:cNvPr id="28" name="Rectangle: Rounded Corners 27">
              <a:extLst>
                <a:ext uri="{FF2B5EF4-FFF2-40B4-BE49-F238E27FC236}">
                  <a16:creationId xmlns:a16="http://schemas.microsoft.com/office/drawing/2014/main" id="{9A445097-CC7C-4024-8305-E9A3C1C15ABA}"/>
                </a:ext>
              </a:extLst>
            </p:cNvPr>
            <p:cNvSpPr/>
            <p:nvPr/>
          </p:nvSpPr>
          <p:spPr>
            <a:xfrm>
              <a:off x="5580131" y="3901543"/>
              <a:ext cx="1043726" cy="334275"/>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Max</a:t>
              </a:r>
            </a:p>
          </p:txBody>
        </p:sp>
      </p:grpSp>
    </p:spTree>
    <p:extLst>
      <p:ext uri="{BB962C8B-B14F-4D97-AF65-F5344CB8AC3E}">
        <p14:creationId xmlns:p14="http://schemas.microsoft.com/office/powerpoint/2010/main" val="8791845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Sort the times into the table below. </a:t>
            </a:r>
          </a:p>
          <a:p>
            <a:pPr algn="ctr"/>
            <a:r>
              <a:rPr lang="en-GB" sz="2000" b="1" dirty="0">
                <a:solidFill>
                  <a:schemeClr val="tx1"/>
                </a:solidFill>
                <a:latin typeface="Century Gothic" panose="020B0502020202020204" pitchFamily="34" charset="0"/>
              </a:rPr>
              <a:t>Which time does not fit in the table? Explain why. </a:t>
            </a: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8001E988-D44D-447D-8CAC-7979718F5711}"/>
              </a:ext>
            </a:extLst>
          </p:cNvPr>
          <p:cNvGraphicFramePr>
            <a:graphicFrameLocks noGrp="1"/>
          </p:cNvGraphicFramePr>
          <p:nvPr>
            <p:extLst>
              <p:ext uri="{D42A27DB-BD31-4B8C-83A1-F6EECF244321}">
                <p14:modId xmlns:p14="http://schemas.microsoft.com/office/powerpoint/2010/main" val="3806520843"/>
              </p:ext>
            </p:extLst>
          </p:nvPr>
        </p:nvGraphicFramePr>
        <p:xfrm>
          <a:off x="1893400" y="1640309"/>
          <a:ext cx="5357200" cy="3329538"/>
        </p:xfrm>
        <a:graphic>
          <a:graphicData uri="http://schemas.openxmlformats.org/drawingml/2006/table">
            <a:tbl>
              <a:tblPr firstRow="1" bandRow="1">
                <a:tableStyleId>{5940675A-B579-460E-94D1-54222C63F5DA}</a:tableStyleId>
              </a:tblPr>
              <a:tblGrid>
                <a:gridCol w="2678600">
                  <a:extLst>
                    <a:ext uri="{9D8B030D-6E8A-4147-A177-3AD203B41FA5}">
                      <a16:colId xmlns:a16="http://schemas.microsoft.com/office/drawing/2014/main" val="2789187259"/>
                    </a:ext>
                  </a:extLst>
                </a:gridCol>
                <a:gridCol w="2678600">
                  <a:extLst>
                    <a:ext uri="{9D8B030D-6E8A-4147-A177-3AD203B41FA5}">
                      <a16:colId xmlns:a16="http://schemas.microsoft.com/office/drawing/2014/main" val="268103505"/>
                    </a:ext>
                  </a:extLst>
                </a:gridCol>
              </a:tblGrid>
              <a:tr h="701538">
                <a:tc>
                  <a:txBody>
                    <a:bodyPr/>
                    <a:lstStyle/>
                    <a:p>
                      <a:pPr algn="ctr"/>
                      <a:r>
                        <a:rPr lang="en-GB" sz="1900" b="1" dirty="0">
                          <a:solidFill>
                            <a:schemeClr val="tx1"/>
                          </a:solidFill>
                          <a:latin typeface="Century Gothic" panose="020B0502020202020204" pitchFamily="34" charset="0"/>
                        </a:rPr>
                        <a:t>Less than </a:t>
                      </a:r>
                    </a:p>
                    <a:p>
                      <a:pPr algn="ctr"/>
                      <a:r>
                        <a:rPr lang="en-GB" sz="1900" b="1" dirty="0">
                          <a:solidFill>
                            <a:schemeClr val="tx1"/>
                          </a:solidFill>
                          <a:latin typeface="Century Gothic" panose="020B0502020202020204" pitchFamily="34" charset="0"/>
                        </a:rPr>
                        <a:t>70 minutes </a:t>
                      </a:r>
                    </a:p>
                  </a:txBody>
                  <a:tcPr marL="0" marR="0" marT="0" marB="0" anchor="ctr">
                    <a:solidFill>
                      <a:schemeClr val="bg1"/>
                    </a:solidFill>
                  </a:tcPr>
                </a:tc>
                <a:tc>
                  <a:txBody>
                    <a:bodyPr/>
                    <a:lstStyle/>
                    <a:p>
                      <a:pPr algn="ctr"/>
                      <a:r>
                        <a:rPr lang="en-GB" sz="1900" b="1" dirty="0">
                          <a:solidFill>
                            <a:schemeClr val="tx1"/>
                          </a:solidFill>
                          <a:latin typeface="Century Gothic" panose="020B0502020202020204" pitchFamily="34" charset="0"/>
                        </a:rPr>
                        <a:t> From 70 minutes to 100 minutes </a:t>
                      </a:r>
                    </a:p>
                  </a:txBody>
                  <a:tcPr marL="0" marR="0" marT="0" marB="0" anchor="ctr">
                    <a:solidFill>
                      <a:schemeClr val="bg1"/>
                    </a:solidFill>
                  </a:tcPr>
                </a:tc>
                <a:extLst>
                  <a:ext uri="{0D108BD9-81ED-4DB2-BD59-A6C34878D82A}">
                    <a16:rowId xmlns:a16="http://schemas.microsoft.com/office/drawing/2014/main" val="3457398818"/>
                  </a:ext>
                </a:extLst>
              </a:tr>
              <a:tr h="2628000">
                <a:tc>
                  <a:txBody>
                    <a:bodyPr/>
                    <a:lstStyle/>
                    <a:p>
                      <a:pPr algn="ctr"/>
                      <a:endParaRPr lang="en-GB" sz="2100" b="1" dirty="0">
                        <a:solidFill>
                          <a:schemeClr val="tx1"/>
                        </a:solidFill>
                        <a:latin typeface="Century Gothic" panose="020B0502020202020204" pitchFamily="34" charset="0"/>
                      </a:endParaRPr>
                    </a:p>
                  </a:txBody>
                  <a:tcPr marL="0" marR="0" marT="0" marB="0" anchor="ctr">
                    <a:solidFill>
                      <a:schemeClr val="bg1"/>
                    </a:solid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94901434"/>
                  </a:ext>
                </a:extLst>
              </a:tr>
            </a:tbl>
          </a:graphicData>
        </a:graphic>
      </p:graphicFrame>
      <p:grpSp>
        <p:nvGrpSpPr>
          <p:cNvPr id="2" name="Group 1">
            <a:extLst>
              <a:ext uri="{FF2B5EF4-FFF2-40B4-BE49-F238E27FC236}">
                <a16:creationId xmlns:a16="http://schemas.microsoft.com/office/drawing/2014/main" id="{6A3AEEEA-4E4D-4390-9AF3-CE25BA91FFAA}"/>
              </a:ext>
            </a:extLst>
          </p:cNvPr>
          <p:cNvGrpSpPr/>
          <p:nvPr/>
        </p:nvGrpSpPr>
        <p:grpSpPr>
          <a:xfrm>
            <a:off x="2109385" y="5064403"/>
            <a:ext cx="4925230" cy="1124242"/>
            <a:chOff x="2109385" y="5064403"/>
            <a:chExt cx="4925230" cy="1124242"/>
          </a:xfrm>
        </p:grpSpPr>
        <p:grpSp>
          <p:nvGrpSpPr>
            <p:cNvPr id="9" name="Group 8">
              <a:extLst>
                <a:ext uri="{FF2B5EF4-FFF2-40B4-BE49-F238E27FC236}">
                  <a16:creationId xmlns:a16="http://schemas.microsoft.com/office/drawing/2014/main" id="{4C8D79A4-C484-4936-AA34-F466D5A373D1}"/>
                </a:ext>
              </a:extLst>
            </p:cNvPr>
            <p:cNvGrpSpPr/>
            <p:nvPr/>
          </p:nvGrpSpPr>
          <p:grpSpPr>
            <a:xfrm>
              <a:off x="2109385" y="5064403"/>
              <a:ext cx="4925230" cy="504000"/>
              <a:chOff x="400484" y="6292254"/>
              <a:chExt cx="2780164" cy="381000"/>
            </a:xfrm>
            <a:solidFill>
              <a:schemeClr val="bg1"/>
            </a:solidFill>
          </p:grpSpPr>
          <p:sp>
            <p:nvSpPr>
              <p:cNvPr id="10" name="Rectangle: Rounded Corners 9">
                <a:extLst>
                  <a:ext uri="{FF2B5EF4-FFF2-40B4-BE49-F238E27FC236}">
                    <a16:creationId xmlns:a16="http://schemas.microsoft.com/office/drawing/2014/main" id="{EA6FBF62-B4F6-44F1-B6BD-AF6920E57730}"/>
                  </a:ext>
                </a:extLst>
              </p:cNvPr>
              <p:cNvSpPr/>
              <p:nvPr/>
            </p:nvSpPr>
            <p:spPr>
              <a:xfrm>
                <a:off x="400484" y="6292254"/>
                <a:ext cx="843475" cy="381000"/>
              </a:xfrm>
              <a:prstGeom prst="round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5 minutes</a:t>
                </a:r>
              </a:p>
            </p:txBody>
          </p:sp>
          <p:sp>
            <p:nvSpPr>
              <p:cNvPr id="11" name="Rectangle: Rounded Corners 10">
                <a:extLst>
                  <a:ext uri="{FF2B5EF4-FFF2-40B4-BE49-F238E27FC236}">
                    <a16:creationId xmlns:a16="http://schemas.microsoft.com/office/drawing/2014/main" id="{2B06ACA2-085C-4AAE-A45A-B07EAC8AED7B}"/>
                  </a:ext>
                </a:extLst>
              </p:cNvPr>
              <p:cNvSpPr/>
              <p:nvPr/>
            </p:nvSpPr>
            <p:spPr>
              <a:xfrm>
                <a:off x="1368828" y="6292254"/>
                <a:ext cx="843475" cy="381000"/>
              </a:xfrm>
              <a:prstGeom prst="round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20 minutes</a:t>
                </a:r>
              </a:p>
            </p:txBody>
          </p:sp>
          <p:sp>
            <p:nvSpPr>
              <p:cNvPr id="12" name="Rectangle: Rounded Corners 11">
                <a:extLst>
                  <a:ext uri="{FF2B5EF4-FFF2-40B4-BE49-F238E27FC236}">
                    <a16:creationId xmlns:a16="http://schemas.microsoft.com/office/drawing/2014/main" id="{C1F8FBD8-BB82-452C-931A-675245A88796}"/>
                  </a:ext>
                </a:extLst>
              </p:cNvPr>
              <p:cNvSpPr/>
              <p:nvPr/>
            </p:nvSpPr>
            <p:spPr>
              <a:xfrm>
                <a:off x="2337173" y="6292254"/>
                <a:ext cx="843475" cy="381000"/>
              </a:xfrm>
              <a:prstGeom prst="round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15 minutes</a:t>
                </a:r>
              </a:p>
            </p:txBody>
          </p:sp>
        </p:grpSp>
        <p:grpSp>
          <p:nvGrpSpPr>
            <p:cNvPr id="13" name="Group 12">
              <a:extLst>
                <a:ext uri="{FF2B5EF4-FFF2-40B4-BE49-F238E27FC236}">
                  <a16:creationId xmlns:a16="http://schemas.microsoft.com/office/drawing/2014/main" id="{7A67C906-5E13-4359-A944-7236F2D88D7D}"/>
                </a:ext>
              </a:extLst>
            </p:cNvPr>
            <p:cNvGrpSpPr/>
            <p:nvPr/>
          </p:nvGrpSpPr>
          <p:grpSpPr>
            <a:xfrm>
              <a:off x="2967127" y="5684645"/>
              <a:ext cx="3209747" cy="504000"/>
              <a:chOff x="400484" y="6292254"/>
              <a:chExt cx="1811819" cy="381000"/>
            </a:xfrm>
            <a:solidFill>
              <a:schemeClr val="bg1"/>
            </a:solidFill>
          </p:grpSpPr>
          <p:sp>
            <p:nvSpPr>
              <p:cNvPr id="14" name="Rectangle: Rounded Corners 13">
                <a:extLst>
                  <a:ext uri="{FF2B5EF4-FFF2-40B4-BE49-F238E27FC236}">
                    <a16:creationId xmlns:a16="http://schemas.microsoft.com/office/drawing/2014/main" id="{47D0899A-A95A-463C-8F53-1363298ACEF2}"/>
                  </a:ext>
                </a:extLst>
              </p:cNvPr>
              <p:cNvSpPr/>
              <p:nvPr/>
            </p:nvSpPr>
            <p:spPr>
              <a:xfrm>
                <a:off x="400484" y="6292254"/>
                <a:ext cx="843475" cy="381000"/>
              </a:xfrm>
              <a:prstGeom prst="round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30 minutes</a:t>
                </a:r>
              </a:p>
            </p:txBody>
          </p:sp>
          <p:sp>
            <p:nvSpPr>
              <p:cNvPr id="15" name="Rectangle: Rounded Corners 14">
                <a:extLst>
                  <a:ext uri="{FF2B5EF4-FFF2-40B4-BE49-F238E27FC236}">
                    <a16:creationId xmlns:a16="http://schemas.microsoft.com/office/drawing/2014/main" id="{3072D7B7-1545-40A6-888F-937239635390}"/>
                  </a:ext>
                </a:extLst>
              </p:cNvPr>
              <p:cNvSpPr/>
              <p:nvPr/>
            </p:nvSpPr>
            <p:spPr>
              <a:xfrm>
                <a:off x="1368828" y="6292254"/>
                <a:ext cx="843475" cy="381000"/>
              </a:xfrm>
              <a:prstGeom prst="round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45 minutes</a:t>
                </a:r>
              </a:p>
            </p:txBody>
          </p:sp>
        </p:grpSp>
      </p:grpSp>
    </p:spTree>
    <p:extLst>
      <p:ext uri="{BB962C8B-B14F-4D97-AF65-F5344CB8AC3E}">
        <p14:creationId xmlns:p14="http://schemas.microsoft.com/office/powerpoint/2010/main" val="18005167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Sort the times into the table below. </a:t>
            </a:r>
          </a:p>
          <a:p>
            <a:pPr algn="ctr"/>
            <a:r>
              <a:rPr lang="en-GB" sz="2000" b="1" dirty="0">
                <a:solidFill>
                  <a:schemeClr val="tx1"/>
                </a:solidFill>
                <a:latin typeface="Century Gothic" panose="020B0502020202020204" pitchFamily="34" charset="0"/>
              </a:rPr>
              <a:t>Which time does not fit in the table? Explain why.</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12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1 hour 45 minutes does not fit because… </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8001E988-D44D-447D-8CAC-7979718F5711}"/>
              </a:ext>
            </a:extLst>
          </p:cNvPr>
          <p:cNvGraphicFramePr>
            <a:graphicFrameLocks noGrp="1"/>
          </p:cNvGraphicFramePr>
          <p:nvPr>
            <p:extLst>
              <p:ext uri="{D42A27DB-BD31-4B8C-83A1-F6EECF244321}">
                <p14:modId xmlns:p14="http://schemas.microsoft.com/office/powerpoint/2010/main" val="1632350336"/>
              </p:ext>
            </p:extLst>
          </p:nvPr>
        </p:nvGraphicFramePr>
        <p:xfrm>
          <a:off x="1893400" y="1640309"/>
          <a:ext cx="5357200" cy="3329538"/>
        </p:xfrm>
        <a:graphic>
          <a:graphicData uri="http://schemas.openxmlformats.org/drawingml/2006/table">
            <a:tbl>
              <a:tblPr firstRow="1" bandRow="1">
                <a:tableStyleId>{5940675A-B579-460E-94D1-54222C63F5DA}</a:tableStyleId>
              </a:tblPr>
              <a:tblGrid>
                <a:gridCol w="2678600">
                  <a:extLst>
                    <a:ext uri="{9D8B030D-6E8A-4147-A177-3AD203B41FA5}">
                      <a16:colId xmlns:a16="http://schemas.microsoft.com/office/drawing/2014/main" val="2789187259"/>
                    </a:ext>
                  </a:extLst>
                </a:gridCol>
                <a:gridCol w="2678600">
                  <a:extLst>
                    <a:ext uri="{9D8B030D-6E8A-4147-A177-3AD203B41FA5}">
                      <a16:colId xmlns:a16="http://schemas.microsoft.com/office/drawing/2014/main" val="268103505"/>
                    </a:ext>
                  </a:extLst>
                </a:gridCol>
              </a:tblGrid>
              <a:tr h="701538">
                <a:tc>
                  <a:txBody>
                    <a:bodyPr/>
                    <a:lstStyle/>
                    <a:p>
                      <a:pPr algn="ctr"/>
                      <a:r>
                        <a:rPr lang="en-GB" sz="1900" b="1" dirty="0">
                          <a:solidFill>
                            <a:schemeClr val="tx1"/>
                          </a:solidFill>
                          <a:latin typeface="Century Gothic" panose="020B0502020202020204" pitchFamily="34" charset="0"/>
                        </a:rPr>
                        <a:t>Less than </a:t>
                      </a:r>
                    </a:p>
                    <a:p>
                      <a:pPr algn="ctr"/>
                      <a:r>
                        <a:rPr lang="en-GB" sz="1900" b="1" dirty="0">
                          <a:solidFill>
                            <a:schemeClr val="tx1"/>
                          </a:solidFill>
                          <a:latin typeface="Century Gothic" panose="020B0502020202020204" pitchFamily="34" charset="0"/>
                        </a:rPr>
                        <a:t>70 minutes </a:t>
                      </a:r>
                    </a:p>
                  </a:txBody>
                  <a:tcPr marL="0" marR="0" marT="0" marB="0" anchor="ctr">
                    <a:solidFill>
                      <a:schemeClr val="bg1"/>
                    </a:solidFill>
                  </a:tcPr>
                </a:tc>
                <a:tc>
                  <a:txBody>
                    <a:bodyPr/>
                    <a:lstStyle/>
                    <a:p>
                      <a:pPr algn="ctr"/>
                      <a:r>
                        <a:rPr lang="en-GB" sz="1900" b="1" dirty="0">
                          <a:solidFill>
                            <a:schemeClr val="tx1"/>
                          </a:solidFill>
                          <a:latin typeface="Century Gothic" panose="020B0502020202020204" pitchFamily="34" charset="0"/>
                        </a:rPr>
                        <a:t> From 70 minutes to 100 minutes </a:t>
                      </a:r>
                    </a:p>
                  </a:txBody>
                  <a:tcPr marL="0" marR="0" marT="0" marB="0" anchor="ctr">
                    <a:solidFill>
                      <a:schemeClr val="bg1"/>
                    </a:solidFill>
                  </a:tcPr>
                </a:tc>
                <a:extLst>
                  <a:ext uri="{0D108BD9-81ED-4DB2-BD59-A6C34878D82A}">
                    <a16:rowId xmlns:a16="http://schemas.microsoft.com/office/drawing/2014/main" val="3457398818"/>
                  </a:ext>
                </a:extLst>
              </a:tr>
              <a:tr h="2628000">
                <a:tc>
                  <a:txBody>
                    <a:bodyPr/>
                    <a:lstStyle/>
                    <a:p>
                      <a:pPr algn="ctr"/>
                      <a:endParaRPr lang="en-GB" sz="2100" b="1" dirty="0">
                        <a:solidFill>
                          <a:schemeClr val="tx1"/>
                        </a:solidFill>
                        <a:latin typeface="Century Gothic" panose="020B0502020202020204" pitchFamily="34" charset="0"/>
                      </a:endParaRPr>
                    </a:p>
                  </a:txBody>
                  <a:tcPr marL="0" marR="0" marT="0" marB="0" anchor="ctr">
                    <a:solidFill>
                      <a:schemeClr val="bg1"/>
                    </a:solid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94901434"/>
                  </a:ext>
                </a:extLst>
              </a:tr>
            </a:tbl>
          </a:graphicData>
        </a:graphic>
      </p:graphicFrame>
      <p:sp>
        <p:nvSpPr>
          <p:cNvPr id="10" name="Rectangle: Rounded Corners 9">
            <a:extLst>
              <a:ext uri="{FF2B5EF4-FFF2-40B4-BE49-F238E27FC236}">
                <a16:creationId xmlns:a16="http://schemas.microsoft.com/office/drawing/2014/main" id="{EA6FBF62-B4F6-44F1-B6BD-AF6920E57730}"/>
              </a:ext>
            </a:extLst>
          </p:cNvPr>
          <p:cNvSpPr/>
          <p:nvPr/>
        </p:nvSpPr>
        <p:spPr>
          <a:xfrm>
            <a:off x="2434238" y="2453550"/>
            <a:ext cx="1494267" cy="5040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5 minutes</a:t>
            </a:r>
          </a:p>
        </p:txBody>
      </p:sp>
      <p:sp>
        <p:nvSpPr>
          <p:cNvPr id="11" name="Rectangle: Rounded Corners 10">
            <a:extLst>
              <a:ext uri="{FF2B5EF4-FFF2-40B4-BE49-F238E27FC236}">
                <a16:creationId xmlns:a16="http://schemas.microsoft.com/office/drawing/2014/main" id="{2B06ACA2-085C-4AAE-A45A-B07EAC8AED7B}"/>
              </a:ext>
            </a:extLst>
          </p:cNvPr>
          <p:cNvSpPr/>
          <p:nvPr/>
        </p:nvSpPr>
        <p:spPr>
          <a:xfrm>
            <a:off x="5215497" y="2453550"/>
            <a:ext cx="1494267" cy="5040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20 minutes</a:t>
            </a:r>
          </a:p>
        </p:txBody>
      </p:sp>
      <p:sp>
        <p:nvSpPr>
          <p:cNvPr id="12" name="Rectangle: Rounded Corners 11">
            <a:extLst>
              <a:ext uri="{FF2B5EF4-FFF2-40B4-BE49-F238E27FC236}">
                <a16:creationId xmlns:a16="http://schemas.microsoft.com/office/drawing/2014/main" id="{C1F8FBD8-BB82-452C-931A-675245A88796}"/>
              </a:ext>
            </a:extLst>
          </p:cNvPr>
          <p:cNvSpPr/>
          <p:nvPr/>
        </p:nvSpPr>
        <p:spPr>
          <a:xfrm>
            <a:off x="5215497" y="3133442"/>
            <a:ext cx="1494267" cy="5040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15 minutes</a:t>
            </a:r>
          </a:p>
        </p:txBody>
      </p:sp>
      <p:sp>
        <p:nvSpPr>
          <p:cNvPr id="14" name="Rectangle: Rounded Corners 13">
            <a:extLst>
              <a:ext uri="{FF2B5EF4-FFF2-40B4-BE49-F238E27FC236}">
                <a16:creationId xmlns:a16="http://schemas.microsoft.com/office/drawing/2014/main" id="{47D0899A-A95A-463C-8F53-1363298ACEF2}"/>
              </a:ext>
            </a:extLst>
          </p:cNvPr>
          <p:cNvSpPr/>
          <p:nvPr/>
        </p:nvSpPr>
        <p:spPr>
          <a:xfrm>
            <a:off x="5215497" y="3799644"/>
            <a:ext cx="1494267" cy="5040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30 minutes</a:t>
            </a:r>
          </a:p>
        </p:txBody>
      </p:sp>
      <p:sp>
        <p:nvSpPr>
          <p:cNvPr id="16" name="Rectangle: Rounded Corners 15">
            <a:extLst>
              <a:ext uri="{FF2B5EF4-FFF2-40B4-BE49-F238E27FC236}">
                <a16:creationId xmlns:a16="http://schemas.microsoft.com/office/drawing/2014/main" id="{A3F027B2-C3B2-459C-87C4-60E827206844}"/>
              </a:ext>
            </a:extLst>
          </p:cNvPr>
          <p:cNvSpPr/>
          <p:nvPr/>
        </p:nvSpPr>
        <p:spPr>
          <a:xfrm>
            <a:off x="3824867" y="5062980"/>
            <a:ext cx="1494267" cy="5040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45 minutes</a:t>
            </a:r>
          </a:p>
        </p:txBody>
      </p:sp>
    </p:spTree>
    <p:extLst>
      <p:ext uri="{BB962C8B-B14F-4D97-AF65-F5344CB8AC3E}">
        <p14:creationId xmlns:p14="http://schemas.microsoft.com/office/powerpoint/2010/main" val="21621273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Sort the times into the table below. </a:t>
            </a:r>
          </a:p>
          <a:p>
            <a:pPr algn="ctr"/>
            <a:r>
              <a:rPr lang="en-GB" sz="2000" b="1" dirty="0">
                <a:solidFill>
                  <a:schemeClr val="tx1"/>
                </a:solidFill>
                <a:latin typeface="Century Gothic" panose="020B0502020202020204" pitchFamily="34" charset="0"/>
              </a:rPr>
              <a:t>Which time does not fit in the table? Explain why.</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12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1 hour 45 minutes does not fit because this is the same as 105 minutes which is more than 100 minutes. </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8001E988-D44D-447D-8CAC-7979718F5711}"/>
              </a:ext>
            </a:extLst>
          </p:cNvPr>
          <p:cNvGraphicFramePr>
            <a:graphicFrameLocks noGrp="1"/>
          </p:cNvGraphicFramePr>
          <p:nvPr>
            <p:extLst>
              <p:ext uri="{D42A27DB-BD31-4B8C-83A1-F6EECF244321}">
                <p14:modId xmlns:p14="http://schemas.microsoft.com/office/powerpoint/2010/main" val="1619156378"/>
              </p:ext>
            </p:extLst>
          </p:nvPr>
        </p:nvGraphicFramePr>
        <p:xfrm>
          <a:off x="1893400" y="1640309"/>
          <a:ext cx="5357200" cy="3329538"/>
        </p:xfrm>
        <a:graphic>
          <a:graphicData uri="http://schemas.openxmlformats.org/drawingml/2006/table">
            <a:tbl>
              <a:tblPr firstRow="1" bandRow="1">
                <a:tableStyleId>{5940675A-B579-460E-94D1-54222C63F5DA}</a:tableStyleId>
              </a:tblPr>
              <a:tblGrid>
                <a:gridCol w="2678600">
                  <a:extLst>
                    <a:ext uri="{9D8B030D-6E8A-4147-A177-3AD203B41FA5}">
                      <a16:colId xmlns:a16="http://schemas.microsoft.com/office/drawing/2014/main" val="2789187259"/>
                    </a:ext>
                  </a:extLst>
                </a:gridCol>
                <a:gridCol w="2678600">
                  <a:extLst>
                    <a:ext uri="{9D8B030D-6E8A-4147-A177-3AD203B41FA5}">
                      <a16:colId xmlns:a16="http://schemas.microsoft.com/office/drawing/2014/main" val="268103505"/>
                    </a:ext>
                  </a:extLst>
                </a:gridCol>
              </a:tblGrid>
              <a:tr h="701538">
                <a:tc>
                  <a:txBody>
                    <a:bodyPr/>
                    <a:lstStyle/>
                    <a:p>
                      <a:pPr algn="ctr"/>
                      <a:r>
                        <a:rPr lang="en-GB" sz="1900" b="1" dirty="0">
                          <a:solidFill>
                            <a:schemeClr val="tx1"/>
                          </a:solidFill>
                          <a:latin typeface="Century Gothic" panose="020B0502020202020204" pitchFamily="34" charset="0"/>
                        </a:rPr>
                        <a:t>Less than </a:t>
                      </a:r>
                    </a:p>
                    <a:p>
                      <a:pPr algn="ctr"/>
                      <a:r>
                        <a:rPr lang="en-GB" sz="1900" b="1" dirty="0">
                          <a:solidFill>
                            <a:schemeClr val="tx1"/>
                          </a:solidFill>
                          <a:latin typeface="Century Gothic" panose="020B0502020202020204" pitchFamily="34" charset="0"/>
                        </a:rPr>
                        <a:t>70 minutes </a:t>
                      </a:r>
                    </a:p>
                  </a:txBody>
                  <a:tcPr marL="0" marR="0" marT="0" marB="0" anchor="ctr">
                    <a:solidFill>
                      <a:schemeClr val="bg1"/>
                    </a:solidFill>
                  </a:tcPr>
                </a:tc>
                <a:tc>
                  <a:txBody>
                    <a:bodyPr/>
                    <a:lstStyle/>
                    <a:p>
                      <a:pPr algn="ctr"/>
                      <a:r>
                        <a:rPr lang="en-GB" sz="1900" b="1" dirty="0">
                          <a:solidFill>
                            <a:schemeClr val="tx1"/>
                          </a:solidFill>
                          <a:latin typeface="Century Gothic" panose="020B0502020202020204" pitchFamily="34" charset="0"/>
                        </a:rPr>
                        <a:t> From 70 minutes to 100 minutes </a:t>
                      </a:r>
                    </a:p>
                  </a:txBody>
                  <a:tcPr marL="0" marR="0" marT="0" marB="0" anchor="ctr">
                    <a:solidFill>
                      <a:schemeClr val="bg1"/>
                    </a:solidFill>
                  </a:tcPr>
                </a:tc>
                <a:extLst>
                  <a:ext uri="{0D108BD9-81ED-4DB2-BD59-A6C34878D82A}">
                    <a16:rowId xmlns:a16="http://schemas.microsoft.com/office/drawing/2014/main" val="3457398818"/>
                  </a:ext>
                </a:extLst>
              </a:tr>
              <a:tr h="2628000">
                <a:tc>
                  <a:txBody>
                    <a:bodyPr/>
                    <a:lstStyle/>
                    <a:p>
                      <a:pPr algn="ctr"/>
                      <a:endParaRPr lang="en-GB" sz="2100" b="1" dirty="0">
                        <a:solidFill>
                          <a:schemeClr val="tx1"/>
                        </a:solidFill>
                        <a:latin typeface="Century Gothic" panose="020B0502020202020204" pitchFamily="34" charset="0"/>
                      </a:endParaRPr>
                    </a:p>
                  </a:txBody>
                  <a:tcPr marL="0" marR="0" marT="0" marB="0" anchor="ctr">
                    <a:solidFill>
                      <a:schemeClr val="bg1"/>
                    </a:solid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694901434"/>
                  </a:ext>
                </a:extLst>
              </a:tr>
            </a:tbl>
          </a:graphicData>
        </a:graphic>
      </p:graphicFrame>
      <p:sp>
        <p:nvSpPr>
          <p:cNvPr id="10" name="Rectangle: Rounded Corners 9">
            <a:extLst>
              <a:ext uri="{FF2B5EF4-FFF2-40B4-BE49-F238E27FC236}">
                <a16:creationId xmlns:a16="http://schemas.microsoft.com/office/drawing/2014/main" id="{EA6FBF62-B4F6-44F1-B6BD-AF6920E57730}"/>
              </a:ext>
            </a:extLst>
          </p:cNvPr>
          <p:cNvSpPr/>
          <p:nvPr/>
        </p:nvSpPr>
        <p:spPr>
          <a:xfrm>
            <a:off x="2434238" y="2453550"/>
            <a:ext cx="1494267" cy="5040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5 minutes</a:t>
            </a:r>
          </a:p>
        </p:txBody>
      </p:sp>
      <p:sp>
        <p:nvSpPr>
          <p:cNvPr id="11" name="Rectangle: Rounded Corners 10">
            <a:extLst>
              <a:ext uri="{FF2B5EF4-FFF2-40B4-BE49-F238E27FC236}">
                <a16:creationId xmlns:a16="http://schemas.microsoft.com/office/drawing/2014/main" id="{2B06ACA2-085C-4AAE-A45A-B07EAC8AED7B}"/>
              </a:ext>
            </a:extLst>
          </p:cNvPr>
          <p:cNvSpPr/>
          <p:nvPr/>
        </p:nvSpPr>
        <p:spPr>
          <a:xfrm>
            <a:off x="5215497" y="2453550"/>
            <a:ext cx="1494267" cy="5040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20 minutes</a:t>
            </a:r>
          </a:p>
        </p:txBody>
      </p:sp>
      <p:sp>
        <p:nvSpPr>
          <p:cNvPr id="12" name="Rectangle: Rounded Corners 11">
            <a:extLst>
              <a:ext uri="{FF2B5EF4-FFF2-40B4-BE49-F238E27FC236}">
                <a16:creationId xmlns:a16="http://schemas.microsoft.com/office/drawing/2014/main" id="{C1F8FBD8-BB82-452C-931A-675245A88796}"/>
              </a:ext>
            </a:extLst>
          </p:cNvPr>
          <p:cNvSpPr/>
          <p:nvPr/>
        </p:nvSpPr>
        <p:spPr>
          <a:xfrm>
            <a:off x="5215497" y="3133442"/>
            <a:ext cx="1494267" cy="5040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15 minutes</a:t>
            </a:r>
          </a:p>
        </p:txBody>
      </p:sp>
      <p:sp>
        <p:nvSpPr>
          <p:cNvPr id="14" name="Rectangle: Rounded Corners 13">
            <a:extLst>
              <a:ext uri="{FF2B5EF4-FFF2-40B4-BE49-F238E27FC236}">
                <a16:creationId xmlns:a16="http://schemas.microsoft.com/office/drawing/2014/main" id="{47D0899A-A95A-463C-8F53-1363298ACEF2}"/>
              </a:ext>
            </a:extLst>
          </p:cNvPr>
          <p:cNvSpPr/>
          <p:nvPr/>
        </p:nvSpPr>
        <p:spPr>
          <a:xfrm>
            <a:off x="5215497" y="3799644"/>
            <a:ext cx="1494267" cy="5040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30 minutes</a:t>
            </a:r>
          </a:p>
        </p:txBody>
      </p:sp>
      <p:sp>
        <p:nvSpPr>
          <p:cNvPr id="15" name="Rectangle: Rounded Corners 14">
            <a:extLst>
              <a:ext uri="{FF2B5EF4-FFF2-40B4-BE49-F238E27FC236}">
                <a16:creationId xmlns:a16="http://schemas.microsoft.com/office/drawing/2014/main" id="{3072D7B7-1545-40A6-888F-937239635390}"/>
              </a:ext>
            </a:extLst>
          </p:cNvPr>
          <p:cNvSpPr/>
          <p:nvPr/>
        </p:nvSpPr>
        <p:spPr>
          <a:xfrm>
            <a:off x="3824867" y="5062980"/>
            <a:ext cx="1494267" cy="5040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600" b="1" dirty="0">
                <a:solidFill>
                  <a:schemeClr val="tx1"/>
                </a:solidFill>
                <a:latin typeface="Century Gothic" panose="020B0502020202020204" pitchFamily="34" charset="0"/>
              </a:rPr>
              <a:t>1 hour </a:t>
            </a:r>
          </a:p>
          <a:p>
            <a:pPr algn="ctr"/>
            <a:r>
              <a:rPr lang="en-GB" sz="1600" b="1" dirty="0">
                <a:solidFill>
                  <a:schemeClr val="tx1"/>
                </a:solidFill>
                <a:latin typeface="Century Gothic" panose="020B0502020202020204" pitchFamily="34" charset="0"/>
              </a:rPr>
              <a:t>45 minutes</a:t>
            </a:r>
          </a:p>
        </p:txBody>
      </p:sp>
    </p:spTree>
    <p:extLst>
      <p:ext uri="{BB962C8B-B14F-4D97-AF65-F5344CB8AC3E}">
        <p14:creationId xmlns:p14="http://schemas.microsoft.com/office/powerpoint/2010/main" val="3514725566"/>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microsoft.com/office/2006/metadata/properties"/>
    <ds:schemaRef ds:uri="http://schemas.openxmlformats.org/package/2006/metadata/core-properties"/>
    <ds:schemaRef ds:uri="http://schemas.microsoft.com/sharepoint/v3"/>
    <ds:schemaRef ds:uri="http://schemas.microsoft.com/office/infopath/2007/PartnerControls"/>
    <ds:schemaRef ds:uri="http://purl.org/dc/terms/"/>
    <ds:schemaRef ds:uri="http://schemas.microsoft.com/office/2006/documentManagement/types"/>
    <ds:schemaRef ds:uri="0f0ae0ff-29c4-4766-b250-c1a9bee8d430"/>
    <ds:schemaRef ds:uri="http://purl.org/dc/elements/1.1/"/>
    <ds:schemaRef ds:uri="86144f90-c7b6-48d0-aae5-f5e9e48cc3df"/>
    <ds:schemaRef ds:uri="http://www.w3.org/XML/1998/namespace"/>
    <ds:schemaRef ds:uri="http://purl.org/dc/dcmityp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1490</TotalTime>
  <Words>910</Words>
  <Application>Microsoft Office PowerPoint</Application>
  <PresentationFormat>On-screen Show (4:3)</PresentationFormat>
  <Paragraphs>378</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47</cp:revision>
  <dcterms:created xsi:type="dcterms:W3CDTF">2018-03-17T10:08:43Z</dcterms:created>
  <dcterms:modified xsi:type="dcterms:W3CDTF">2019-04-08T20:26:33Z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3072">
    <vt:lpwstr>146</vt:lpwstr>
  </property>
  <property fmtid="{D5CDD505-2E9C-101B-9397-08002B2CF9AE}" pid="5" name="AuthorIds_UIVersion_7680">
    <vt:lpwstr>183</vt:lpwstr>
  </property>
</Properties>
</file>