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8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925" y="1129298"/>
            <a:ext cx="848248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2800" dirty="0" smtClean="0">
              <a:latin typeface="Comic Sans MS"/>
              <a:cs typeface="Comic Sans MS"/>
            </a:endParaRPr>
          </a:p>
          <a:p>
            <a:pPr algn="ctr"/>
            <a:endParaRPr lang="en-US" sz="2400" dirty="0" smtClean="0">
              <a:latin typeface="Comic Sans MS"/>
              <a:cs typeface="Comic Sans MS"/>
            </a:endParaRPr>
          </a:p>
          <a:p>
            <a:pPr algn="ctr"/>
            <a:r>
              <a:rPr lang="en-US" sz="24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Each day, there are 2 sets of questions – one set has a particular focus and the other set are mixed arithmetic questions. You may wish to complete one set or both sets.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54550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4 at 16.10.2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1143000"/>
            <a:ext cx="76708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4 at 16.10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333500"/>
            <a:ext cx="7645400" cy="417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4 at 16.11.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155700"/>
            <a:ext cx="7632700" cy="454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4 at 16.11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00" y="1320800"/>
            <a:ext cx="7594600" cy="421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4 at 16.11.4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1155700"/>
            <a:ext cx="76708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4 at 16.11.5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371600"/>
            <a:ext cx="7632700" cy="410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4 at 16.13.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876300"/>
            <a:ext cx="7670800" cy="509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4 at 16.13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1422400"/>
            <a:ext cx="7696200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4 at 16.13.5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889000"/>
            <a:ext cx="76327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4 at 16.13.5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1320800"/>
            <a:ext cx="7569200" cy="420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56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18</TotalTime>
  <Words>94</Words>
  <Application>Microsoft Macintosh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3</cp:revision>
  <dcterms:created xsi:type="dcterms:W3CDTF">2020-06-04T14:00:30Z</dcterms:created>
  <dcterms:modified xsi:type="dcterms:W3CDTF">2020-06-04T15:14:19Z</dcterms:modified>
</cp:coreProperties>
</file>