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9" r:id="rId5"/>
    <p:sldId id="256" r:id="rId6"/>
    <p:sldId id="301" r:id="rId7"/>
    <p:sldId id="378" r:id="rId8"/>
    <p:sldId id="379" r:id="rId9"/>
    <p:sldId id="360" r:id="rId10"/>
    <p:sldId id="380" r:id="rId11"/>
    <p:sldId id="364" r:id="rId12"/>
    <p:sldId id="381" r:id="rId13"/>
    <p:sldId id="366" r:id="rId14"/>
    <p:sldId id="382" r:id="rId15"/>
    <p:sldId id="383" r:id="rId16"/>
    <p:sldId id="384" r:id="rId17"/>
    <p:sldId id="373" r:id="rId18"/>
    <p:sldId id="385" r:id="rId19"/>
    <p:sldId id="374" r:id="rId20"/>
    <p:sldId id="386" r:id="rId21"/>
    <p:sldId id="387" r:id="rId22"/>
    <p:sldId id="376" r:id="rId23"/>
    <p:sldId id="38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3D9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F700E0-0D77-432E-A583-2C9F6073F11B}" v="894" dt="2018-05-04T11:34:28.187"/>
    <p1510:client id="{780BE9F9-F07D-4484-9C93-C742D24EE6D9}" v="15" dt="2018-05-04T14:12:58.9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p:scale>
          <a:sx n="64" d="100"/>
          <a:sy n="64" d="100"/>
        </p:scale>
        <p:origin x="1566" y="6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e Chattoe" userId="S::sue.chattoe@classroomsecrets.co.uk::741ab44a-d9c5-47bd-b16d-18b656618870" providerId="AD" clId="Web-{75775686-1FB3-4123-925B-21E709416FE5}"/>
    <pc:docChg chg="modSld">
      <pc:chgData name="Sue Chattoe" userId="S::sue.chattoe@classroomsecrets.co.uk::741ab44a-d9c5-47bd-b16d-18b656618870" providerId="AD" clId="Web-{75775686-1FB3-4123-925B-21E709416FE5}" dt="2018-04-30T12:57:56.086" v="6"/>
      <pc:docMkLst>
        <pc:docMk/>
      </pc:docMkLst>
      <pc:sldChg chg="modSp">
        <pc:chgData name="Sue Chattoe" userId="S::sue.chattoe@classroomsecrets.co.uk::741ab44a-d9c5-47bd-b16d-18b656618870" providerId="AD" clId="Web-{75775686-1FB3-4123-925B-21E709416FE5}" dt="2018-04-30T12:57:40.617" v="2"/>
        <pc:sldMkLst>
          <pc:docMk/>
          <pc:sldMk cId="3855900595" sldId="301"/>
        </pc:sldMkLst>
        <pc:spChg chg="mod">
          <ac:chgData name="Sue Chattoe" userId="S::sue.chattoe@classroomsecrets.co.uk::741ab44a-d9c5-47bd-b16d-18b656618870" providerId="AD" clId="Web-{75775686-1FB3-4123-925B-21E709416FE5}" dt="2018-04-30T12:57:40.617" v="2"/>
          <ac:spMkLst>
            <pc:docMk/>
            <pc:sldMk cId="3855900595" sldId="301"/>
            <ac:spMk id="19" creationId="{5252A847-DE45-4FA3-A1F8-EEBEB845FF8E}"/>
          </ac:spMkLst>
        </pc:spChg>
      </pc:sldChg>
      <pc:sldChg chg="modSp">
        <pc:chgData name="Sue Chattoe" userId="S::sue.chattoe@classroomsecrets.co.uk::741ab44a-d9c5-47bd-b16d-18b656618870" providerId="AD" clId="Web-{75775686-1FB3-4123-925B-21E709416FE5}" dt="2018-04-30T12:57:56.086" v="6"/>
        <pc:sldMkLst>
          <pc:docMk/>
          <pc:sldMk cId="2844146972" sldId="362"/>
        </pc:sldMkLst>
        <pc:spChg chg="mod">
          <ac:chgData name="Sue Chattoe" userId="S::sue.chattoe@classroomsecrets.co.uk::741ab44a-d9c5-47bd-b16d-18b656618870" providerId="AD" clId="Web-{75775686-1FB3-4123-925B-21E709416FE5}" dt="2018-04-30T12:57:56.070" v="3"/>
          <ac:spMkLst>
            <pc:docMk/>
            <pc:sldMk cId="2844146972" sldId="362"/>
            <ac:spMk id="85" creationId="{ED9556B2-F050-4F5D-8E8A-5F3704F9BF32}"/>
          </ac:spMkLst>
        </pc:spChg>
        <pc:spChg chg="mod">
          <ac:chgData name="Sue Chattoe" userId="S::sue.chattoe@classroomsecrets.co.uk::741ab44a-d9c5-47bd-b16d-18b656618870" providerId="AD" clId="Web-{75775686-1FB3-4123-925B-21E709416FE5}" dt="2018-04-30T12:57:56.070" v="4"/>
          <ac:spMkLst>
            <pc:docMk/>
            <pc:sldMk cId="2844146972" sldId="362"/>
            <ac:spMk id="86" creationId="{532EF6FD-11DB-4499-8407-2D5EE544B656}"/>
          </ac:spMkLst>
        </pc:spChg>
        <pc:spChg chg="mod">
          <ac:chgData name="Sue Chattoe" userId="S::sue.chattoe@classroomsecrets.co.uk::741ab44a-d9c5-47bd-b16d-18b656618870" providerId="AD" clId="Web-{75775686-1FB3-4123-925B-21E709416FE5}" dt="2018-04-30T12:57:56.086" v="5"/>
          <ac:spMkLst>
            <pc:docMk/>
            <pc:sldMk cId="2844146972" sldId="362"/>
            <ac:spMk id="87" creationId="{83CA4323-0F55-40EA-8663-00D673E65974}"/>
          </ac:spMkLst>
        </pc:spChg>
        <pc:spChg chg="mod">
          <ac:chgData name="Sue Chattoe" userId="S::sue.chattoe@classroomsecrets.co.uk::741ab44a-d9c5-47bd-b16d-18b656618870" providerId="AD" clId="Web-{75775686-1FB3-4123-925B-21E709416FE5}" dt="2018-04-30T12:57:56.086" v="6"/>
          <ac:spMkLst>
            <pc:docMk/>
            <pc:sldMk cId="2844146972" sldId="362"/>
            <ac:spMk id="88" creationId="{CE1BE94C-6AB0-4492-9EFE-36B9616CA4B1}"/>
          </ac:spMkLst>
        </pc:spChg>
      </pc:sldChg>
    </pc:docChg>
  </pc:docChgLst>
  <pc:docChgLst>
    <pc:chgData name="Liz Axup" userId="f0cf2359-c867-42e7-8ac2-6b3e19dcb7ab" providerId="ADAL" clId="{780BE9F9-F07D-4484-9C93-C742D24EE6D9}"/>
    <pc:docChg chg="custSel modSld">
      <pc:chgData name="Liz Axup" userId="f0cf2359-c867-42e7-8ac2-6b3e19dcb7ab" providerId="ADAL" clId="{780BE9F9-F07D-4484-9C93-C742D24EE6D9}" dt="2018-05-04T14:12:58.952" v="14" actId="1582"/>
      <pc:docMkLst>
        <pc:docMk/>
      </pc:docMkLst>
      <pc:sldChg chg="modSp">
        <pc:chgData name="Liz Axup" userId="f0cf2359-c867-42e7-8ac2-6b3e19dcb7ab" providerId="ADAL" clId="{780BE9F9-F07D-4484-9C93-C742D24EE6D9}" dt="2018-05-04T14:10:51.365" v="8" actId="1582"/>
        <pc:sldMkLst>
          <pc:docMk/>
          <pc:sldMk cId="636014570" sldId="314"/>
        </pc:sldMkLst>
        <pc:cxnChg chg="mod">
          <ac:chgData name="Liz Axup" userId="f0cf2359-c867-42e7-8ac2-6b3e19dcb7ab" providerId="ADAL" clId="{780BE9F9-F07D-4484-9C93-C742D24EE6D9}" dt="2018-05-04T14:10:51.365" v="8" actId="1582"/>
          <ac:cxnSpMkLst>
            <pc:docMk/>
            <pc:sldMk cId="636014570" sldId="314"/>
            <ac:cxnSpMk id="9" creationId="{2921141C-F5A9-4F40-90EB-2CFCC8627ACE}"/>
          </ac:cxnSpMkLst>
        </pc:cxnChg>
        <pc:cxnChg chg="mod">
          <ac:chgData name="Liz Axup" userId="f0cf2359-c867-42e7-8ac2-6b3e19dcb7ab" providerId="ADAL" clId="{780BE9F9-F07D-4484-9C93-C742D24EE6D9}" dt="2018-05-04T14:10:51.365" v="8" actId="1582"/>
          <ac:cxnSpMkLst>
            <pc:docMk/>
            <pc:sldMk cId="636014570" sldId="314"/>
            <ac:cxnSpMk id="10" creationId="{8E0B1316-1C79-4635-BB5C-16AFD3126CB4}"/>
          </ac:cxnSpMkLst>
        </pc:cxnChg>
        <pc:cxnChg chg="mod">
          <ac:chgData name="Liz Axup" userId="f0cf2359-c867-42e7-8ac2-6b3e19dcb7ab" providerId="ADAL" clId="{780BE9F9-F07D-4484-9C93-C742D24EE6D9}" dt="2018-05-04T14:10:51.365" v="8" actId="1582"/>
          <ac:cxnSpMkLst>
            <pc:docMk/>
            <pc:sldMk cId="636014570" sldId="314"/>
            <ac:cxnSpMk id="12" creationId="{1E33AA82-2316-4980-956B-11DECAE9DCDE}"/>
          </ac:cxnSpMkLst>
        </pc:cxnChg>
        <pc:cxnChg chg="mod">
          <ac:chgData name="Liz Axup" userId="f0cf2359-c867-42e7-8ac2-6b3e19dcb7ab" providerId="ADAL" clId="{780BE9F9-F07D-4484-9C93-C742D24EE6D9}" dt="2018-05-04T14:10:51.365" v="8" actId="1582"/>
          <ac:cxnSpMkLst>
            <pc:docMk/>
            <pc:sldMk cId="636014570" sldId="314"/>
            <ac:cxnSpMk id="15" creationId="{3EF5E6D3-6578-4223-BD18-6773BE49F555}"/>
          </ac:cxnSpMkLst>
        </pc:cxnChg>
      </pc:sldChg>
      <pc:sldChg chg="modSp">
        <pc:chgData name="Liz Axup" userId="f0cf2359-c867-42e7-8ac2-6b3e19dcb7ab" providerId="ADAL" clId="{780BE9F9-F07D-4484-9C93-C742D24EE6D9}" dt="2018-05-04T14:11:09.304" v="10" actId="1582"/>
        <pc:sldMkLst>
          <pc:docMk/>
          <pc:sldMk cId="1071900124" sldId="355"/>
        </pc:sldMkLst>
        <pc:cxnChg chg="mod">
          <ac:chgData name="Liz Axup" userId="f0cf2359-c867-42e7-8ac2-6b3e19dcb7ab" providerId="ADAL" clId="{780BE9F9-F07D-4484-9C93-C742D24EE6D9}" dt="2018-05-04T14:11:09.304" v="10" actId="1582"/>
          <ac:cxnSpMkLst>
            <pc:docMk/>
            <pc:sldMk cId="1071900124" sldId="355"/>
            <ac:cxnSpMk id="11" creationId="{270E1661-D608-483C-B764-3B21E8EEB2D3}"/>
          </ac:cxnSpMkLst>
        </pc:cxnChg>
        <pc:cxnChg chg="mod">
          <ac:chgData name="Liz Axup" userId="f0cf2359-c867-42e7-8ac2-6b3e19dcb7ab" providerId="ADAL" clId="{780BE9F9-F07D-4484-9C93-C742D24EE6D9}" dt="2018-05-04T14:11:09.304" v="10" actId="1582"/>
          <ac:cxnSpMkLst>
            <pc:docMk/>
            <pc:sldMk cId="1071900124" sldId="355"/>
            <ac:cxnSpMk id="12" creationId="{A614F352-9ED3-471B-9AEF-F9C24366C22E}"/>
          </ac:cxnSpMkLst>
        </pc:cxnChg>
      </pc:sldChg>
      <pc:sldChg chg="modSp">
        <pc:chgData name="Liz Axup" userId="f0cf2359-c867-42e7-8ac2-6b3e19dcb7ab" providerId="ADAL" clId="{780BE9F9-F07D-4484-9C93-C742D24EE6D9}" dt="2018-05-04T14:09:11.030" v="4" actId="1582"/>
        <pc:sldMkLst>
          <pc:docMk/>
          <pc:sldMk cId="36917022" sldId="360"/>
        </pc:sldMkLst>
        <pc:cxnChg chg="mod">
          <ac:chgData name="Liz Axup" userId="f0cf2359-c867-42e7-8ac2-6b3e19dcb7ab" providerId="ADAL" clId="{780BE9F9-F07D-4484-9C93-C742D24EE6D9}" dt="2018-05-04T14:09:11.030" v="4" actId="1582"/>
          <ac:cxnSpMkLst>
            <pc:docMk/>
            <pc:sldMk cId="36917022" sldId="360"/>
            <ac:cxnSpMk id="9" creationId="{A50B7410-2357-4076-9921-827C4E8009C8}"/>
          </ac:cxnSpMkLst>
        </pc:cxnChg>
        <pc:cxnChg chg="mod">
          <ac:chgData name="Liz Axup" userId="f0cf2359-c867-42e7-8ac2-6b3e19dcb7ab" providerId="ADAL" clId="{780BE9F9-F07D-4484-9C93-C742D24EE6D9}" dt="2018-05-04T14:09:11.030" v="4" actId="1582"/>
          <ac:cxnSpMkLst>
            <pc:docMk/>
            <pc:sldMk cId="36917022" sldId="360"/>
            <ac:cxnSpMk id="10" creationId="{14219F4C-1F2B-46AC-91FC-17ED723E6AFF}"/>
          </ac:cxnSpMkLst>
        </pc:cxnChg>
      </pc:sldChg>
      <pc:sldChg chg="delSp modSp">
        <pc:chgData name="Liz Axup" userId="f0cf2359-c867-42e7-8ac2-6b3e19dcb7ab" providerId="ADAL" clId="{780BE9F9-F07D-4484-9C93-C742D24EE6D9}" dt="2018-05-04T14:10:19.772" v="6" actId="1582"/>
        <pc:sldMkLst>
          <pc:docMk/>
          <pc:sldMk cId="1356010047" sldId="371"/>
        </pc:sldMkLst>
        <pc:graphicFrameChg chg="del">
          <ac:chgData name="Liz Axup" userId="f0cf2359-c867-42e7-8ac2-6b3e19dcb7ab" providerId="ADAL" clId="{780BE9F9-F07D-4484-9C93-C742D24EE6D9}" dt="2018-05-04T14:09:50.998" v="5" actId="478"/>
          <ac:graphicFrameMkLst>
            <pc:docMk/>
            <pc:sldMk cId="1356010047" sldId="371"/>
            <ac:graphicFrameMk id="33" creationId="{835D2B46-7537-4655-B32B-1F8636C45910}"/>
          </ac:graphicFrameMkLst>
        </pc:graphicFrameChg>
        <pc:cxnChg chg="mod">
          <ac:chgData name="Liz Axup" userId="f0cf2359-c867-42e7-8ac2-6b3e19dcb7ab" providerId="ADAL" clId="{780BE9F9-F07D-4484-9C93-C742D24EE6D9}" dt="2018-05-04T14:10:19.772" v="6" actId="1582"/>
          <ac:cxnSpMkLst>
            <pc:docMk/>
            <pc:sldMk cId="1356010047" sldId="371"/>
            <ac:cxnSpMk id="22" creationId="{49B5A54C-267C-4E17-A1AB-430432E5F711}"/>
          </ac:cxnSpMkLst>
        </pc:cxnChg>
        <pc:cxnChg chg="mod">
          <ac:chgData name="Liz Axup" userId="f0cf2359-c867-42e7-8ac2-6b3e19dcb7ab" providerId="ADAL" clId="{780BE9F9-F07D-4484-9C93-C742D24EE6D9}" dt="2018-05-04T14:10:19.772" v="6" actId="1582"/>
          <ac:cxnSpMkLst>
            <pc:docMk/>
            <pc:sldMk cId="1356010047" sldId="371"/>
            <ac:cxnSpMk id="23" creationId="{FAC00EFE-CC51-423C-855F-C7BDB2987F71}"/>
          </ac:cxnSpMkLst>
        </pc:cxnChg>
        <pc:cxnChg chg="mod">
          <ac:chgData name="Liz Axup" userId="f0cf2359-c867-42e7-8ac2-6b3e19dcb7ab" providerId="ADAL" clId="{780BE9F9-F07D-4484-9C93-C742D24EE6D9}" dt="2018-05-04T14:10:19.772" v="6" actId="1582"/>
          <ac:cxnSpMkLst>
            <pc:docMk/>
            <pc:sldMk cId="1356010047" sldId="371"/>
            <ac:cxnSpMk id="25" creationId="{4AAF04F1-3009-449E-8F8E-ADFA8151A51F}"/>
          </ac:cxnSpMkLst>
        </pc:cxnChg>
        <pc:cxnChg chg="mod">
          <ac:chgData name="Liz Axup" userId="f0cf2359-c867-42e7-8ac2-6b3e19dcb7ab" providerId="ADAL" clId="{780BE9F9-F07D-4484-9C93-C742D24EE6D9}" dt="2018-05-04T14:10:19.772" v="6" actId="1582"/>
          <ac:cxnSpMkLst>
            <pc:docMk/>
            <pc:sldMk cId="1356010047" sldId="371"/>
            <ac:cxnSpMk id="29" creationId="{B3297C6D-A4A0-479C-BF23-6473B091CEBF}"/>
          </ac:cxnSpMkLst>
        </pc:cxnChg>
        <pc:cxnChg chg="mod">
          <ac:chgData name="Liz Axup" userId="f0cf2359-c867-42e7-8ac2-6b3e19dcb7ab" providerId="ADAL" clId="{780BE9F9-F07D-4484-9C93-C742D24EE6D9}" dt="2018-05-04T14:10:19.772" v="6" actId="1582"/>
          <ac:cxnSpMkLst>
            <pc:docMk/>
            <pc:sldMk cId="1356010047" sldId="371"/>
            <ac:cxnSpMk id="30" creationId="{F7745C51-96D1-4015-A782-5CB6925F8A35}"/>
          </ac:cxnSpMkLst>
        </pc:cxnChg>
        <pc:cxnChg chg="mod">
          <ac:chgData name="Liz Axup" userId="f0cf2359-c867-42e7-8ac2-6b3e19dcb7ab" providerId="ADAL" clId="{780BE9F9-F07D-4484-9C93-C742D24EE6D9}" dt="2018-05-04T14:10:19.772" v="6" actId="1582"/>
          <ac:cxnSpMkLst>
            <pc:docMk/>
            <pc:sldMk cId="1356010047" sldId="371"/>
            <ac:cxnSpMk id="32" creationId="{6022A46E-04FB-4D80-8DEE-18E52938B89A}"/>
          </ac:cxnSpMkLst>
        </pc:cxnChg>
      </pc:sldChg>
      <pc:sldChg chg="modSp">
        <pc:chgData name="Liz Axup" userId="f0cf2359-c867-42e7-8ac2-6b3e19dcb7ab" providerId="ADAL" clId="{780BE9F9-F07D-4484-9C93-C742D24EE6D9}" dt="2018-05-04T14:10:36.438" v="7" actId="1582"/>
        <pc:sldMkLst>
          <pc:docMk/>
          <pc:sldMk cId="3227398061" sldId="372"/>
        </pc:sldMkLst>
        <pc:cxnChg chg="mod">
          <ac:chgData name="Liz Axup" userId="f0cf2359-c867-42e7-8ac2-6b3e19dcb7ab" providerId="ADAL" clId="{780BE9F9-F07D-4484-9C93-C742D24EE6D9}" dt="2018-05-04T14:10:36.438" v="7" actId="1582"/>
          <ac:cxnSpMkLst>
            <pc:docMk/>
            <pc:sldMk cId="3227398061" sldId="372"/>
            <ac:cxnSpMk id="22" creationId="{49B5A54C-267C-4E17-A1AB-430432E5F711}"/>
          </ac:cxnSpMkLst>
        </pc:cxnChg>
        <pc:cxnChg chg="mod">
          <ac:chgData name="Liz Axup" userId="f0cf2359-c867-42e7-8ac2-6b3e19dcb7ab" providerId="ADAL" clId="{780BE9F9-F07D-4484-9C93-C742D24EE6D9}" dt="2018-05-04T14:10:36.438" v="7" actId="1582"/>
          <ac:cxnSpMkLst>
            <pc:docMk/>
            <pc:sldMk cId="3227398061" sldId="372"/>
            <ac:cxnSpMk id="23" creationId="{FAC00EFE-CC51-423C-855F-C7BDB2987F71}"/>
          </ac:cxnSpMkLst>
        </pc:cxnChg>
        <pc:cxnChg chg="mod">
          <ac:chgData name="Liz Axup" userId="f0cf2359-c867-42e7-8ac2-6b3e19dcb7ab" providerId="ADAL" clId="{780BE9F9-F07D-4484-9C93-C742D24EE6D9}" dt="2018-05-04T14:10:36.438" v="7" actId="1582"/>
          <ac:cxnSpMkLst>
            <pc:docMk/>
            <pc:sldMk cId="3227398061" sldId="372"/>
            <ac:cxnSpMk id="25" creationId="{4AAF04F1-3009-449E-8F8E-ADFA8151A51F}"/>
          </ac:cxnSpMkLst>
        </pc:cxnChg>
        <pc:cxnChg chg="mod">
          <ac:chgData name="Liz Axup" userId="f0cf2359-c867-42e7-8ac2-6b3e19dcb7ab" providerId="ADAL" clId="{780BE9F9-F07D-4484-9C93-C742D24EE6D9}" dt="2018-05-04T14:10:36.438" v="7" actId="1582"/>
          <ac:cxnSpMkLst>
            <pc:docMk/>
            <pc:sldMk cId="3227398061" sldId="372"/>
            <ac:cxnSpMk id="29" creationId="{B3297C6D-A4A0-479C-BF23-6473B091CEBF}"/>
          </ac:cxnSpMkLst>
        </pc:cxnChg>
        <pc:cxnChg chg="mod">
          <ac:chgData name="Liz Axup" userId="f0cf2359-c867-42e7-8ac2-6b3e19dcb7ab" providerId="ADAL" clId="{780BE9F9-F07D-4484-9C93-C742D24EE6D9}" dt="2018-05-04T14:10:36.438" v="7" actId="1582"/>
          <ac:cxnSpMkLst>
            <pc:docMk/>
            <pc:sldMk cId="3227398061" sldId="372"/>
            <ac:cxnSpMk id="30" creationId="{F7745C51-96D1-4015-A782-5CB6925F8A35}"/>
          </ac:cxnSpMkLst>
        </pc:cxnChg>
        <pc:cxnChg chg="mod">
          <ac:chgData name="Liz Axup" userId="f0cf2359-c867-42e7-8ac2-6b3e19dcb7ab" providerId="ADAL" clId="{780BE9F9-F07D-4484-9C93-C742D24EE6D9}" dt="2018-05-04T14:10:36.438" v="7" actId="1582"/>
          <ac:cxnSpMkLst>
            <pc:docMk/>
            <pc:sldMk cId="3227398061" sldId="372"/>
            <ac:cxnSpMk id="32" creationId="{6022A46E-04FB-4D80-8DEE-18E52938B89A}"/>
          </ac:cxnSpMkLst>
        </pc:cxnChg>
        <pc:cxnChg chg="mod">
          <ac:chgData name="Liz Axup" userId="f0cf2359-c867-42e7-8ac2-6b3e19dcb7ab" providerId="ADAL" clId="{780BE9F9-F07D-4484-9C93-C742D24EE6D9}" dt="2018-05-04T14:10:36.438" v="7" actId="1582"/>
          <ac:cxnSpMkLst>
            <pc:docMk/>
            <pc:sldMk cId="3227398061" sldId="372"/>
            <ac:cxnSpMk id="36" creationId="{3647AEF8-FAC9-4CFE-9A22-D247AA6D51B2}"/>
          </ac:cxnSpMkLst>
        </pc:cxnChg>
        <pc:cxnChg chg="mod">
          <ac:chgData name="Liz Axup" userId="f0cf2359-c867-42e7-8ac2-6b3e19dcb7ab" providerId="ADAL" clId="{780BE9F9-F07D-4484-9C93-C742D24EE6D9}" dt="2018-05-04T14:10:36.438" v="7" actId="1582"/>
          <ac:cxnSpMkLst>
            <pc:docMk/>
            <pc:sldMk cId="3227398061" sldId="372"/>
            <ac:cxnSpMk id="37" creationId="{5E458195-CD13-4BE8-BD6A-230EB06A5A03}"/>
          </ac:cxnSpMkLst>
        </pc:cxnChg>
      </pc:sldChg>
      <pc:sldChg chg="modSp">
        <pc:chgData name="Liz Axup" userId="f0cf2359-c867-42e7-8ac2-6b3e19dcb7ab" providerId="ADAL" clId="{780BE9F9-F07D-4484-9C93-C742D24EE6D9}" dt="2018-05-04T14:11:01.809" v="9" actId="1582"/>
        <pc:sldMkLst>
          <pc:docMk/>
          <pc:sldMk cId="3945986098" sldId="373"/>
        </pc:sldMkLst>
        <pc:cxnChg chg="mod">
          <ac:chgData name="Liz Axup" userId="f0cf2359-c867-42e7-8ac2-6b3e19dcb7ab" providerId="ADAL" clId="{780BE9F9-F07D-4484-9C93-C742D24EE6D9}" dt="2018-05-04T14:11:01.809" v="9" actId="1582"/>
          <ac:cxnSpMkLst>
            <pc:docMk/>
            <pc:sldMk cId="3945986098" sldId="373"/>
            <ac:cxnSpMk id="9" creationId="{2921141C-F5A9-4F40-90EB-2CFCC8627ACE}"/>
          </ac:cxnSpMkLst>
        </pc:cxnChg>
        <pc:cxnChg chg="mod">
          <ac:chgData name="Liz Axup" userId="f0cf2359-c867-42e7-8ac2-6b3e19dcb7ab" providerId="ADAL" clId="{780BE9F9-F07D-4484-9C93-C742D24EE6D9}" dt="2018-05-04T14:11:01.809" v="9" actId="1582"/>
          <ac:cxnSpMkLst>
            <pc:docMk/>
            <pc:sldMk cId="3945986098" sldId="373"/>
            <ac:cxnSpMk id="10" creationId="{8E0B1316-1C79-4635-BB5C-16AFD3126CB4}"/>
          </ac:cxnSpMkLst>
        </pc:cxnChg>
        <pc:cxnChg chg="mod">
          <ac:chgData name="Liz Axup" userId="f0cf2359-c867-42e7-8ac2-6b3e19dcb7ab" providerId="ADAL" clId="{780BE9F9-F07D-4484-9C93-C742D24EE6D9}" dt="2018-05-04T14:11:01.809" v="9" actId="1582"/>
          <ac:cxnSpMkLst>
            <pc:docMk/>
            <pc:sldMk cId="3945986098" sldId="373"/>
            <ac:cxnSpMk id="12" creationId="{1E33AA82-2316-4980-956B-11DECAE9DCDE}"/>
          </ac:cxnSpMkLst>
        </pc:cxnChg>
        <pc:cxnChg chg="mod">
          <ac:chgData name="Liz Axup" userId="f0cf2359-c867-42e7-8ac2-6b3e19dcb7ab" providerId="ADAL" clId="{780BE9F9-F07D-4484-9C93-C742D24EE6D9}" dt="2018-05-04T14:11:01.809" v="9" actId="1582"/>
          <ac:cxnSpMkLst>
            <pc:docMk/>
            <pc:sldMk cId="3945986098" sldId="373"/>
            <ac:cxnSpMk id="15" creationId="{3EF5E6D3-6578-4223-BD18-6773BE49F555}"/>
          </ac:cxnSpMkLst>
        </pc:cxnChg>
      </pc:sldChg>
      <pc:sldChg chg="modSp">
        <pc:chgData name="Liz Axup" userId="f0cf2359-c867-42e7-8ac2-6b3e19dcb7ab" providerId="ADAL" clId="{780BE9F9-F07D-4484-9C93-C742D24EE6D9}" dt="2018-05-04T14:11:51.908" v="11" actId="1582"/>
        <pc:sldMkLst>
          <pc:docMk/>
          <pc:sldMk cId="1927324219" sldId="374"/>
        </pc:sldMkLst>
        <pc:cxnChg chg="mod">
          <ac:chgData name="Liz Axup" userId="f0cf2359-c867-42e7-8ac2-6b3e19dcb7ab" providerId="ADAL" clId="{780BE9F9-F07D-4484-9C93-C742D24EE6D9}" dt="2018-05-04T14:11:51.908" v="11" actId="1582"/>
          <ac:cxnSpMkLst>
            <pc:docMk/>
            <pc:sldMk cId="1927324219" sldId="374"/>
            <ac:cxnSpMk id="11" creationId="{270E1661-D608-483C-B764-3B21E8EEB2D3}"/>
          </ac:cxnSpMkLst>
        </pc:cxnChg>
        <pc:cxnChg chg="mod">
          <ac:chgData name="Liz Axup" userId="f0cf2359-c867-42e7-8ac2-6b3e19dcb7ab" providerId="ADAL" clId="{780BE9F9-F07D-4484-9C93-C742D24EE6D9}" dt="2018-05-04T14:11:51.908" v="11" actId="1582"/>
          <ac:cxnSpMkLst>
            <pc:docMk/>
            <pc:sldMk cId="1927324219" sldId="374"/>
            <ac:cxnSpMk id="12" creationId="{A614F352-9ED3-471B-9AEF-F9C24366C22E}"/>
          </ac:cxnSpMkLst>
        </pc:cxnChg>
      </pc:sldChg>
      <pc:sldChg chg="modSp">
        <pc:chgData name="Liz Axup" userId="f0cf2359-c867-42e7-8ac2-6b3e19dcb7ab" providerId="ADAL" clId="{780BE9F9-F07D-4484-9C93-C742D24EE6D9}" dt="2018-05-04T14:12:00.437" v="12" actId="1582"/>
        <pc:sldMkLst>
          <pc:docMk/>
          <pc:sldMk cId="1115279733" sldId="375"/>
        </pc:sldMkLst>
        <pc:cxnChg chg="mod">
          <ac:chgData name="Liz Axup" userId="f0cf2359-c867-42e7-8ac2-6b3e19dcb7ab" providerId="ADAL" clId="{780BE9F9-F07D-4484-9C93-C742D24EE6D9}" dt="2018-05-04T14:12:00.437" v="12" actId="1582"/>
          <ac:cxnSpMkLst>
            <pc:docMk/>
            <pc:sldMk cId="1115279733" sldId="375"/>
            <ac:cxnSpMk id="11" creationId="{270E1661-D608-483C-B764-3B21E8EEB2D3}"/>
          </ac:cxnSpMkLst>
        </pc:cxnChg>
        <pc:cxnChg chg="mod">
          <ac:chgData name="Liz Axup" userId="f0cf2359-c867-42e7-8ac2-6b3e19dcb7ab" providerId="ADAL" clId="{780BE9F9-F07D-4484-9C93-C742D24EE6D9}" dt="2018-05-04T14:12:00.437" v="12" actId="1582"/>
          <ac:cxnSpMkLst>
            <pc:docMk/>
            <pc:sldMk cId="1115279733" sldId="375"/>
            <ac:cxnSpMk id="12" creationId="{A614F352-9ED3-471B-9AEF-F9C24366C22E}"/>
          </ac:cxnSpMkLst>
        </pc:cxnChg>
      </pc:sldChg>
      <pc:sldChg chg="delSp modSp">
        <pc:chgData name="Liz Axup" userId="f0cf2359-c867-42e7-8ac2-6b3e19dcb7ab" providerId="ADAL" clId="{780BE9F9-F07D-4484-9C93-C742D24EE6D9}" dt="2018-05-04T14:12:46.832" v="13" actId="1582"/>
        <pc:sldMkLst>
          <pc:docMk/>
          <pc:sldMk cId="2144832536" sldId="376"/>
        </pc:sldMkLst>
        <pc:cxnChg chg="mod">
          <ac:chgData name="Liz Axup" userId="f0cf2359-c867-42e7-8ac2-6b3e19dcb7ab" providerId="ADAL" clId="{780BE9F9-F07D-4484-9C93-C742D24EE6D9}" dt="2018-05-04T14:12:46.832" v="13" actId="1582"/>
          <ac:cxnSpMkLst>
            <pc:docMk/>
            <pc:sldMk cId="2144832536" sldId="376"/>
            <ac:cxnSpMk id="9" creationId="{2921141C-F5A9-4F40-90EB-2CFCC8627ACE}"/>
          </ac:cxnSpMkLst>
        </pc:cxnChg>
        <pc:cxnChg chg="mod">
          <ac:chgData name="Liz Axup" userId="f0cf2359-c867-42e7-8ac2-6b3e19dcb7ab" providerId="ADAL" clId="{780BE9F9-F07D-4484-9C93-C742D24EE6D9}" dt="2018-05-04T14:12:46.832" v="13" actId="1582"/>
          <ac:cxnSpMkLst>
            <pc:docMk/>
            <pc:sldMk cId="2144832536" sldId="376"/>
            <ac:cxnSpMk id="10" creationId="{8E0B1316-1C79-4635-BB5C-16AFD3126CB4}"/>
          </ac:cxnSpMkLst>
        </pc:cxnChg>
        <pc:cxnChg chg="del">
          <ac:chgData name="Liz Axup" userId="f0cf2359-c867-42e7-8ac2-6b3e19dcb7ab" providerId="ADAL" clId="{780BE9F9-F07D-4484-9C93-C742D24EE6D9}" dt="2018-05-04T14:08:06.807" v="0" actId="478"/>
          <ac:cxnSpMkLst>
            <pc:docMk/>
            <pc:sldMk cId="2144832536" sldId="376"/>
            <ac:cxnSpMk id="12" creationId="{1E33AA82-2316-4980-956B-11DECAE9DCDE}"/>
          </ac:cxnSpMkLst>
        </pc:cxnChg>
        <pc:cxnChg chg="del">
          <ac:chgData name="Liz Axup" userId="f0cf2359-c867-42e7-8ac2-6b3e19dcb7ab" providerId="ADAL" clId="{780BE9F9-F07D-4484-9C93-C742D24EE6D9}" dt="2018-05-04T14:08:10.327" v="1" actId="478"/>
          <ac:cxnSpMkLst>
            <pc:docMk/>
            <pc:sldMk cId="2144832536" sldId="376"/>
            <ac:cxnSpMk id="15" creationId="{3EF5E6D3-6578-4223-BD18-6773BE49F555}"/>
          </ac:cxnSpMkLst>
        </pc:cxnChg>
      </pc:sldChg>
      <pc:sldChg chg="modSp">
        <pc:chgData name="Liz Axup" userId="f0cf2359-c867-42e7-8ac2-6b3e19dcb7ab" providerId="ADAL" clId="{780BE9F9-F07D-4484-9C93-C742D24EE6D9}" dt="2018-05-04T14:12:58.952" v="14" actId="1582"/>
        <pc:sldMkLst>
          <pc:docMk/>
          <pc:sldMk cId="187559421" sldId="377"/>
        </pc:sldMkLst>
        <pc:cxnChg chg="mod">
          <ac:chgData name="Liz Axup" userId="f0cf2359-c867-42e7-8ac2-6b3e19dcb7ab" providerId="ADAL" clId="{780BE9F9-F07D-4484-9C93-C742D24EE6D9}" dt="2018-05-04T14:12:58.952" v="14" actId="1582"/>
          <ac:cxnSpMkLst>
            <pc:docMk/>
            <pc:sldMk cId="187559421" sldId="377"/>
            <ac:cxnSpMk id="9" creationId="{2921141C-F5A9-4F40-90EB-2CFCC8627ACE}"/>
          </ac:cxnSpMkLst>
        </pc:cxnChg>
        <pc:cxnChg chg="mod">
          <ac:chgData name="Liz Axup" userId="f0cf2359-c867-42e7-8ac2-6b3e19dcb7ab" providerId="ADAL" clId="{780BE9F9-F07D-4484-9C93-C742D24EE6D9}" dt="2018-05-04T14:12:58.952" v="14" actId="1582"/>
          <ac:cxnSpMkLst>
            <pc:docMk/>
            <pc:sldMk cId="187559421" sldId="377"/>
            <ac:cxnSpMk id="10" creationId="{8E0B1316-1C79-4635-BB5C-16AFD3126CB4}"/>
          </ac:cxnSpMkLst>
        </pc:cxnChg>
        <pc:cxnChg chg="mod">
          <ac:chgData name="Liz Axup" userId="f0cf2359-c867-42e7-8ac2-6b3e19dcb7ab" providerId="ADAL" clId="{780BE9F9-F07D-4484-9C93-C742D24EE6D9}" dt="2018-05-04T14:12:58.952" v="14" actId="1582"/>
          <ac:cxnSpMkLst>
            <pc:docMk/>
            <pc:sldMk cId="187559421" sldId="377"/>
            <ac:cxnSpMk id="12" creationId="{1E33AA82-2316-4980-956B-11DECAE9DCDE}"/>
          </ac:cxnSpMkLst>
        </pc:cxnChg>
        <pc:cxnChg chg="mod">
          <ac:chgData name="Liz Axup" userId="f0cf2359-c867-42e7-8ac2-6b3e19dcb7ab" providerId="ADAL" clId="{780BE9F9-F07D-4484-9C93-C742D24EE6D9}" dt="2018-05-04T14:12:58.952" v="14" actId="1582"/>
          <ac:cxnSpMkLst>
            <pc:docMk/>
            <pc:sldMk cId="187559421" sldId="377"/>
            <ac:cxnSpMk id="15" creationId="{3EF5E6D3-6578-4223-BD18-6773BE49F555}"/>
          </ac:cxnSpMkLst>
        </pc:cxnChg>
      </pc:sldChg>
    </pc:docChg>
  </pc:docChgLst>
  <pc:docChgLst>
    <pc:chgData name="Sian Stebbings" userId="e14ea2a2-07d0-4302-97b9-16dc822a37cc" providerId="ADAL" clId="{31F700E0-0D77-432E-A583-2C9F6073F11B}"/>
    <pc:docChg chg="undo custSel addSld delSld modSld">
      <pc:chgData name="Sian Stebbings" userId="e14ea2a2-07d0-4302-97b9-16dc822a37cc" providerId="ADAL" clId="{31F700E0-0D77-432E-A583-2C9F6073F11B}" dt="2018-05-04T11:34:28.187" v="893" actId="6549"/>
      <pc:docMkLst>
        <pc:docMk/>
      </pc:docMkLst>
      <pc:sldChg chg="modSp">
        <pc:chgData name="Sian Stebbings" userId="e14ea2a2-07d0-4302-97b9-16dc822a37cc" providerId="ADAL" clId="{31F700E0-0D77-432E-A583-2C9F6073F11B}" dt="2018-05-04T10:53:52.611" v="30" actId="20577"/>
        <pc:sldMkLst>
          <pc:docMk/>
          <pc:sldMk cId="2637481266" sldId="256"/>
        </pc:sldMkLst>
        <pc:spChg chg="mod">
          <ac:chgData name="Sian Stebbings" userId="e14ea2a2-07d0-4302-97b9-16dc822a37cc" providerId="ADAL" clId="{31F700E0-0D77-432E-A583-2C9F6073F11B}" dt="2018-05-04T10:53:52.611" v="30" actId="20577"/>
          <ac:spMkLst>
            <pc:docMk/>
            <pc:sldMk cId="2637481266" sldId="256"/>
            <ac:spMk id="19" creationId="{5252A847-DE45-4FA3-A1F8-EEBEB845FF8E}"/>
          </ac:spMkLst>
        </pc:spChg>
      </pc:sldChg>
      <pc:sldChg chg="addSp delSp modSp">
        <pc:chgData name="Sian Stebbings" userId="e14ea2a2-07d0-4302-97b9-16dc822a37cc" providerId="ADAL" clId="{31F700E0-0D77-432E-A583-2C9F6073F11B}" dt="2018-05-04T11:28:12.999" v="601" actId="1076"/>
        <pc:sldMkLst>
          <pc:docMk/>
          <pc:sldMk cId="636014570" sldId="314"/>
        </pc:sldMkLst>
        <pc:spChg chg="add mod">
          <ac:chgData name="Sian Stebbings" userId="e14ea2a2-07d0-4302-97b9-16dc822a37cc" providerId="ADAL" clId="{31F700E0-0D77-432E-A583-2C9F6073F11B}" dt="2018-05-04T11:28:07.690" v="599" actId="164"/>
          <ac:spMkLst>
            <pc:docMk/>
            <pc:sldMk cId="636014570" sldId="314"/>
            <ac:spMk id="13" creationId="{67842FE1-65F4-4E18-AE72-C50A31F5B5F0}"/>
          </ac:spMkLst>
        </pc:spChg>
        <pc:spChg chg="mod">
          <ac:chgData name="Sian Stebbings" userId="e14ea2a2-07d0-4302-97b9-16dc822a37cc" providerId="ADAL" clId="{31F700E0-0D77-432E-A583-2C9F6073F11B}" dt="2018-05-04T11:27:25.157" v="590" actId="122"/>
          <ac:spMkLst>
            <pc:docMk/>
            <pc:sldMk cId="636014570" sldId="314"/>
            <ac:spMk id="19" creationId="{5252A847-DE45-4FA3-A1F8-EEBEB845FF8E}"/>
          </ac:spMkLst>
        </pc:spChg>
        <pc:grpChg chg="add mod">
          <ac:chgData name="Sian Stebbings" userId="e14ea2a2-07d0-4302-97b9-16dc822a37cc" providerId="ADAL" clId="{31F700E0-0D77-432E-A583-2C9F6073F11B}" dt="2018-05-04T11:28:12.999" v="601" actId="1076"/>
          <ac:grpSpMkLst>
            <pc:docMk/>
            <pc:sldMk cId="636014570" sldId="314"/>
            <ac:grpSpMk id="5" creationId="{48FEF968-A9E8-4A7D-BF7B-680789E854CA}"/>
          </ac:grpSpMkLst>
        </pc:grpChg>
        <pc:graphicFrameChg chg="add del mod">
          <ac:chgData name="Sian Stebbings" userId="e14ea2a2-07d0-4302-97b9-16dc822a37cc" providerId="ADAL" clId="{31F700E0-0D77-432E-A583-2C9F6073F11B}" dt="2018-05-04T11:27:32.915" v="594" actId="478"/>
          <ac:graphicFrameMkLst>
            <pc:docMk/>
            <pc:sldMk cId="636014570" sldId="314"/>
            <ac:graphicFrameMk id="14" creationId="{B7F4439F-1032-4D0E-8548-ED8E5B933EC4}"/>
          </ac:graphicFrameMkLst>
        </pc:graphicFrameChg>
        <pc:picChg chg="add mod">
          <ac:chgData name="Sian Stebbings" userId="e14ea2a2-07d0-4302-97b9-16dc822a37cc" providerId="ADAL" clId="{31F700E0-0D77-432E-A583-2C9F6073F11B}" dt="2018-05-04T11:28:07.690" v="599" actId="164"/>
          <ac:picMkLst>
            <pc:docMk/>
            <pc:sldMk cId="636014570" sldId="314"/>
            <ac:picMk id="7" creationId="{0F841896-E6AE-40F7-AFC4-F02D59044B80}"/>
          </ac:picMkLst>
        </pc:picChg>
        <pc:picChg chg="add mod">
          <ac:chgData name="Sian Stebbings" userId="e14ea2a2-07d0-4302-97b9-16dc822a37cc" providerId="ADAL" clId="{31F700E0-0D77-432E-A583-2C9F6073F11B}" dt="2018-05-04T11:28:07.690" v="599" actId="164"/>
          <ac:picMkLst>
            <pc:docMk/>
            <pc:sldMk cId="636014570" sldId="314"/>
            <ac:picMk id="11" creationId="{0B84CC79-A638-4201-B234-0CCFBE31A05F}"/>
          </ac:picMkLst>
        </pc:picChg>
        <pc:cxnChg chg="add mod">
          <ac:chgData name="Sian Stebbings" userId="e14ea2a2-07d0-4302-97b9-16dc822a37cc" providerId="ADAL" clId="{31F700E0-0D77-432E-A583-2C9F6073F11B}" dt="2018-05-04T11:28:07.690" v="599" actId="164"/>
          <ac:cxnSpMkLst>
            <pc:docMk/>
            <pc:sldMk cId="636014570" sldId="314"/>
            <ac:cxnSpMk id="9" creationId="{2921141C-F5A9-4F40-90EB-2CFCC8627ACE}"/>
          </ac:cxnSpMkLst>
        </pc:cxnChg>
        <pc:cxnChg chg="add mod">
          <ac:chgData name="Sian Stebbings" userId="e14ea2a2-07d0-4302-97b9-16dc822a37cc" providerId="ADAL" clId="{31F700E0-0D77-432E-A583-2C9F6073F11B}" dt="2018-05-04T11:28:07.690" v="599" actId="164"/>
          <ac:cxnSpMkLst>
            <pc:docMk/>
            <pc:sldMk cId="636014570" sldId="314"/>
            <ac:cxnSpMk id="10" creationId="{8E0B1316-1C79-4635-BB5C-16AFD3126CB4}"/>
          </ac:cxnSpMkLst>
        </pc:cxnChg>
        <pc:cxnChg chg="add mod">
          <ac:chgData name="Sian Stebbings" userId="e14ea2a2-07d0-4302-97b9-16dc822a37cc" providerId="ADAL" clId="{31F700E0-0D77-432E-A583-2C9F6073F11B}" dt="2018-05-04T11:28:07.690" v="599" actId="164"/>
          <ac:cxnSpMkLst>
            <pc:docMk/>
            <pc:sldMk cId="636014570" sldId="314"/>
            <ac:cxnSpMk id="12" creationId="{1E33AA82-2316-4980-956B-11DECAE9DCDE}"/>
          </ac:cxnSpMkLst>
        </pc:cxnChg>
        <pc:cxnChg chg="add mod">
          <ac:chgData name="Sian Stebbings" userId="e14ea2a2-07d0-4302-97b9-16dc822a37cc" providerId="ADAL" clId="{31F700E0-0D77-432E-A583-2C9F6073F11B}" dt="2018-05-04T11:28:07.690" v="599" actId="164"/>
          <ac:cxnSpMkLst>
            <pc:docMk/>
            <pc:sldMk cId="636014570" sldId="314"/>
            <ac:cxnSpMk id="15" creationId="{3EF5E6D3-6578-4223-BD18-6773BE49F555}"/>
          </ac:cxnSpMkLst>
        </pc:cxnChg>
      </pc:sldChg>
      <pc:sldChg chg="addSp modSp">
        <pc:chgData name="Sian Stebbings" userId="e14ea2a2-07d0-4302-97b9-16dc822a37cc" providerId="ADAL" clId="{31F700E0-0D77-432E-A583-2C9F6073F11B}" dt="2018-05-04T11:32:38.180" v="851" actId="6549"/>
        <pc:sldMkLst>
          <pc:docMk/>
          <pc:sldMk cId="1071900124" sldId="355"/>
        </pc:sldMkLst>
        <pc:spChg chg="add mod">
          <ac:chgData name="Sian Stebbings" userId="e14ea2a2-07d0-4302-97b9-16dc822a37cc" providerId="ADAL" clId="{31F700E0-0D77-432E-A583-2C9F6073F11B}" dt="2018-05-04T11:32:26.679" v="835" actId="1036"/>
          <ac:spMkLst>
            <pc:docMk/>
            <pc:sldMk cId="1071900124" sldId="355"/>
            <ac:spMk id="9" creationId="{FE66B92D-9AE2-403C-9E30-63B54CC569B7}"/>
          </ac:spMkLst>
        </pc:spChg>
        <pc:spChg chg="mod">
          <ac:chgData name="Sian Stebbings" userId="e14ea2a2-07d0-4302-97b9-16dc822a37cc" providerId="ADAL" clId="{31F700E0-0D77-432E-A583-2C9F6073F11B}" dt="2018-05-04T11:32:38.180" v="851" actId="6549"/>
          <ac:spMkLst>
            <pc:docMk/>
            <pc:sldMk cId="1071900124" sldId="355"/>
            <ac:spMk id="19" creationId="{5252A847-DE45-4FA3-A1F8-EEBEB845FF8E}"/>
          </ac:spMkLst>
        </pc:spChg>
        <pc:grpChg chg="add mod">
          <ac:chgData name="Sian Stebbings" userId="e14ea2a2-07d0-4302-97b9-16dc822a37cc" providerId="ADAL" clId="{31F700E0-0D77-432E-A583-2C9F6073F11B}" dt="2018-05-04T11:32:31.753" v="847" actId="1038"/>
          <ac:grpSpMkLst>
            <pc:docMk/>
            <pc:sldMk cId="1071900124" sldId="355"/>
            <ac:grpSpMk id="2" creationId="{26E5EE10-E7A5-4724-9A65-B404EC0A2F3A}"/>
          </ac:grpSpMkLst>
        </pc:grpChg>
        <pc:picChg chg="add mod">
          <ac:chgData name="Sian Stebbings" userId="e14ea2a2-07d0-4302-97b9-16dc822a37cc" providerId="ADAL" clId="{31F700E0-0D77-432E-A583-2C9F6073F11B}" dt="2018-05-04T11:31:43.787" v="773" actId="1037"/>
          <ac:picMkLst>
            <pc:docMk/>
            <pc:sldMk cId="1071900124" sldId="355"/>
            <ac:picMk id="7" creationId="{BEA05B3A-6901-44E5-8D88-5BFD6F1A6238}"/>
          </ac:picMkLst>
        </pc:picChg>
        <pc:picChg chg="add mod">
          <ac:chgData name="Sian Stebbings" userId="e14ea2a2-07d0-4302-97b9-16dc822a37cc" providerId="ADAL" clId="{31F700E0-0D77-432E-A583-2C9F6073F11B}" dt="2018-05-04T11:32:20.531" v="817" actId="1076"/>
          <ac:picMkLst>
            <pc:docMk/>
            <pc:sldMk cId="1071900124" sldId="355"/>
            <ac:picMk id="10" creationId="{F446FFDD-4557-4949-AB38-DEE9DEBF4AD2}"/>
          </ac:picMkLst>
        </pc:picChg>
        <pc:cxnChg chg="add mod">
          <ac:chgData name="Sian Stebbings" userId="e14ea2a2-07d0-4302-97b9-16dc822a37cc" providerId="ADAL" clId="{31F700E0-0D77-432E-A583-2C9F6073F11B}" dt="2018-05-04T11:32:15.156" v="814" actId="1076"/>
          <ac:cxnSpMkLst>
            <pc:docMk/>
            <pc:sldMk cId="1071900124" sldId="355"/>
            <ac:cxnSpMk id="11" creationId="{270E1661-D608-483C-B764-3B21E8EEB2D3}"/>
          </ac:cxnSpMkLst>
        </pc:cxnChg>
        <pc:cxnChg chg="add mod">
          <ac:chgData name="Sian Stebbings" userId="e14ea2a2-07d0-4302-97b9-16dc822a37cc" providerId="ADAL" clId="{31F700E0-0D77-432E-A583-2C9F6073F11B}" dt="2018-05-04T11:32:15.156" v="814" actId="1076"/>
          <ac:cxnSpMkLst>
            <pc:docMk/>
            <pc:sldMk cId="1071900124" sldId="355"/>
            <ac:cxnSpMk id="12" creationId="{A614F352-9ED3-471B-9AEF-F9C24366C22E}"/>
          </ac:cxnSpMkLst>
        </pc:cxnChg>
      </pc:sldChg>
      <pc:sldChg chg="addSp modSp">
        <pc:chgData name="Sian Stebbings" userId="e14ea2a2-07d0-4302-97b9-16dc822a37cc" providerId="ADAL" clId="{31F700E0-0D77-432E-A583-2C9F6073F11B}" dt="2018-05-04T10:56:23.045" v="59" actId="6549"/>
        <pc:sldMkLst>
          <pc:docMk/>
          <pc:sldMk cId="36917022" sldId="360"/>
        </pc:sldMkLst>
        <pc:spChg chg="mod">
          <ac:chgData name="Sian Stebbings" userId="e14ea2a2-07d0-4302-97b9-16dc822a37cc" providerId="ADAL" clId="{31F700E0-0D77-432E-A583-2C9F6073F11B}" dt="2018-05-04T10:56:23.045" v="59" actId="6549"/>
          <ac:spMkLst>
            <pc:docMk/>
            <pc:sldMk cId="36917022" sldId="360"/>
            <ac:spMk id="19" creationId="{5252A847-DE45-4FA3-A1F8-EEBEB845FF8E}"/>
          </ac:spMkLst>
        </pc:spChg>
        <pc:grpChg chg="add mod">
          <ac:chgData name="Sian Stebbings" userId="e14ea2a2-07d0-4302-97b9-16dc822a37cc" providerId="ADAL" clId="{31F700E0-0D77-432E-A583-2C9F6073F11B}" dt="2018-05-04T10:55:43.909" v="51" actId="1076"/>
          <ac:grpSpMkLst>
            <pc:docMk/>
            <pc:sldMk cId="36917022" sldId="360"/>
            <ac:grpSpMk id="2" creationId="{165F63D4-6639-47EF-B849-94A99FBF8ABD}"/>
          </ac:grpSpMkLst>
        </pc:grpChg>
        <pc:picChg chg="add mod">
          <ac:chgData name="Sian Stebbings" userId="e14ea2a2-07d0-4302-97b9-16dc822a37cc" providerId="ADAL" clId="{31F700E0-0D77-432E-A583-2C9F6073F11B}" dt="2018-05-04T10:55:38.725" v="49" actId="164"/>
          <ac:picMkLst>
            <pc:docMk/>
            <pc:sldMk cId="36917022" sldId="360"/>
            <ac:picMk id="7" creationId="{33EEFC90-E7EC-49D3-BF07-9191ED52CB07}"/>
          </ac:picMkLst>
        </pc:picChg>
        <pc:cxnChg chg="add mod">
          <ac:chgData name="Sian Stebbings" userId="e14ea2a2-07d0-4302-97b9-16dc822a37cc" providerId="ADAL" clId="{31F700E0-0D77-432E-A583-2C9F6073F11B}" dt="2018-05-04T10:56:02.781" v="53" actId="14100"/>
          <ac:cxnSpMkLst>
            <pc:docMk/>
            <pc:sldMk cId="36917022" sldId="360"/>
            <ac:cxnSpMk id="9" creationId="{A50B7410-2357-4076-9921-827C4E8009C8}"/>
          </ac:cxnSpMkLst>
        </pc:cxnChg>
        <pc:cxnChg chg="add mod">
          <ac:chgData name="Sian Stebbings" userId="e14ea2a2-07d0-4302-97b9-16dc822a37cc" providerId="ADAL" clId="{31F700E0-0D77-432E-A583-2C9F6073F11B}" dt="2018-05-04T10:56:05.957" v="54" actId="14100"/>
          <ac:cxnSpMkLst>
            <pc:docMk/>
            <pc:sldMk cId="36917022" sldId="360"/>
            <ac:cxnSpMk id="10" creationId="{14219F4C-1F2B-46AC-91FC-17ED723E6AFF}"/>
          </ac:cxnSpMkLst>
        </pc:cxnChg>
      </pc:sldChg>
      <pc:sldChg chg="addSp delSp">
        <pc:chgData name="Sian Stebbings" userId="e14ea2a2-07d0-4302-97b9-16dc822a37cc" providerId="ADAL" clId="{31F700E0-0D77-432E-A583-2C9F6073F11B}" dt="2018-05-04T10:54:56.027" v="41" actId="6549"/>
        <pc:sldMkLst>
          <pc:docMk/>
          <pc:sldMk cId="2444987652" sldId="361"/>
        </pc:sldMkLst>
        <pc:grpChg chg="add">
          <ac:chgData name="Sian Stebbings" userId="e14ea2a2-07d0-4302-97b9-16dc822a37cc" providerId="ADAL" clId="{31F700E0-0D77-432E-A583-2C9F6073F11B}" dt="2018-05-04T10:54:56.027" v="41" actId="6549"/>
          <ac:grpSpMkLst>
            <pc:docMk/>
            <pc:sldMk cId="2444987652" sldId="361"/>
            <ac:grpSpMk id="26" creationId="{A1329705-1593-4560-ADF1-ABC036B88DF5}"/>
          </ac:grpSpMkLst>
        </pc:grpChg>
        <pc:grpChg chg="add">
          <ac:chgData name="Sian Stebbings" userId="e14ea2a2-07d0-4302-97b9-16dc822a37cc" providerId="ADAL" clId="{31F700E0-0D77-432E-A583-2C9F6073F11B}" dt="2018-05-04T10:54:56.027" v="41" actId="6549"/>
          <ac:grpSpMkLst>
            <pc:docMk/>
            <pc:sldMk cId="2444987652" sldId="361"/>
            <ac:grpSpMk id="30" creationId="{D4ABBA10-1879-4390-A3AF-1239CA93E614}"/>
          </ac:grpSpMkLst>
        </pc:grpChg>
        <pc:grpChg chg="del">
          <ac:chgData name="Sian Stebbings" userId="e14ea2a2-07d0-4302-97b9-16dc822a37cc" providerId="ADAL" clId="{31F700E0-0D77-432E-A583-2C9F6073F11B}" dt="2018-05-04T10:54:55.692" v="40" actId="478"/>
          <ac:grpSpMkLst>
            <pc:docMk/>
            <pc:sldMk cId="2444987652" sldId="361"/>
            <ac:grpSpMk id="81" creationId="{56EEEA3B-7E6C-4271-B510-C130520CFE10}"/>
          </ac:grpSpMkLst>
        </pc:grpChg>
        <pc:grpChg chg="del">
          <ac:chgData name="Sian Stebbings" userId="e14ea2a2-07d0-4302-97b9-16dc822a37cc" providerId="ADAL" clId="{31F700E0-0D77-432E-A583-2C9F6073F11B}" dt="2018-05-04T10:54:55.692" v="40" actId="478"/>
          <ac:grpSpMkLst>
            <pc:docMk/>
            <pc:sldMk cId="2444987652" sldId="361"/>
            <ac:grpSpMk id="82" creationId="{91CDC39A-B462-4C5D-AA9D-358A52AE6B2D}"/>
          </ac:grpSpMkLst>
        </pc:grpChg>
      </pc:sldChg>
      <pc:sldChg chg="addSp delSp modSp">
        <pc:chgData name="Sian Stebbings" userId="e14ea2a2-07d0-4302-97b9-16dc822a37cc" providerId="ADAL" clId="{31F700E0-0D77-432E-A583-2C9F6073F11B}" dt="2018-05-04T10:54:50.240" v="39" actId="554"/>
        <pc:sldMkLst>
          <pc:docMk/>
          <pc:sldMk cId="2844146972" sldId="362"/>
        </pc:sldMkLst>
        <pc:spChg chg="add mod">
          <ac:chgData name="Sian Stebbings" userId="e14ea2a2-07d0-4302-97b9-16dc822a37cc" providerId="ADAL" clId="{31F700E0-0D77-432E-A583-2C9F6073F11B}" dt="2018-05-04T10:54:50.240" v="39" actId="554"/>
          <ac:spMkLst>
            <pc:docMk/>
            <pc:sldMk cId="2844146972" sldId="362"/>
            <ac:spMk id="30" creationId="{F3B019C6-CE63-4049-B44F-BBD3FF21C1EB}"/>
          </ac:spMkLst>
        </pc:spChg>
        <pc:spChg chg="mod">
          <ac:chgData name="Sian Stebbings" userId="e14ea2a2-07d0-4302-97b9-16dc822a37cc" providerId="ADAL" clId="{31F700E0-0D77-432E-A583-2C9F6073F11B}" dt="2018-05-04T10:54:40.208" v="36" actId="553"/>
          <ac:spMkLst>
            <pc:docMk/>
            <pc:sldMk cId="2844146972" sldId="362"/>
            <ac:spMk id="85" creationId="{ED9556B2-F050-4F5D-8E8A-5F3704F9BF32}"/>
          </ac:spMkLst>
        </pc:spChg>
        <pc:spChg chg="del">
          <ac:chgData name="Sian Stebbings" userId="e14ea2a2-07d0-4302-97b9-16dc822a37cc" providerId="ADAL" clId="{31F700E0-0D77-432E-A583-2C9F6073F11B}" dt="2018-05-04T10:54:33.805" v="35" actId="554"/>
          <ac:spMkLst>
            <pc:docMk/>
            <pc:sldMk cId="2844146972" sldId="362"/>
            <ac:spMk id="86" creationId="{532EF6FD-11DB-4499-8407-2D5EE544B656}"/>
          </ac:spMkLst>
        </pc:spChg>
        <pc:spChg chg="mod">
          <ac:chgData name="Sian Stebbings" userId="e14ea2a2-07d0-4302-97b9-16dc822a37cc" providerId="ADAL" clId="{31F700E0-0D77-432E-A583-2C9F6073F11B}" dt="2018-05-04T10:54:50.240" v="39" actId="554"/>
          <ac:spMkLst>
            <pc:docMk/>
            <pc:sldMk cId="2844146972" sldId="362"/>
            <ac:spMk id="87" creationId="{83CA4323-0F55-40EA-8663-00D673E65974}"/>
          </ac:spMkLst>
        </pc:spChg>
        <pc:spChg chg="mod">
          <ac:chgData name="Sian Stebbings" userId="e14ea2a2-07d0-4302-97b9-16dc822a37cc" providerId="ADAL" clId="{31F700E0-0D77-432E-A583-2C9F6073F11B}" dt="2018-05-04T10:54:46.382" v="38" actId="552"/>
          <ac:spMkLst>
            <pc:docMk/>
            <pc:sldMk cId="2844146972" sldId="362"/>
            <ac:spMk id="88" creationId="{CE1BE94C-6AB0-4492-9EFE-36B9616CA4B1}"/>
          </ac:spMkLst>
        </pc:spChg>
        <pc:grpChg chg="add mod">
          <ac:chgData name="Sian Stebbings" userId="e14ea2a2-07d0-4302-97b9-16dc822a37cc" providerId="ADAL" clId="{31F700E0-0D77-432E-A583-2C9F6073F11B}" dt="2018-05-04T10:54:31.485" v="34" actId="553"/>
          <ac:grpSpMkLst>
            <pc:docMk/>
            <pc:sldMk cId="2844146972" sldId="362"/>
            <ac:grpSpMk id="26" creationId="{880B14D9-9AE1-483E-893E-1E83E9A299D9}"/>
          </ac:grpSpMkLst>
        </pc:grpChg>
        <pc:grpChg chg="del">
          <ac:chgData name="Sian Stebbings" userId="e14ea2a2-07d0-4302-97b9-16dc822a37cc" providerId="ADAL" clId="{31F700E0-0D77-432E-A583-2C9F6073F11B}" dt="2018-05-04T10:54:21.313" v="31" actId="554"/>
          <ac:grpSpMkLst>
            <pc:docMk/>
            <pc:sldMk cId="2844146972" sldId="362"/>
            <ac:grpSpMk id="81" creationId="{56EEEA3B-7E6C-4271-B510-C130520CFE10}"/>
          </ac:grpSpMkLst>
        </pc:grpChg>
        <pc:grpChg chg="mod">
          <ac:chgData name="Sian Stebbings" userId="e14ea2a2-07d0-4302-97b9-16dc822a37cc" providerId="ADAL" clId="{31F700E0-0D77-432E-A583-2C9F6073F11B}" dt="2018-05-04T10:54:24.775" v="32" actId="552"/>
          <ac:grpSpMkLst>
            <pc:docMk/>
            <pc:sldMk cId="2844146972" sldId="362"/>
            <ac:grpSpMk id="82" creationId="{91CDC39A-B462-4C5D-AA9D-358A52AE6B2D}"/>
          </ac:grpSpMkLst>
        </pc:grpChg>
        <pc:grpChg chg="mod">
          <ac:chgData name="Sian Stebbings" userId="e14ea2a2-07d0-4302-97b9-16dc822a37cc" providerId="ADAL" clId="{31F700E0-0D77-432E-A583-2C9F6073F11B}" dt="2018-05-04T10:54:24.775" v="32" actId="552"/>
          <ac:grpSpMkLst>
            <pc:docMk/>
            <pc:sldMk cId="2844146972" sldId="362"/>
            <ac:grpSpMk id="83" creationId="{731B8FD4-6CF2-4EA1-98BD-291BDCA25D4A}"/>
          </ac:grpSpMkLst>
        </pc:grpChg>
        <pc:grpChg chg="mod">
          <ac:chgData name="Sian Stebbings" userId="e14ea2a2-07d0-4302-97b9-16dc822a37cc" providerId="ADAL" clId="{31F700E0-0D77-432E-A583-2C9F6073F11B}" dt="2018-05-04T10:54:31.485" v="34" actId="553"/>
          <ac:grpSpMkLst>
            <pc:docMk/>
            <pc:sldMk cId="2844146972" sldId="362"/>
            <ac:grpSpMk id="84" creationId="{42203396-6ED9-4863-A7EC-168126D7110F}"/>
          </ac:grpSpMkLst>
        </pc:grpChg>
      </pc:sldChg>
      <pc:sldChg chg="add">
        <pc:chgData name="Sian Stebbings" userId="e14ea2a2-07d0-4302-97b9-16dc822a37cc" providerId="ADAL" clId="{31F700E0-0D77-432E-A583-2C9F6073F11B}" dt="2018-05-04T10:56:19.920" v="58" actId="6549"/>
        <pc:sldMkLst>
          <pc:docMk/>
          <pc:sldMk cId="2579501997" sldId="363"/>
        </pc:sldMkLst>
      </pc:sldChg>
      <pc:sldChg chg="addSp delSp modSp add">
        <pc:chgData name="Sian Stebbings" userId="e14ea2a2-07d0-4302-97b9-16dc822a37cc" providerId="ADAL" clId="{31F700E0-0D77-432E-A583-2C9F6073F11B}" dt="2018-05-04T11:06:20.255" v="123" actId="122"/>
        <pc:sldMkLst>
          <pc:docMk/>
          <pc:sldMk cId="61289831" sldId="364"/>
        </pc:sldMkLst>
        <pc:spChg chg="mod">
          <ac:chgData name="Sian Stebbings" userId="e14ea2a2-07d0-4302-97b9-16dc822a37cc" providerId="ADAL" clId="{31F700E0-0D77-432E-A583-2C9F6073F11B}" dt="2018-05-04T11:06:20.255" v="123" actId="122"/>
          <ac:spMkLst>
            <pc:docMk/>
            <pc:sldMk cId="61289831" sldId="364"/>
            <ac:spMk id="19" creationId="{5252A847-DE45-4FA3-A1F8-EEBEB845FF8E}"/>
          </ac:spMkLst>
        </pc:spChg>
        <pc:grpChg chg="add del mod">
          <ac:chgData name="Sian Stebbings" userId="e14ea2a2-07d0-4302-97b9-16dc822a37cc" providerId="ADAL" clId="{31F700E0-0D77-432E-A583-2C9F6073F11B}" dt="2018-05-04T11:05:34.457" v="107" actId="478"/>
          <ac:grpSpMkLst>
            <pc:docMk/>
            <pc:sldMk cId="61289831" sldId="364"/>
            <ac:grpSpMk id="2" creationId="{165F63D4-6639-47EF-B849-94A99FBF8ABD}"/>
          </ac:grpSpMkLst>
        </pc:grpChg>
        <pc:picChg chg="mod topLvl">
          <ac:chgData name="Sian Stebbings" userId="e14ea2a2-07d0-4302-97b9-16dc822a37cc" providerId="ADAL" clId="{31F700E0-0D77-432E-A583-2C9F6073F11B}" dt="2018-05-04T11:05:34.457" v="107" actId="478"/>
          <ac:picMkLst>
            <pc:docMk/>
            <pc:sldMk cId="61289831" sldId="364"/>
            <ac:picMk id="7" creationId="{33EEFC90-E7EC-49D3-BF07-9191ED52CB07}"/>
          </ac:picMkLst>
        </pc:picChg>
        <pc:cxnChg chg="add del mod topLvl">
          <ac:chgData name="Sian Stebbings" userId="e14ea2a2-07d0-4302-97b9-16dc822a37cc" providerId="ADAL" clId="{31F700E0-0D77-432E-A583-2C9F6073F11B}" dt="2018-05-04T11:05:34.457" v="107" actId="478"/>
          <ac:cxnSpMkLst>
            <pc:docMk/>
            <pc:sldMk cId="61289831" sldId="364"/>
            <ac:cxnSpMk id="9" creationId="{A50B7410-2357-4076-9921-827C4E8009C8}"/>
          </ac:cxnSpMkLst>
        </pc:cxnChg>
        <pc:cxnChg chg="add del">
          <ac:chgData name="Sian Stebbings" userId="e14ea2a2-07d0-4302-97b9-16dc822a37cc" providerId="ADAL" clId="{31F700E0-0D77-432E-A583-2C9F6073F11B}" dt="2018-05-04T11:05:34.457" v="107" actId="478"/>
          <ac:cxnSpMkLst>
            <pc:docMk/>
            <pc:sldMk cId="61289831" sldId="364"/>
            <ac:cxnSpMk id="10" creationId="{14219F4C-1F2B-46AC-91FC-17ED723E6AFF}"/>
          </ac:cxnSpMkLst>
        </pc:cxnChg>
      </pc:sldChg>
      <pc:sldChg chg="modSp add">
        <pc:chgData name="Sian Stebbings" userId="e14ea2a2-07d0-4302-97b9-16dc822a37cc" providerId="ADAL" clId="{31F700E0-0D77-432E-A583-2C9F6073F11B}" dt="2018-05-04T11:06:17.814" v="122" actId="122"/>
        <pc:sldMkLst>
          <pc:docMk/>
          <pc:sldMk cId="625520537" sldId="365"/>
        </pc:sldMkLst>
        <pc:spChg chg="mod">
          <ac:chgData name="Sian Stebbings" userId="e14ea2a2-07d0-4302-97b9-16dc822a37cc" providerId="ADAL" clId="{31F700E0-0D77-432E-A583-2C9F6073F11B}" dt="2018-05-04T11:06:17.814" v="122" actId="122"/>
          <ac:spMkLst>
            <pc:docMk/>
            <pc:sldMk cId="625520537" sldId="365"/>
            <ac:spMk id="19" creationId="{5252A847-DE45-4FA3-A1F8-EEBEB845FF8E}"/>
          </ac:spMkLst>
        </pc:spChg>
        <pc:cxnChg chg="mod">
          <ac:chgData name="Sian Stebbings" userId="e14ea2a2-07d0-4302-97b9-16dc822a37cc" providerId="ADAL" clId="{31F700E0-0D77-432E-A583-2C9F6073F11B}" dt="2018-05-04T11:05:45.805" v="109" actId="208"/>
          <ac:cxnSpMkLst>
            <pc:docMk/>
            <pc:sldMk cId="625520537" sldId="365"/>
            <ac:cxnSpMk id="9" creationId="{A50B7410-2357-4076-9921-827C4E8009C8}"/>
          </ac:cxnSpMkLst>
        </pc:cxnChg>
        <pc:cxnChg chg="mod">
          <ac:chgData name="Sian Stebbings" userId="e14ea2a2-07d0-4302-97b9-16dc822a37cc" providerId="ADAL" clId="{31F700E0-0D77-432E-A583-2C9F6073F11B}" dt="2018-05-04T11:05:45.805" v="109" actId="208"/>
          <ac:cxnSpMkLst>
            <pc:docMk/>
            <pc:sldMk cId="625520537" sldId="365"/>
            <ac:cxnSpMk id="10" creationId="{14219F4C-1F2B-46AC-91FC-17ED723E6AFF}"/>
          </ac:cxnSpMkLst>
        </pc:cxnChg>
      </pc:sldChg>
      <pc:sldChg chg="addSp modSp add">
        <pc:chgData name="Sian Stebbings" userId="e14ea2a2-07d0-4302-97b9-16dc822a37cc" providerId="ADAL" clId="{31F700E0-0D77-432E-A583-2C9F6073F11B}" dt="2018-05-04T11:08:02.405" v="205" actId="1035"/>
        <pc:sldMkLst>
          <pc:docMk/>
          <pc:sldMk cId="2619140300" sldId="366"/>
        </pc:sldMkLst>
        <pc:spChg chg="mod">
          <ac:chgData name="Sian Stebbings" userId="e14ea2a2-07d0-4302-97b9-16dc822a37cc" providerId="ADAL" clId="{31F700E0-0D77-432E-A583-2C9F6073F11B}" dt="2018-05-04T11:06:36.213" v="135" actId="20577"/>
          <ac:spMkLst>
            <pc:docMk/>
            <pc:sldMk cId="2619140300" sldId="366"/>
            <ac:spMk id="19" creationId="{5252A847-DE45-4FA3-A1F8-EEBEB845FF8E}"/>
          </ac:spMkLst>
        </pc:spChg>
        <pc:grpChg chg="mod">
          <ac:chgData name="Sian Stebbings" userId="e14ea2a2-07d0-4302-97b9-16dc822a37cc" providerId="ADAL" clId="{31F700E0-0D77-432E-A583-2C9F6073F11B}" dt="2018-05-04T11:06:45.668" v="139" actId="12788"/>
          <ac:grpSpMkLst>
            <pc:docMk/>
            <pc:sldMk cId="2619140300" sldId="366"/>
            <ac:grpSpMk id="2" creationId="{165F63D4-6639-47EF-B849-94A99FBF8ABD}"/>
          </ac:grpSpMkLst>
        </pc:grpChg>
        <pc:grpChg chg="add mod">
          <ac:chgData name="Sian Stebbings" userId="e14ea2a2-07d0-4302-97b9-16dc822a37cc" providerId="ADAL" clId="{31F700E0-0D77-432E-A583-2C9F6073F11B}" dt="2018-05-04T11:06:45.668" v="139" actId="12788"/>
          <ac:grpSpMkLst>
            <pc:docMk/>
            <pc:sldMk cId="2619140300" sldId="366"/>
            <ac:grpSpMk id="11" creationId="{6E4C99B9-EE21-4569-A411-1C6E7EDF0E11}"/>
          </ac:grpSpMkLst>
        </pc:grpChg>
        <pc:graphicFrameChg chg="add mod modGraphic">
          <ac:chgData name="Sian Stebbings" userId="e14ea2a2-07d0-4302-97b9-16dc822a37cc" providerId="ADAL" clId="{31F700E0-0D77-432E-A583-2C9F6073F11B}" dt="2018-05-04T11:07:25.393" v="150" actId="207"/>
          <ac:graphicFrameMkLst>
            <pc:docMk/>
            <pc:sldMk cId="2619140300" sldId="366"/>
            <ac:graphicFrameMk id="15" creationId="{E5DF7FCD-F782-4153-AE7E-EA3E8ABD3549}"/>
          </ac:graphicFrameMkLst>
        </pc:graphicFrameChg>
        <pc:cxnChg chg="mod">
          <ac:chgData name="Sian Stebbings" userId="e14ea2a2-07d0-4302-97b9-16dc822a37cc" providerId="ADAL" clId="{31F700E0-0D77-432E-A583-2C9F6073F11B}" dt="2018-05-04T11:07:04.497" v="143" actId="208"/>
          <ac:cxnSpMkLst>
            <pc:docMk/>
            <pc:sldMk cId="2619140300" sldId="366"/>
            <ac:cxnSpMk id="9" creationId="{A50B7410-2357-4076-9921-827C4E8009C8}"/>
          </ac:cxnSpMkLst>
        </pc:cxnChg>
        <pc:cxnChg chg="mod">
          <ac:chgData name="Sian Stebbings" userId="e14ea2a2-07d0-4302-97b9-16dc822a37cc" providerId="ADAL" clId="{31F700E0-0D77-432E-A583-2C9F6073F11B}" dt="2018-05-04T11:07:36.010" v="151" actId="14100"/>
          <ac:cxnSpMkLst>
            <pc:docMk/>
            <pc:sldMk cId="2619140300" sldId="366"/>
            <ac:cxnSpMk id="10" creationId="{14219F4C-1F2B-46AC-91FC-17ED723E6AFF}"/>
          </ac:cxnSpMkLst>
        </pc:cxnChg>
        <pc:cxnChg chg="mod">
          <ac:chgData name="Sian Stebbings" userId="e14ea2a2-07d0-4302-97b9-16dc822a37cc" providerId="ADAL" clId="{31F700E0-0D77-432E-A583-2C9F6073F11B}" dt="2018-05-04T11:08:02.405" v="205" actId="1035"/>
          <ac:cxnSpMkLst>
            <pc:docMk/>
            <pc:sldMk cId="2619140300" sldId="366"/>
            <ac:cxnSpMk id="13" creationId="{23C0C89E-E28F-4F3D-8827-A01E2133AA66}"/>
          </ac:cxnSpMkLst>
        </pc:cxnChg>
        <pc:cxnChg chg="mod">
          <ac:chgData name="Sian Stebbings" userId="e14ea2a2-07d0-4302-97b9-16dc822a37cc" providerId="ADAL" clId="{31F700E0-0D77-432E-A583-2C9F6073F11B}" dt="2018-05-04T11:07:46.739" v="152" actId="14100"/>
          <ac:cxnSpMkLst>
            <pc:docMk/>
            <pc:sldMk cId="2619140300" sldId="366"/>
            <ac:cxnSpMk id="14" creationId="{0A076A7D-8BC7-48A2-A62D-0F3FB10CDA2D}"/>
          </ac:cxnSpMkLst>
        </pc:cxnChg>
      </pc:sldChg>
      <pc:sldChg chg="modSp add del">
        <pc:chgData name="Sian Stebbings" userId="e14ea2a2-07d0-4302-97b9-16dc822a37cc" providerId="ADAL" clId="{31F700E0-0D77-432E-A583-2C9F6073F11B}" dt="2018-05-04T11:17:23.923" v="219" actId="2696"/>
        <pc:sldMkLst>
          <pc:docMk/>
          <pc:sldMk cId="3843315367" sldId="367"/>
        </pc:sldMkLst>
        <pc:spChg chg="mod">
          <ac:chgData name="Sian Stebbings" userId="e14ea2a2-07d0-4302-97b9-16dc822a37cc" providerId="ADAL" clId="{31F700E0-0D77-432E-A583-2C9F6073F11B}" dt="2018-05-04T11:06:04.246" v="117" actId="20577"/>
          <ac:spMkLst>
            <pc:docMk/>
            <pc:sldMk cId="3843315367" sldId="367"/>
            <ac:spMk id="19" creationId="{5252A847-DE45-4FA3-A1F8-EEBEB845FF8E}"/>
          </ac:spMkLst>
        </pc:spChg>
      </pc:sldChg>
      <pc:sldChg chg="addSp modSp add">
        <pc:chgData name="Sian Stebbings" userId="e14ea2a2-07d0-4302-97b9-16dc822a37cc" providerId="ADAL" clId="{31F700E0-0D77-432E-A583-2C9F6073F11B}" dt="2018-05-04T11:17:33.073" v="221" actId="6549"/>
        <pc:sldMkLst>
          <pc:docMk/>
          <pc:sldMk cId="1561672027" sldId="368"/>
        </pc:sldMkLst>
        <pc:spChg chg="mod">
          <ac:chgData name="Sian Stebbings" userId="e14ea2a2-07d0-4302-97b9-16dc822a37cc" providerId="ADAL" clId="{31F700E0-0D77-432E-A583-2C9F6073F11B}" dt="2018-05-04T11:17:33.073" v="221" actId="6549"/>
          <ac:spMkLst>
            <pc:docMk/>
            <pc:sldMk cId="1561672027" sldId="368"/>
            <ac:spMk id="19" creationId="{5252A847-DE45-4FA3-A1F8-EEBEB845FF8E}"/>
          </ac:spMkLst>
        </pc:spChg>
        <pc:cxnChg chg="add mod">
          <ac:chgData name="Sian Stebbings" userId="e14ea2a2-07d0-4302-97b9-16dc822a37cc" providerId="ADAL" clId="{31F700E0-0D77-432E-A583-2C9F6073F11B}" dt="2018-05-04T11:14:38.582" v="212" actId="14100"/>
          <ac:cxnSpMkLst>
            <pc:docMk/>
            <pc:sldMk cId="1561672027" sldId="368"/>
            <ac:cxnSpMk id="4" creationId="{8A04F4BC-7D2E-47FD-82C1-2D79302E5DF6}"/>
          </ac:cxnSpMkLst>
        </pc:cxnChg>
        <pc:cxnChg chg="add mod">
          <ac:chgData name="Sian Stebbings" userId="e14ea2a2-07d0-4302-97b9-16dc822a37cc" providerId="ADAL" clId="{31F700E0-0D77-432E-A583-2C9F6073F11B}" dt="2018-05-04T11:14:45.632" v="214" actId="14100"/>
          <ac:cxnSpMkLst>
            <pc:docMk/>
            <pc:sldMk cId="1561672027" sldId="368"/>
            <ac:cxnSpMk id="20" creationId="{4E992C04-814A-49C2-97CE-9C07065F9D71}"/>
          </ac:cxnSpMkLst>
        </pc:cxnChg>
      </pc:sldChg>
      <pc:sldChg chg="addSp delSp modSp add del">
        <pc:chgData name="Sian Stebbings" userId="e14ea2a2-07d0-4302-97b9-16dc822a37cc" providerId="ADAL" clId="{31F700E0-0D77-432E-A583-2C9F6073F11B}" dt="2018-05-04T11:22:46.808" v="454" actId="2696"/>
        <pc:sldMkLst>
          <pc:docMk/>
          <pc:sldMk cId="2546670220" sldId="369"/>
        </pc:sldMkLst>
        <pc:spChg chg="mod">
          <ac:chgData name="Sian Stebbings" userId="e14ea2a2-07d0-4302-97b9-16dc822a37cc" providerId="ADAL" clId="{31F700E0-0D77-432E-A583-2C9F6073F11B}" dt="2018-05-04T11:17:27.924" v="220" actId="20577"/>
          <ac:spMkLst>
            <pc:docMk/>
            <pc:sldMk cId="2546670220" sldId="369"/>
            <ac:spMk id="19" creationId="{5252A847-DE45-4FA3-A1F8-EEBEB845FF8E}"/>
          </ac:spMkLst>
        </pc:spChg>
        <pc:spChg chg="add mod topLvl">
          <ac:chgData name="Sian Stebbings" userId="e14ea2a2-07d0-4302-97b9-16dc822a37cc" providerId="ADAL" clId="{31F700E0-0D77-432E-A583-2C9F6073F11B}" dt="2018-05-04T11:20:54.384" v="438" actId="165"/>
          <ac:spMkLst>
            <pc:docMk/>
            <pc:sldMk cId="2546670220" sldId="369"/>
            <ac:spMk id="27" creationId="{09E20285-13AC-4AD9-B0B7-E1807B546943}"/>
          </ac:spMkLst>
        </pc:spChg>
        <pc:spChg chg="add mod topLvl">
          <ac:chgData name="Sian Stebbings" userId="e14ea2a2-07d0-4302-97b9-16dc822a37cc" providerId="ADAL" clId="{31F700E0-0D77-432E-A583-2C9F6073F11B}" dt="2018-05-04T11:20:58.650" v="448" actId="1035"/>
          <ac:spMkLst>
            <pc:docMk/>
            <pc:sldMk cId="2546670220" sldId="369"/>
            <ac:spMk id="34" creationId="{0BE9085A-9DCF-4218-994E-D0C0B6FC7919}"/>
          </ac:spMkLst>
        </pc:spChg>
        <pc:grpChg chg="del">
          <ac:chgData name="Sian Stebbings" userId="e14ea2a2-07d0-4302-97b9-16dc822a37cc" providerId="ADAL" clId="{31F700E0-0D77-432E-A583-2C9F6073F11B}" dt="2018-05-04T11:17:50.142" v="222" actId="478"/>
          <ac:grpSpMkLst>
            <pc:docMk/>
            <pc:sldMk cId="2546670220" sldId="369"/>
            <ac:grpSpMk id="2" creationId="{165F63D4-6639-47EF-B849-94A99FBF8ABD}"/>
          </ac:grpSpMkLst>
        </pc:grpChg>
        <pc:grpChg chg="add del mod">
          <ac:chgData name="Sian Stebbings" userId="e14ea2a2-07d0-4302-97b9-16dc822a37cc" providerId="ADAL" clId="{31F700E0-0D77-432E-A583-2C9F6073F11B}" dt="2018-05-04T11:20:54.384" v="438" actId="165"/>
          <ac:grpSpMkLst>
            <pc:docMk/>
            <pc:sldMk cId="2546670220" sldId="369"/>
            <ac:grpSpMk id="3" creationId="{1B168281-32D9-4CAD-9563-6C85276E84BD}"/>
          </ac:grpSpMkLst>
        </pc:grpChg>
        <pc:grpChg chg="del">
          <ac:chgData name="Sian Stebbings" userId="e14ea2a2-07d0-4302-97b9-16dc822a37cc" providerId="ADAL" clId="{31F700E0-0D77-432E-A583-2C9F6073F11B}" dt="2018-05-04T11:17:50.142" v="222" actId="478"/>
          <ac:grpSpMkLst>
            <pc:docMk/>
            <pc:sldMk cId="2546670220" sldId="369"/>
            <ac:grpSpMk id="11" creationId="{6E4C99B9-EE21-4569-A411-1C6E7EDF0E11}"/>
          </ac:grpSpMkLst>
        </pc:grpChg>
        <pc:graphicFrameChg chg="del">
          <ac:chgData name="Sian Stebbings" userId="e14ea2a2-07d0-4302-97b9-16dc822a37cc" providerId="ADAL" clId="{31F700E0-0D77-432E-A583-2C9F6073F11B}" dt="2018-05-04T11:17:50.142" v="222" actId="478"/>
          <ac:graphicFrameMkLst>
            <pc:docMk/>
            <pc:sldMk cId="2546670220" sldId="369"/>
            <ac:graphicFrameMk id="15" creationId="{E5DF7FCD-F782-4153-AE7E-EA3E8ABD3549}"/>
          </ac:graphicFrameMkLst>
        </pc:graphicFrameChg>
        <pc:graphicFrameChg chg="add mod modGraphic">
          <ac:chgData name="Sian Stebbings" userId="e14ea2a2-07d0-4302-97b9-16dc822a37cc" providerId="ADAL" clId="{31F700E0-0D77-432E-A583-2C9F6073F11B}" dt="2018-05-04T11:21:55.170" v="451" actId="1035"/>
          <ac:graphicFrameMkLst>
            <pc:docMk/>
            <pc:sldMk cId="2546670220" sldId="369"/>
            <ac:graphicFrameMk id="26" creationId="{98B30923-D323-4716-8914-0306B1B6CBF7}"/>
          </ac:graphicFrameMkLst>
        </pc:graphicFrameChg>
        <pc:graphicFrameChg chg="add">
          <ac:chgData name="Sian Stebbings" userId="e14ea2a2-07d0-4302-97b9-16dc822a37cc" providerId="ADAL" clId="{31F700E0-0D77-432E-A583-2C9F6073F11B}" dt="2018-05-04T11:17:51.267" v="223" actId="2696"/>
          <ac:graphicFrameMkLst>
            <pc:docMk/>
            <pc:sldMk cId="2546670220" sldId="369"/>
            <ac:graphicFrameMk id="33" creationId="{835D2B46-7537-4655-B32B-1F8636C45910}"/>
          </ac:graphicFrameMkLst>
        </pc:graphicFrameChg>
        <pc:graphicFrameChg chg="add mod">
          <ac:chgData name="Sian Stebbings" userId="e14ea2a2-07d0-4302-97b9-16dc822a37cc" providerId="ADAL" clId="{31F700E0-0D77-432E-A583-2C9F6073F11B}" dt="2018-05-04T11:20:58.650" v="448" actId="1035"/>
          <ac:graphicFrameMkLst>
            <pc:docMk/>
            <pc:sldMk cId="2546670220" sldId="369"/>
            <ac:graphicFrameMk id="35" creationId="{A2553DB4-81E8-4ACF-B36B-89D24CD5F968}"/>
          </ac:graphicFrameMkLst>
        </pc:graphicFrameChg>
        <pc:picChg chg="add mod topLvl">
          <ac:chgData name="Sian Stebbings" userId="e14ea2a2-07d0-4302-97b9-16dc822a37cc" providerId="ADAL" clId="{31F700E0-0D77-432E-A583-2C9F6073F11B}" dt="2018-05-04T11:20:54.384" v="438" actId="165"/>
          <ac:picMkLst>
            <pc:docMk/>
            <pc:sldMk cId="2546670220" sldId="369"/>
            <ac:picMk id="21" creationId="{A81F6E64-8816-4A1A-A4D5-5A713AD03D33}"/>
          </ac:picMkLst>
        </pc:picChg>
        <pc:picChg chg="add mod topLvl">
          <ac:chgData name="Sian Stebbings" userId="e14ea2a2-07d0-4302-97b9-16dc822a37cc" providerId="ADAL" clId="{31F700E0-0D77-432E-A583-2C9F6073F11B}" dt="2018-05-04T11:20:54.384" v="438" actId="165"/>
          <ac:picMkLst>
            <pc:docMk/>
            <pc:sldMk cId="2546670220" sldId="369"/>
            <ac:picMk id="24" creationId="{E6447DA9-7A58-4A60-B767-CAA9187DA31D}"/>
          </ac:picMkLst>
        </pc:picChg>
        <pc:picChg chg="add mod topLvl">
          <ac:chgData name="Sian Stebbings" userId="e14ea2a2-07d0-4302-97b9-16dc822a37cc" providerId="ADAL" clId="{31F700E0-0D77-432E-A583-2C9F6073F11B}" dt="2018-05-04T11:20:58.650" v="448" actId="1035"/>
          <ac:picMkLst>
            <pc:docMk/>
            <pc:sldMk cId="2546670220" sldId="369"/>
            <ac:picMk id="28" creationId="{F44D1695-D6A2-4D0B-9135-DCFE00B2C75F}"/>
          </ac:picMkLst>
        </pc:picChg>
        <pc:picChg chg="add mod topLvl">
          <ac:chgData name="Sian Stebbings" userId="e14ea2a2-07d0-4302-97b9-16dc822a37cc" providerId="ADAL" clId="{31F700E0-0D77-432E-A583-2C9F6073F11B}" dt="2018-05-04T11:20:58.650" v="448" actId="1035"/>
          <ac:picMkLst>
            <pc:docMk/>
            <pc:sldMk cId="2546670220" sldId="369"/>
            <ac:picMk id="31" creationId="{6680915F-EE68-4D49-AAE6-A43F49540AEA}"/>
          </ac:picMkLst>
        </pc:picChg>
        <pc:cxnChg chg="del">
          <ac:chgData name="Sian Stebbings" userId="e14ea2a2-07d0-4302-97b9-16dc822a37cc" providerId="ADAL" clId="{31F700E0-0D77-432E-A583-2C9F6073F11B}" dt="2018-05-04T11:17:50.142" v="222" actId="478"/>
          <ac:cxnSpMkLst>
            <pc:docMk/>
            <pc:sldMk cId="2546670220" sldId="369"/>
            <ac:cxnSpMk id="4" creationId="{8A04F4BC-7D2E-47FD-82C1-2D79302E5DF6}"/>
          </ac:cxnSpMkLst>
        </pc:cxnChg>
        <pc:cxnChg chg="del mod">
          <ac:chgData name="Sian Stebbings" userId="e14ea2a2-07d0-4302-97b9-16dc822a37cc" providerId="ADAL" clId="{31F700E0-0D77-432E-A583-2C9F6073F11B}" dt="2018-05-04T11:17:50.142" v="222" actId="478"/>
          <ac:cxnSpMkLst>
            <pc:docMk/>
            <pc:sldMk cId="2546670220" sldId="369"/>
            <ac:cxnSpMk id="20" creationId="{4E992C04-814A-49C2-97CE-9C07065F9D71}"/>
          </ac:cxnSpMkLst>
        </pc:cxnChg>
        <pc:cxnChg chg="add mod topLvl">
          <ac:chgData name="Sian Stebbings" userId="e14ea2a2-07d0-4302-97b9-16dc822a37cc" providerId="ADAL" clId="{31F700E0-0D77-432E-A583-2C9F6073F11B}" dt="2018-05-04T11:20:54.384" v="438" actId="165"/>
          <ac:cxnSpMkLst>
            <pc:docMk/>
            <pc:sldMk cId="2546670220" sldId="369"/>
            <ac:cxnSpMk id="22" creationId="{49B5A54C-267C-4E17-A1AB-430432E5F711}"/>
          </ac:cxnSpMkLst>
        </pc:cxnChg>
        <pc:cxnChg chg="add mod topLvl">
          <ac:chgData name="Sian Stebbings" userId="e14ea2a2-07d0-4302-97b9-16dc822a37cc" providerId="ADAL" clId="{31F700E0-0D77-432E-A583-2C9F6073F11B}" dt="2018-05-04T11:20:54.384" v="438" actId="165"/>
          <ac:cxnSpMkLst>
            <pc:docMk/>
            <pc:sldMk cId="2546670220" sldId="369"/>
            <ac:cxnSpMk id="23" creationId="{FAC00EFE-CC51-423C-855F-C7BDB2987F71}"/>
          </ac:cxnSpMkLst>
        </pc:cxnChg>
        <pc:cxnChg chg="add mod topLvl">
          <ac:chgData name="Sian Stebbings" userId="e14ea2a2-07d0-4302-97b9-16dc822a37cc" providerId="ADAL" clId="{31F700E0-0D77-432E-A583-2C9F6073F11B}" dt="2018-05-04T11:20:54.384" v="438" actId="165"/>
          <ac:cxnSpMkLst>
            <pc:docMk/>
            <pc:sldMk cId="2546670220" sldId="369"/>
            <ac:cxnSpMk id="25" creationId="{4AAF04F1-3009-449E-8F8E-ADFA8151A51F}"/>
          </ac:cxnSpMkLst>
        </pc:cxnChg>
        <pc:cxnChg chg="add mod topLvl">
          <ac:chgData name="Sian Stebbings" userId="e14ea2a2-07d0-4302-97b9-16dc822a37cc" providerId="ADAL" clId="{31F700E0-0D77-432E-A583-2C9F6073F11B}" dt="2018-05-04T11:20:58.650" v="448" actId="1035"/>
          <ac:cxnSpMkLst>
            <pc:docMk/>
            <pc:sldMk cId="2546670220" sldId="369"/>
            <ac:cxnSpMk id="29" creationId="{B3297C6D-A4A0-479C-BF23-6473B091CEBF}"/>
          </ac:cxnSpMkLst>
        </pc:cxnChg>
        <pc:cxnChg chg="add mod topLvl">
          <ac:chgData name="Sian Stebbings" userId="e14ea2a2-07d0-4302-97b9-16dc822a37cc" providerId="ADAL" clId="{31F700E0-0D77-432E-A583-2C9F6073F11B}" dt="2018-05-04T11:20:58.650" v="448" actId="1035"/>
          <ac:cxnSpMkLst>
            <pc:docMk/>
            <pc:sldMk cId="2546670220" sldId="369"/>
            <ac:cxnSpMk id="30" creationId="{F7745C51-96D1-4015-A782-5CB6925F8A35}"/>
          </ac:cxnSpMkLst>
        </pc:cxnChg>
        <pc:cxnChg chg="add mod topLvl">
          <ac:chgData name="Sian Stebbings" userId="e14ea2a2-07d0-4302-97b9-16dc822a37cc" providerId="ADAL" clId="{31F700E0-0D77-432E-A583-2C9F6073F11B}" dt="2018-05-04T11:20:58.650" v="448" actId="1035"/>
          <ac:cxnSpMkLst>
            <pc:docMk/>
            <pc:sldMk cId="2546670220" sldId="369"/>
            <ac:cxnSpMk id="32" creationId="{6022A46E-04FB-4D80-8DEE-18E52938B89A}"/>
          </ac:cxnSpMkLst>
        </pc:cxnChg>
      </pc:sldChg>
      <pc:sldChg chg="addSp delSp modSp add del">
        <pc:chgData name="Sian Stebbings" userId="e14ea2a2-07d0-4302-97b9-16dc822a37cc" providerId="ADAL" clId="{31F700E0-0D77-432E-A583-2C9F6073F11B}" dt="2018-05-04T11:25:47.087" v="563" actId="2696"/>
        <pc:sldMkLst>
          <pc:docMk/>
          <pc:sldMk cId="2863236240" sldId="370"/>
        </pc:sldMkLst>
        <pc:graphicFrameChg chg="mod modGraphic">
          <ac:chgData name="Sian Stebbings" userId="e14ea2a2-07d0-4302-97b9-16dc822a37cc" providerId="ADAL" clId="{31F700E0-0D77-432E-A583-2C9F6073F11B}" dt="2018-05-04T11:22:52.618" v="458" actId="403"/>
          <ac:graphicFrameMkLst>
            <pc:docMk/>
            <pc:sldMk cId="2863236240" sldId="370"/>
            <ac:graphicFrameMk id="26" creationId="{98B30923-D323-4716-8914-0306B1B6CBF7}"/>
          </ac:graphicFrameMkLst>
        </pc:graphicFrameChg>
        <pc:graphicFrameChg chg="mod modGraphic">
          <ac:chgData name="Sian Stebbings" userId="e14ea2a2-07d0-4302-97b9-16dc822a37cc" providerId="ADAL" clId="{31F700E0-0D77-432E-A583-2C9F6073F11B}" dt="2018-05-04T11:23:05.221" v="463" actId="403"/>
          <ac:graphicFrameMkLst>
            <pc:docMk/>
            <pc:sldMk cId="2863236240" sldId="370"/>
            <ac:graphicFrameMk id="35" creationId="{A2553DB4-81E8-4ACF-B36B-89D24CD5F968}"/>
          </ac:graphicFrameMkLst>
        </pc:graphicFrameChg>
        <pc:cxnChg chg="mod">
          <ac:chgData name="Sian Stebbings" userId="e14ea2a2-07d0-4302-97b9-16dc822a37cc" providerId="ADAL" clId="{31F700E0-0D77-432E-A583-2C9F6073F11B}" dt="2018-05-04T11:23:26.963" v="469" actId="1038"/>
          <ac:cxnSpMkLst>
            <pc:docMk/>
            <pc:sldMk cId="2863236240" sldId="370"/>
            <ac:cxnSpMk id="22" creationId="{49B5A54C-267C-4E17-A1AB-430432E5F711}"/>
          </ac:cxnSpMkLst>
        </pc:cxnChg>
        <pc:cxnChg chg="mod">
          <ac:chgData name="Sian Stebbings" userId="e14ea2a2-07d0-4302-97b9-16dc822a37cc" providerId="ADAL" clId="{31F700E0-0D77-432E-A583-2C9F6073F11B}" dt="2018-05-04T11:23:21.424" v="465" actId="14100"/>
          <ac:cxnSpMkLst>
            <pc:docMk/>
            <pc:sldMk cId="2863236240" sldId="370"/>
            <ac:cxnSpMk id="23" creationId="{FAC00EFE-CC51-423C-855F-C7BDB2987F71}"/>
          </ac:cxnSpMkLst>
        </pc:cxnChg>
        <pc:cxnChg chg="del mod">
          <ac:chgData name="Sian Stebbings" userId="e14ea2a2-07d0-4302-97b9-16dc822a37cc" providerId="ADAL" clId="{31F700E0-0D77-432E-A583-2C9F6073F11B}" dt="2018-05-04T11:25:43.615" v="561" actId="478"/>
          <ac:cxnSpMkLst>
            <pc:docMk/>
            <pc:sldMk cId="2863236240" sldId="370"/>
            <ac:cxnSpMk id="25" creationId="{4AAF04F1-3009-449E-8F8E-ADFA8151A51F}"/>
          </ac:cxnSpMkLst>
        </pc:cxnChg>
        <pc:cxnChg chg="mod">
          <ac:chgData name="Sian Stebbings" userId="e14ea2a2-07d0-4302-97b9-16dc822a37cc" providerId="ADAL" clId="{31F700E0-0D77-432E-A583-2C9F6073F11B}" dt="2018-05-04T11:24:09.585" v="472" actId="14100"/>
          <ac:cxnSpMkLst>
            <pc:docMk/>
            <pc:sldMk cId="2863236240" sldId="370"/>
            <ac:cxnSpMk id="29" creationId="{B3297C6D-A4A0-479C-BF23-6473B091CEBF}"/>
          </ac:cxnSpMkLst>
        </pc:cxnChg>
        <pc:cxnChg chg="mod">
          <ac:chgData name="Sian Stebbings" userId="e14ea2a2-07d0-4302-97b9-16dc822a37cc" providerId="ADAL" clId="{31F700E0-0D77-432E-A583-2C9F6073F11B}" dt="2018-05-04T11:24:01.574" v="470" actId="14100"/>
          <ac:cxnSpMkLst>
            <pc:docMk/>
            <pc:sldMk cId="2863236240" sldId="370"/>
            <ac:cxnSpMk id="30" creationId="{F7745C51-96D1-4015-A782-5CB6925F8A35}"/>
          </ac:cxnSpMkLst>
        </pc:cxnChg>
        <pc:cxnChg chg="mod">
          <ac:chgData name="Sian Stebbings" userId="e14ea2a2-07d0-4302-97b9-16dc822a37cc" providerId="ADAL" clId="{31F700E0-0D77-432E-A583-2C9F6073F11B}" dt="2018-05-04T11:24:16.142" v="473" actId="14100"/>
          <ac:cxnSpMkLst>
            <pc:docMk/>
            <pc:sldMk cId="2863236240" sldId="370"/>
            <ac:cxnSpMk id="32" creationId="{6022A46E-04FB-4D80-8DEE-18E52938B89A}"/>
          </ac:cxnSpMkLst>
        </pc:cxnChg>
        <pc:cxnChg chg="add">
          <ac:chgData name="Sian Stebbings" userId="e14ea2a2-07d0-4302-97b9-16dc822a37cc" providerId="ADAL" clId="{31F700E0-0D77-432E-A583-2C9F6073F11B}" dt="2018-05-04T11:25:43.802" v="562" actId="2696"/>
          <ac:cxnSpMkLst>
            <pc:docMk/>
            <pc:sldMk cId="2863236240" sldId="370"/>
            <ac:cxnSpMk id="36" creationId="{70D0C873-61ED-441E-8D76-08268A113480}"/>
          </ac:cxnSpMkLst>
        </pc:cxnChg>
      </pc:sldChg>
      <pc:sldChg chg="addSp delSp modSp add">
        <pc:chgData name="Sian Stebbings" userId="e14ea2a2-07d0-4302-97b9-16dc822a37cc" providerId="ADAL" clId="{31F700E0-0D77-432E-A583-2C9F6073F11B}" dt="2018-05-04T11:26:30.979" v="570" actId="6549"/>
        <pc:sldMkLst>
          <pc:docMk/>
          <pc:sldMk cId="1356010047" sldId="371"/>
        </pc:sldMkLst>
        <pc:spChg chg="del">
          <ac:chgData name="Sian Stebbings" userId="e14ea2a2-07d0-4302-97b9-16dc822a37cc" providerId="ADAL" clId="{31F700E0-0D77-432E-A583-2C9F6073F11B}" dt="2018-05-04T11:26:30.653" v="569" actId="478"/>
          <ac:spMkLst>
            <pc:docMk/>
            <pc:sldMk cId="1356010047" sldId="371"/>
            <ac:spMk id="27" creationId="{09E20285-13AC-4AD9-B0B7-E1807B546943}"/>
          </ac:spMkLst>
        </pc:spChg>
        <pc:spChg chg="del">
          <ac:chgData name="Sian Stebbings" userId="e14ea2a2-07d0-4302-97b9-16dc822a37cc" providerId="ADAL" clId="{31F700E0-0D77-432E-A583-2C9F6073F11B}" dt="2018-05-04T11:26:30.653" v="569" actId="478"/>
          <ac:spMkLst>
            <pc:docMk/>
            <pc:sldMk cId="1356010047" sldId="371"/>
            <ac:spMk id="34" creationId="{0BE9085A-9DCF-4218-994E-D0C0B6FC7919}"/>
          </ac:spMkLst>
        </pc:spChg>
        <pc:spChg chg="add">
          <ac:chgData name="Sian Stebbings" userId="e14ea2a2-07d0-4302-97b9-16dc822a37cc" providerId="ADAL" clId="{31F700E0-0D77-432E-A583-2C9F6073F11B}" dt="2018-05-04T11:26:30.979" v="570" actId="6549"/>
          <ac:spMkLst>
            <pc:docMk/>
            <pc:sldMk cId="1356010047" sldId="371"/>
            <ac:spMk id="38" creationId="{7334CAC2-D359-4646-BAD5-975EC7A4D95C}"/>
          </ac:spMkLst>
        </pc:spChg>
        <pc:spChg chg="add">
          <ac:chgData name="Sian Stebbings" userId="e14ea2a2-07d0-4302-97b9-16dc822a37cc" providerId="ADAL" clId="{31F700E0-0D77-432E-A583-2C9F6073F11B}" dt="2018-05-04T11:26:30.979" v="570" actId="6549"/>
          <ac:spMkLst>
            <pc:docMk/>
            <pc:sldMk cId="1356010047" sldId="371"/>
            <ac:spMk id="39" creationId="{8305A5F4-AA42-4B77-B9BD-213F5734D82F}"/>
          </ac:spMkLst>
        </pc:spChg>
        <pc:cxnChg chg="mod">
          <ac:chgData name="Sian Stebbings" userId="e14ea2a2-07d0-4302-97b9-16dc822a37cc" providerId="ADAL" clId="{31F700E0-0D77-432E-A583-2C9F6073F11B}" dt="2018-05-04T11:24:45.303" v="475" actId="1582"/>
          <ac:cxnSpMkLst>
            <pc:docMk/>
            <pc:sldMk cId="1356010047" sldId="371"/>
            <ac:cxnSpMk id="22" creationId="{49B5A54C-267C-4E17-A1AB-430432E5F711}"/>
          </ac:cxnSpMkLst>
        </pc:cxnChg>
        <pc:cxnChg chg="mod">
          <ac:chgData name="Sian Stebbings" userId="e14ea2a2-07d0-4302-97b9-16dc822a37cc" providerId="ADAL" clId="{31F700E0-0D77-432E-A583-2C9F6073F11B}" dt="2018-05-04T11:24:45.303" v="475" actId="1582"/>
          <ac:cxnSpMkLst>
            <pc:docMk/>
            <pc:sldMk cId="1356010047" sldId="371"/>
            <ac:cxnSpMk id="23" creationId="{FAC00EFE-CC51-423C-855F-C7BDB2987F71}"/>
          </ac:cxnSpMkLst>
        </pc:cxnChg>
        <pc:cxnChg chg="mod">
          <ac:chgData name="Sian Stebbings" userId="e14ea2a2-07d0-4302-97b9-16dc822a37cc" providerId="ADAL" clId="{31F700E0-0D77-432E-A583-2C9F6073F11B}" dt="2018-05-04T11:25:41.226" v="560" actId="14100"/>
          <ac:cxnSpMkLst>
            <pc:docMk/>
            <pc:sldMk cId="1356010047" sldId="371"/>
            <ac:cxnSpMk id="25" creationId="{4AAF04F1-3009-449E-8F8E-ADFA8151A51F}"/>
          </ac:cxnSpMkLst>
        </pc:cxnChg>
        <pc:cxnChg chg="mod">
          <ac:chgData name="Sian Stebbings" userId="e14ea2a2-07d0-4302-97b9-16dc822a37cc" providerId="ADAL" clId="{31F700E0-0D77-432E-A583-2C9F6073F11B}" dt="2018-05-04T11:24:45.303" v="475" actId="1582"/>
          <ac:cxnSpMkLst>
            <pc:docMk/>
            <pc:sldMk cId="1356010047" sldId="371"/>
            <ac:cxnSpMk id="29" creationId="{B3297C6D-A4A0-479C-BF23-6473B091CEBF}"/>
          </ac:cxnSpMkLst>
        </pc:cxnChg>
        <pc:cxnChg chg="mod">
          <ac:chgData name="Sian Stebbings" userId="e14ea2a2-07d0-4302-97b9-16dc822a37cc" providerId="ADAL" clId="{31F700E0-0D77-432E-A583-2C9F6073F11B}" dt="2018-05-04T11:24:45.303" v="475" actId="1582"/>
          <ac:cxnSpMkLst>
            <pc:docMk/>
            <pc:sldMk cId="1356010047" sldId="371"/>
            <ac:cxnSpMk id="30" creationId="{F7745C51-96D1-4015-A782-5CB6925F8A35}"/>
          </ac:cxnSpMkLst>
        </pc:cxnChg>
        <pc:cxnChg chg="mod">
          <ac:chgData name="Sian Stebbings" userId="e14ea2a2-07d0-4302-97b9-16dc822a37cc" providerId="ADAL" clId="{31F700E0-0D77-432E-A583-2C9F6073F11B}" dt="2018-05-04T11:24:45.303" v="475" actId="1582"/>
          <ac:cxnSpMkLst>
            <pc:docMk/>
            <pc:sldMk cId="1356010047" sldId="371"/>
            <ac:cxnSpMk id="32" creationId="{6022A46E-04FB-4D80-8DEE-18E52938B89A}"/>
          </ac:cxnSpMkLst>
        </pc:cxnChg>
        <pc:cxnChg chg="add del mod">
          <ac:chgData name="Sian Stebbings" userId="e14ea2a2-07d0-4302-97b9-16dc822a37cc" providerId="ADAL" clId="{31F700E0-0D77-432E-A583-2C9F6073F11B}" dt="2018-05-04T11:25:55.365" v="566" actId="478"/>
          <ac:cxnSpMkLst>
            <pc:docMk/>
            <pc:sldMk cId="1356010047" sldId="371"/>
            <ac:cxnSpMk id="36" creationId="{3647AEF8-FAC9-4CFE-9A22-D247AA6D51B2}"/>
          </ac:cxnSpMkLst>
        </pc:cxnChg>
        <pc:cxnChg chg="add del mod">
          <ac:chgData name="Sian Stebbings" userId="e14ea2a2-07d0-4302-97b9-16dc822a37cc" providerId="ADAL" clId="{31F700E0-0D77-432E-A583-2C9F6073F11B}" dt="2018-05-04T11:25:53.503" v="565" actId="478"/>
          <ac:cxnSpMkLst>
            <pc:docMk/>
            <pc:sldMk cId="1356010047" sldId="371"/>
            <ac:cxnSpMk id="37" creationId="{5E458195-CD13-4BE8-BD6A-230EB06A5A03}"/>
          </ac:cxnSpMkLst>
        </pc:cxnChg>
      </pc:sldChg>
      <pc:sldChg chg="delSp modSp add">
        <pc:chgData name="Sian Stebbings" userId="e14ea2a2-07d0-4302-97b9-16dc822a37cc" providerId="ADAL" clId="{31F700E0-0D77-432E-A583-2C9F6073F11B}" dt="2018-05-04T11:26:57.304" v="571" actId="478"/>
        <pc:sldMkLst>
          <pc:docMk/>
          <pc:sldMk cId="3227398061" sldId="372"/>
        </pc:sldMkLst>
        <pc:spChg chg="mod">
          <ac:chgData name="Sian Stebbings" userId="e14ea2a2-07d0-4302-97b9-16dc822a37cc" providerId="ADAL" clId="{31F700E0-0D77-432E-A583-2C9F6073F11B}" dt="2018-05-04T11:26:23.461" v="568" actId="208"/>
          <ac:spMkLst>
            <pc:docMk/>
            <pc:sldMk cId="3227398061" sldId="372"/>
            <ac:spMk id="27" creationId="{09E20285-13AC-4AD9-B0B7-E1807B546943}"/>
          </ac:spMkLst>
        </pc:spChg>
        <pc:spChg chg="mod">
          <ac:chgData name="Sian Stebbings" userId="e14ea2a2-07d0-4302-97b9-16dc822a37cc" providerId="ADAL" clId="{31F700E0-0D77-432E-A583-2C9F6073F11B}" dt="2018-05-04T11:26:23.461" v="568" actId="208"/>
          <ac:spMkLst>
            <pc:docMk/>
            <pc:sldMk cId="3227398061" sldId="372"/>
            <ac:spMk id="34" creationId="{0BE9085A-9DCF-4218-994E-D0C0B6FC7919}"/>
          </ac:spMkLst>
        </pc:spChg>
        <pc:graphicFrameChg chg="del">
          <ac:chgData name="Sian Stebbings" userId="e14ea2a2-07d0-4302-97b9-16dc822a37cc" providerId="ADAL" clId="{31F700E0-0D77-432E-A583-2C9F6073F11B}" dt="2018-05-04T11:26:57.304" v="571" actId="478"/>
          <ac:graphicFrameMkLst>
            <pc:docMk/>
            <pc:sldMk cId="3227398061" sldId="372"/>
            <ac:graphicFrameMk id="33" creationId="{835D2B46-7537-4655-B32B-1F8636C45910}"/>
          </ac:graphicFrameMkLst>
        </pc:graphicFrameChg>
      </pc:sldChg>
      <pc:sldChg chg="modSp add">
        <pc:chgData name="Sian Stebbings" userId="e14ea2a2-07d0-4302-97b9-16dc822a37cc" providerId="ADAL" clId="{31F700E0-0D77-432E-A583-2C9F6073F11B}" dt="2018-05-04T11:28:45.572" v="644" actId="207"/>
        <pc:sldMkLst>
          <pc:docMk/>
          <pc:sldMk cId="3945986098" sldId="373"/>
        </pc:sldMkLst>
        <pc:spChg chg="mod">
          <ac:chgData name="Sian Stebbings" userId="e14ea2a2-07d0-4302-97b9-16dc822a37cc" providerId="ADAL" clId="{31F700E0-0D77-432E-A583-2C9F6073F11B}" dt="2018-05-04T11:28:45.572" v="644" actId="207"/>
          <ac:spMkLst>
            <pc:docMk/>
            <pc:sldMk cId="3945986098" sldId="373"/>
            <ac:spMk id="19" creationId="{5252A847-DE45-4FA3-A1F8-EEBEB845FF8E}"/>
          </ac:spMkLst>
        </pc:spChg>
      </pc:sldChg>
      <pc:sldChg chg="modSp add">
        <pc:chgData name="Sian Stebbings" userId="e14ea2a2-07d0-4302-97b9-16dc822a37cc" providerId="ADAL" clId="{31F700E0-0D77-432E-A583-2C9F6073F11B}" dt="2018-05-04T11:32:43.876" v="857" actId="207"/>
        <pc:sldMkLst>
          <pc:docMk/>
          <pc:sldMk cId="1927324219" sldId="374"/>
        </pc:sldMkLst>
        <pc:spChg chg="mod">
          <ac:chgData name="Sian Stebbings" userId="e14ea2a2-07d0-4302-97b9-16dc822a37cc" providerId="ADAL" clId="{31F700E0-0D77-432E-A583-2C9F6073F11B}" dt="2018-05-04T11:32:43.876" v="857" actId="207"/>
          <ac:spMkLst>
            <pc:docMk/>
            <pc:sldMk cId="1927324219" sldId="374"/>
            <ac:spMk id="19" creationId="{5252A847-DE45-4FA3-A1F8-EEBEB845FF8E}"/>
          </ac:spMkLst>
        </pc:spChg>
      </pc:sldChg>
      <pc:sldChg chg="add">
        <pc:chgData name="Sian Stebbings" userId="e14ea2a2-07d0-4302-97b9-16dc822a37cc" providerId="ADAL" clId="{31F700E0-0D77-432E-A583-2C9F6073F11B}" dt="2018-05-04T11:32:34.290" v="849" actId="6549"/>
        <pc:sldMkLst>
          <pc:docMk/>
          <pc:sldMk cId="1115279733" sldId="375"/>
        </pc:sldMkLst>
      </pc:sldChg>
      <pc:sldChg chg="modSp add">
        <pc:chgData name="Sian Stebbings" userId="e14ea2a2-07d0-4302-97b9-16dc822a37cc" providerId="ADAL" clId="{31F700E0-0D77-432E-A583-2C9F6073F11B}" dt="2018-05-04T11:34:28.187" v="893" actId="6549"/>
        <pc:sldMkLst>
          <pc:docMk/>
          <pc:sldMk cId="2144832536" sldId="376"/>
        </pc:sldMkLst>
        <pc:spChg chg="mod">
          <ac:chgData name="Sian Stebbings" userId="e14ea2a2-07d0-4302-97b9-16dc822a37cc" providerId="ADAL" clId="{31F700E0-0D77-432E-A583-2C9F6073F11B}" dt="2018-05-04T11:34:28.187" v="893" actId="6549"/>
          <ac:spMkLst>
            <pc:docMk/>
            <pc:sldMk cId="2144832536" sldId="376"/>
            <ac:spMk id="19" creationId="{5252A847-DE45-4FA3-A1F8-EEBEB845FF8E}"/>
          </ac:spMkLst>
        </pc:spChg>
        <pc:cxnChg chg="mod">
          <ac:chgData name="Sian Stebbings" userId="e14ea2a2-07d0-4302-97b9-16dc822a37cc" providerId="ADAL" clId="{31F700E0-0D77-432E-A583-2C9F6073F11B}" dt="2018-05-04T11:33:28.957" v="867" actId="14100"/>
          <ac:cxnSpMkLst>
            <pc:docMk/>
            <pc:sldMk cId="2144832536" sldId="376"/>
            <ac:cxnSpMk id="9" creationId="{2921141C-F5A9-4F40-90EB-2CFCC8627ACE}"/>
          </ac:cxnSpMkLst>
        </pc:cxnChg>
        <pc:cxnChg chg="mod">
          <ac:chgData name="Sian Stebbings" userId="e14ea2a2-07d0-4302-97b9-16dc822a37cc" providerId="ADAL" clId="{31F700E0-0D77-432E-A583-2C9F6073F11B}" dt="2018-05-04T11:33:34.595" v="868" actId="14100"/>
          <ac:cxnSpMkLst>
            <pc:docMk/>
            <pc:sldMk cId="2144832536" sldId="376"/>
            <ac:cxnSpMk id="10" creationId="{8E0B1316-1C79-4635-BB5C-16AFD3126CB4}"/>
          </ac:cxnSpMkLst>
        </pc:cxnChg>
        <pc:cxnChg chg="mod">
          <ac:chgData name="Sian Stebbings" userId="e14ea2a2-07d0-4302-97b9-16dc822a37cc" providerId="ADAL" clId="{31F700E0-0D77-432E-A583-2C9F6073F11B}" dt="2018-05-04T11:33:45.462" v="870" actId="208"/>
          <ac:cxnSpMkLst>
            <pc:docMk/>
            <pc:sldMk cId="2144832536" sldId="376"/>
            <ac:cxnSpMk id="12" creationId="{1E33AA82-2316-4980-956B-11DECAE9DCDE}"/>
          </ac:cxnSpMkLst>
        </pc:cxnChg>
        <pc:cxnChg chg="mod">
          <ac:chgData name="Sian Stebbings" userId="e14ea2a2-07d0-4302-97b9-16dc822a37cc" providerId="ADAL" clId="{31F700E0-0D77-432E-A583-2C9F6073F11B}" dt="2018-05-04T11:33:45.462" v="870" actId="208"/>
          <ac:cxnSpMkLst>
            <pc:docMk/>
            <pc:sldMk cId="2144832536" sldId="376"/>
            <ac:cxnSpMk id="15" creationId="{3EF5E6D3-6578-4223-BD18-6773BE49F555}"/>
          </ac:cxnSpMkLst>
        </pc:cxnChg>
      </pc:sldChg>
      <pc:sldChg chg="add">
        <pc:chgData name="Sian Stebbings" userId="e14ea2a2-07d0-4302-97b9-16dc822a37cc" providerId="ADAL" clId="{31F700E0-0D77-432E-A583-2C9F6073F11B}" dt="2018-05-04T11:34:25.974" v="892" actId="6549"/>
        <pc:sldMkLst>
          <pc:docMk/>
          <pc:sldMk cId="187559421" sldId="377"/>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classroomsecrets.co.uk/quarter-past-and-quarter-to-year-2-time-resource-pack" TargetMode="Externa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hyperlink" Target="https://classroomsecrets.co.uk/category/maths/year-2/summer-block-3-time/" TargetMode="External"/><Relationship Id="rId5" Type="http://schemas.openxmlformats.org/officeDocument/2006/relationships/hyperlink" Target="https://classroomsecrets.co.uk/content-domain-filter/?fwp_contentdomain=2M4b" TargetMode="External"/><Relationship Id="rId4" Type="http://schemas.openxmlformats.org/officeDocument/2006/relationships/hyperlink" Target="https://classroomsecrets.co.uk/content-domain-filter/?fwp_contentdomain=2M4a"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5333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1274100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Quarter Past and Quarter To</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2: (2M4a) </a:t>
            </a:r>
            <a:r>
              <a:rPr lang="en-GB" sz="1200" b="1" u="sng" dirty="0">
                <a:latin typeface="Century Gothic" panose="020B0502020202020204" pitchFamily="34" charset="0"/>
                <a:hlinkClick r:id="rId4"/>
              </a:rPr>
              <a:t>Tell and write the time to five minutes, including quarter past/to the hour and draw. the hands on a clock face to show these times</a:t>
            </a:r>
            <a:endParaRPr lang="en-GB" sz="1200" b="1" u="sng"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2: (2M4b) </a:t>
            </a:r>
            <a:r>
              <a:rPr lang="en-GB" sz="1200" b="1" u="sng" dirty="0">
                <a:latin typeface="Century Gothic" panose="020B0502020202020204" pitchFamily="34" charset="0"/>
                <a:hlinkClick r:id="rId5"/>
              </a:rPr>
              <a:t>Compare and sequence intervals of time</a:t>
            </a:r>
            <a:r>
              <a:rPr lang="en-GB" sz="1200" b="1" u="sng" dirty="0">
                <a:solidFill>
                  <a:srgbClr val="0070C0"/>
                </a:solidFill>
                <a:latin typeface="Century Gothic" panose="020B0502020202020204" pitchFamily="34" charset="0"/>
              </a:rPr>
              <a:t>.</a:t>
            </a:r>
            <a:br>
              <a:rPr lang="en-GB" sz="1200" b="1" u="sng" dirty="0">
                <a:solidFill>
                  <a:srgbClr val="0070C0"/>
                </a:solidFill>
                <a:latin typeface="Century Gothic" panose="020B0502020202020204" pitchFamily="34" charset="0"/>
              </a:rPr>
            </a:br>
            <a:endParaRPr lang="en-GB" sz="1200" b="1" u="sng" dirty="0">
              <a:solidFill>
                <a:srgbClr val="0070C0"/>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2 Time</a:t>
            </a:r>
            <a:r>
              <a:rPr lang="en-GB" sz="1600" b="1" dirty="0">
                <a:solidFill>
                  <a:prstClr val="black"/>
                </a:solidFill>
                <a:latin typeface="Century Gothic" panose="020B0502020202020204" pitchFamily="34" charset="0"/>
              </a:rPr>
              <a:t> resources. </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a:t>
            </a:r>
            <a:br>
              <a:rPr lang="en-GB" b="1" u="sng" dirty="0">
                <a:solidFill>
                  <a:srgbClr val="767171"/>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2: Quarter Past and Quarter To</a:t>
            </a:r>
            <a:endParaRPr lang="en-GB" sz="1200" b="1" dirty="0">
              <a:solidFill>
                <a:prstClr val="black"/>
              </a:solidFill>
              <a:latin typeface="Century Gothic" panose="020B0502020202020204" pitchFamily="34" charset="0"/>
            </a:endParaRPr>
          </a:p>
        </p:txBody>
      </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3526A6D0-8544-4D28-9DCB-72693BEC21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89" name="Rectangle 88">
            <a:extLst>
              <a:ext uri="{FF2B5EF4-FFF2-40B4-BE49-F238E27FC236}">
                <a16:creationId xmlns:a16="http://schemas.microsoft.com/office/drawing/2014/main" id="{A0AB3268-A0D5-4E3B-899B-190E3AD050F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r>
              <a:rPr lang="en-GB" sz="2000" b="1" dirty="0">
                <a:solidFill>
                  <a:schemeClr val="bg2">
                    <a:lumMod val="25000"/>
                  </a:schemeClr>
                </a:solidFill>
                <a:latin typeface="Century Gothic" panose="020B0502020202020204" pitchFamily="34" charset="0"/>
              </a:rPr>
              <a:t>Use the position of the minute hand to help you label each clock.</a:t>
            </a:r>
          </a:p>
          <a:p>
            <a:pPr algn="ctr"/>
            <a:endParaRPr lang="en-GB" sz="24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p:txBody>
      </p:sp>
      <p:sp>
        <p:nvSpPr>
          <p:cNvPr id="68" name="Partial Circle 67">
            <a:extLst>
              <a:ext uri="{FF2B5EF4-FFF2-40B4-BE49-F238E27FC236}">
                <a16:creationId xmlns:a16="http://schemas.microsoft.com/office/drawing/2014/main" id="{4A05D014-D59D-49A8-9C97-764D16D45CD1}"/>
              </a:ext>
            </a:extLst>
          </p:cNvPr>
          <p:cNvSpPr/>
          <p:nvPr/>
        </p:nvSpPr>
        <p:spPr>
          <a:xfrm rot="10800000">
            <a:off x="5013536" y="1501421"/>
            <a:ext cx="1830033" cy="1866890"/>
          </a:xfrm>
          <a:prstGeom prst="pie">
            <a:avLst>
              <a:gd name="adj1" fmla="val 5364583"/>
              <a:gd name="adj2" fmla="val 10835151"/>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69" name="Straight Arrow Connector 68">
            <a:extLst>
              <a:ext uri="{FF2B5EF4-FFF2-40B4-BE49-F238E27FC236}">
                <a16:creationId xmlns:a16="http://schemas.microsoft.com/office/drawing/2014/main" id="{363C6718-78F1-4755-9C25-F4D968C6CF7B}"/>
              </a:ext>
            </a:extLst>
          </p:cNvPr>
          <p:cNvCxnSpPr>
            <a:cxnSpLocks/>
          </p:cNvCxnSpPr>
          <p:nvPr/>
        </p:nvCxnSpPr>
        <p:spPr>
          <a:xfrm>
            <a:off x="5901301" y="2427637"/>
            <a:ext cx="756042"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79" name="Straight Arrow Connector 78">
            <a:extLst>
              <a:ext uri="{FF2B5EF4-FFF2-40B4-BE49-F238E27FC236}">
                <a16:creationId xmlns:a16="http://schemas.microsoft.com/office/drawing/2014/main" id="{A1613C79-E3DE-4961-AC37-5FA0C410BD0B}"/>
              </a:ext>
            </a:extLst>
          </p:cNvPr>
          <p:cNvCxnSpPr>
            <a:cxnSpLocks/>
          </p:cNvCxnSpPr>
          <p:nvPr/>
        </p:nvCxnSpPr>
        <p:spPr>
          <a:xfrm flipH="1" flipV="1">
            <a:off x="3179141" y="1721498"/>
            <a:ext cx="1" cy="70214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85" name="Rectangle: Rounded Corners 84">
            <a:extLst>
              <a:ext uri="{FF2B5EF4-FFF2-40B4-BE49-F238E27FC236}">
                <a16:creationId xmlns:a16="http://schemas.microsoft.com/office/drawing/2014/main" id="{ED9556B2-F050-4F5D-8E8A-5F3704F9BF32}"/>
              </a:ext>
            </a:extLst>
          </p:cNvPr>
          <p:cNvSpPr/>
          <p:nvPr/>
        </p:nvSpPr>
        <p:spPr>
          <a:xfrm>
            <a:off x="388745" y="5768024"/>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quarter past</a:t>
            </a:r>
            <a:endParaRPr lang="en-US" sz="2000" b="1" dirty="0">
              <a:solidFill>
                <a:schemeClr val="bg2">
                  <a:lumMod val="25000"/>
                </a:schemeClr>
              </a:solidFill>
              <a:latin typeface="Century Gothic" panose="020B0502020202020204" pitchFamily="34" charset="0"/>
            </a:endParaRPr>
          </a:p>
        </p:txBody>
      </p:sp>
      <p:sp>
        <p:nvSpPr>
          <p:cNvPr id="86" name="Rectangle: Rounded Corners 85">
            <a:extLst>
              <a:ext uri="{FF2B5EF4-FFF2-40B4-BE49-F238E27FC236}">
                <a16:creationId xmlns:a16="http://schemas.microsoft.com/office/drawing/2014/main" id="{532EF6FD-11DB-4499-8407-2D5EE544B656}"/>
              </a:ext>
            </a:extLst>
          </p:cNvPr>
          <p:cNvSpPr/>
          <p:nvPr/>
        </p:nvSpPr>
        <p:spPr>
          <a:xfrm>
            <a:off x="4637028" y="5768023"/>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half past</a:t>
            </a:r>
            <a:endParaRPr lang="en-US" sz="2000" b="1" dirty="0">
              <a:solidFill>
                <a:schemeClr val="bg2">
                  <a:lumMod val="25000"/>
                </a:schemeClr>
              </a:solidFill>
              <a:latin typeface="Century Gothic" panose="020B0502020202020204" pitchFamily="34" charset="0"/>
            </a:endParaRPr>
          </a:p>
        </p:txBody>
      </p:sp>
      <p:sp>
        <p:nvSpPr>
          <p:cNvPr id="87" name="Rectangle: Rounded Corners 86">
            <a:extLst>
              <a:ext uri="{FF2B5EF4-FFF2-40B4-BE49-F238E27FC236}">
                <a16:creationId xmlns:a16="http://schemas.microsoft.com/office/drawing/2014/main" id="{83CA4323-0F55-40EA-8663-00D673E65974}"/>
              </a:ext>
            </a:extLst>
          </p:cNvPr>
          <p:cNvSpPr/>
          <p:nvPr/>
        </p:nvSpPr>
        <p:spPr>
          <a:xfrm>
            <a:off x="2513398" y="5768025"/>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quarter to</a:t>
            </a:r>
            <a:endParaRPr lang="en-US" sz="2000" b="1" dirty="0">
              <a:solidFill>
                <a:schemeClr val="bg2">
                  <a:lumMod val="25000"/>
                </a:schemeClr>
              </a:solidFill>
              <a:latin typeface="Century Gothic" panose="020B0502020202020204" pitchFamily="34" charset="0"/>
            </a:endParaRPr>
          </a:p>
        </p:txBody>
      </p:sp>
      <p:sp>
        <p:nvSpPr>
          <p:cNvPr id="88" name="Rectangle: Rounded Corners 87">
            <a:extLst>
              <a:ext uri="{FF2B5EF4-FFF2-40B4-BE49-F238E27FC236}">
                <a16:creationId xmlns:a16="http://schemas.microsoft.com/office/drawing/2014/main" id="{CE1BE94C-6AB0-4492-9EFE-36B9616CA4B1}"/>
              </a:ext>
            </a:extLst>
          </p:cNvPr>
          <p:cNvSpPr/>
          <p:nvPr/>
        </p:nvSpPr>
        <p:spPr>
          <a:xfrm>
            <a:off x="6760658" y="5764242"/>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25000"/>
                  </a:schemeClr>
                </a:solidFill>
                <a:latin typeface="Century Gothic" panose="020B0502020202020204" pitchFamily="34" charset="0"/>
              </a:rPr>
              <a:t>o’clock</a:t>
            </a:r>
            <a:endParaRPr lang="en-US" sz="2000" b="1" dirty="0">
              <a:solidFill>
                <a:schemeClr val="bg2">
                  <a:lumMod val="25000"/>
                </a:schemeClr>
              </a:solidFill>
              <a:latin typeface="Century Gothic" panose="020B0502020202020204" pitchFamily="34" charset="0"/>
            </a:endParaRPr>
          </a:p>
        </p:txBody>
      </p:sp>
      <p:sp>
        <p:nvSpPr>
          <p:cNvPr id="28" name="Partial Circle 27">
            <a:extLst>
              <a:ext uri="{FF2B5EF4-FFF2-40B4-BE49-F238E27FC236}">
                <a16:creationId xmlns:a16="http://schemas.microsoft.com/office/drawing/2014/main" id="{0758A68B-2306-4E2C-9125-E7B4AA2DF829}"/>
              </a:ext>
            </a:extLst>
          </p:cNvPr>
          <p:cNvSpPr/>
          <p:nvPr/>
        </p:nvSpPr>
        <p:spPr>
          <a:xfrm rot="10800000">
            <a:off x="2213651" y="3669152"/>
            <a:ext cx="1930980" cy="1880342"/>
          </a:xfrm>
          <a:prstGeom prst="pie">
            <a:avLst>
              <a:gd name="adj1" fmla="val 5364583"/>
              <a:gd name="adj2" fmla="val 16200000"/>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9" name="Straight Arrow Connector 28">
            <a:extLst>
              <a:ext uri="{FF2B5EF4-FFF2-40B4-BE49-F238E27FC236}">
                <a16:creationId xmlns:a16="http://schemas.microsoft.com/office/drawing/2014/main" id="{EFDC9C4F-D081-4211-85AE-AFC5CE7A45A0}"/>
              </a:ext>
            </a:extLst>
          </p:cNvPr>
          <p:cNvCxnSpPr>
            <a:cxnSpLocks/>
          </p:cNvCxnSpPr>
          <p:nvPr/>
        </p:nvCxnSpPr>
        <p:spPr>
          <a:xfrm>
            <a:off x="3182629" y="4595915"/>
            <a:ext cx="0" cy="71539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32" name="Partial Circle 31">
            <a:extLst>
              <a:ext uri="{FF2B5EF4-FFF2-40B4-BE49-F238E27FC236}">
                <a16:creationId xmlns:a16="http://schemas.microsoft.com/office/drawing/2014/main" id="{FA0C2A6E-5EB1-462B-B9F4-1D8CAF20C36C}"/>
              </a:ext>
            </a:extLst>
          </p:cNvPr>
          <p:cNvSpPr/>
          <p:nvPr/>
        </p:nvSpPr>
        <p:spPr>
          <a:xfrm rot="10800000">
            <a:off x="4986281" y="3678089"/>
            <a:ext cx="1857288" cy="1866890"/>
          </a:xfrm>
          <a:prstGeom prst="pie">
            <a:avLst>
              <a:gd name="adj1" fmla="val 5364583"/>
              <a:gd name="adj2" fmla="val 33691"/>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33" name="Straight Arrow Connector 32">
            <a:extLst>
              <a:ext uri="{FF2B5EF4-FFF2-40B4-BE49-F238E27FC236}">
                <a16:creationId xmlns:a16="http://schemas.microsoft.com/office/drawing/2014/main" id="{7A9FFA52-7D26-4C4D-9C7B-90C7FE03C46E}"/>
              </a:ext>
            </a:extLst>
          </p:cNvPr>
          <p:cNvCxnSpPr>
            <a:cxnSpLocks/>
          </p:cNvCxnSpPr>
          <p:nvPr/>
        </p:nvCxnSpPr>
        <p:spPr>
          <a:xfrm flipH="1" flipV="1">
            <a:off x="5182885" y="4599132"/>
            <a:ext cx="762161" cy="1240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76563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3526A6D0-8544-4D28-9DCB-72693BEC218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89" name="Rectangle 88">
            <a:extLst>
              <a:ext uri="{FF2B5EF4-FFF2-40B4-BE49-F238E27FC236}">
                <a16:creationId xmlns:a16="http://schemas.microsoft.com/office/drawing/2014/main" id="{A0AB3268-A0D5-4E3B-899B-190E3AD050F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r>
              <a:rPr lang="en-GB" sz="2000" b="1" dirty="0">
                <a:solidFill>
                  <a:schemeClr val="bg2">
                    <a:lumMod val="25000"/>
                  </a:schemeClr>
                </a:solidFill>
                <a:latin typeface="Century Gothic" panose="020B0502020202020204" pitchFamily="34" charset="0"/>
              </a:rPr>
              <a:t>Use the position of the minute hand to help you label each clock.</a:t>
            </a:r>
          </a:p>
          <a:p>
            <a:pPr algn="ctr"/>
            <a:endParaRPr lang="en-GB" sz="2000"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a:p>
            <a:pPr algn="ctr"/>
            <a:endParaRPr lang="en-GB" b="1" dirty="0">
              <a:solidFill>
                <a:schemeClr val="bg2">
                  <a:lumMod val="25000"/>
                </a:schemeClr>
              </a:solidFill>
              <a:latin typeface="Century Gothic" panose="020B0502020202020204" pitchFamily="34" charset="0"/>
            </a:endParaRPr>
          </a:p>
        </p:txBody>
      </p:sp>
      <p:sp>
        <p:nvSpPr>
          <p:cNvPr id="68" name="Partial Circle 67">
            <a:extLst>
              <a:ext uri="{FF2B5EF4-FFF2-40B4-BE49-F238E27FC236}">
                <a16:creationId xmlns:a16="http://schemas.microsoft.com/office/drawing/2014/main" id="{4A05D014-D59D-49A8-9C97-764D16D45CD1}"/>
              </a:ext>
            </a:extLst>
          </p:cNvPr>
          <p:cNvSpPr/>
          <p:nvPr/>
        </p:nvSpPr>
        <p:spPr>
          <a:xfrm rot="10800000">
            <a:off x="5013536" y="1501421"/>
            <a:ext cx="1830033" cy="1866890"/>
          </a:xfrm>
          <a:prstGeom prst="pie">
            <a:avLst>
              <a:gd name="adj1" fmla="val 5364583"/>
              <a:gd name="adj2" fmla="val 10835151"/>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69" name="Straight Arrow Connector 68">
            <a:extLst>
              <a:ext uri="{FF2B5EF4-FFF2-40B4-BE49-F238E27FC236}">
                <a16:creationId xmlns:a16="http://schemas.microsoft.com/office/drawing/2014/main" id="{363C6718-78F1-4755-9C25-F4D968C6CF7B}"/>
              </a:ext>
            </a:extLst>
          </p:cNvPr>
          <p:cNvCxnSpPr>
            <a:cxnSpLocks/>
          </p:cNvCxnSpPr>
          <p:nvPr/>
        </p:nvCxnSpPr>
        <p:spPr>
          <a:xfrm>
            <a:off x="5901301" y="2427637"/>
            <a:ext cx="756042"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79" name="Straight Arrow Connector 78">
            <a:extLst>
              <a:ext uri="{FF2B5EF4-FFF2-40B4-BE49-F238E27FC236}">
                <a16:creationId xmlns:a16="http://schemas.microsoft.com/office/drawing/2014/main" id="{A1613C79-E3DE-4961-AC37-5FA0C410BD0B}"/>
              </a:ext>
            </a:extLst>
          </p:cNvPr>
          <p:cNvCxnSpPr>
            <a:cxnSpLocks/>
          </p:cNvCxnSpPr>
          <p:nvPr/>
        </p:nvCxnSpPr>
        <p:spPr>
          <a:xfrm flipH="1" flipV="1">
            <a:off x="3179141" y="1721498"/>
            <a:ext cx="1" cy="70214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28" name="Partial Circle 27">
            <a:extLst>
              <a:ext uri="{FF2B5EF4-FFF2-40B4-BE49-F238E27FC236}">
                <a16:creationId xmlns:a16="http://schemas.microsoft.com/office/drawing/2014/main" id="{0758A68B-2306-4E2C-9125-E7B4AA2DF829}"/>
              </a:ext>
            </a:extLst>
          </p:cNvPr>
          <p:cNvSpPr/>
          <p:nvPr/>
        </p:nvSpPr>
        <p:spPr>
          <a:xfrm rot="10800000">
            <a:off x="2213651" y="3669152"/>
            <a:ext cx="1930980" cy="1880342"/>
          </a:xfrm>
          <a:prstGeom prst="pie">
            <a:avLst>
              <a:gd name="adj1" fmla="val 5364583"/>
              <a:gd name="adj2" fmla="val 16200000"/>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29" name="Straight Arrow Connector 28">
            <a:extLst>
              <a:ext uri="{FF2B5EF4-FFF2-40B4-BE49-F238E27FC236}">
                <a16:creationId xmlns:a16="http://schemas.microsoft.com/office/drawing/2014/main" id="{EFDC9C4F-D081-4211-85AE-AFC5CE7A45A0}"/>
              </a:ext>
            </a:extLst>
          </p:cNvPr>
          <p:cNvCxnSpPr>
            <a:cxnSpLocks/>
          </p:cNvCxnSpPr>
          <p:nvPr/>
        </p:nvCxnSpPr>
        <p:spPr>
          <a:xfrm>
            <a:off x="3182629" y="4595915"/>
            <a:ext cx="0" cy="71539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32" name="Partial Circle 31">
            <a:extLst>
              <a:ext uri="{FF2B5EF4-FFF2-40B4-BE49-F238E27FC236}">
                <a16:creationId xmlns:a16="http://schemas.microsoft.com/office/drawing/2014/main" id="{FA0C2A6E-5EB1-462B-B9F4-1D8CAF20C36C}"/>
              </a:ext>
            </a:extLst>
          </p:cNvPr>
          <p:cNvSpPr/>
          <p:nvPr/>
        </p:nvSpPr>
        <p:spPr>
          <a:xfrm rot="10800000">
            <a:off x="4986281" y="3678089"/>
            <a:ext cx="1857288" cy="1866890"/>
          </a:xfrm>
          <a:prstGeom prst="pie">
            <a:avLst>
              <a:gd name="adj1" fmla="val 5364583"/>
              <a:gd name="adj2" fmla="val 33691"/>
            </a:avLst>
          </a:prstGeom>
          <a:solidFill>
            <a:schemeClr val="accent6">
              <a:lumMod val="40000"/>
              <a:lumOff val="60000"/>
              <a:alpha val="37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33" name="Straight Arrow Connector 32">
            <a:extLst>
              <a:ext uri="{FF2B5EF4-FFF2-40B4-BE49-F238E27FC236}">
                <a16:creationId xmlns:a16="http://schemas.microsoft.com/office/drawing/2014/main" id="{7A9FFA52-7D26-4C4D-9C7B-90C7FE03C46E}"/>
              </a:ext>
            </a:extLst>
          </p:cNvPr>
          <p:cNvCxnSpPr>
            <a:cxnSpLocks/>
          </p:cNvCxnSpPr>
          <p:nvPr/>
        </p:nvCxnSpPr>
        <p:spPr>
          <a:xfrm flipH="1" flipV="1">
            <a:off x="5182885" y="4599132"/>
            <a:ext cx="762161" cy="12403"/>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
        <p:nvSpPr>
          <p:cNvPr id="19" name="Rectangle: Rounded Corners 18">
            <a:extLst>
              <a:ext uri="{FF2B5EF4-FFF2-40B4-BE49-F238E27FC236}">
                <a16:creationId xmlns:a16="http://schemas.microsoft.com/office/drawing/2014/main" id="{61D3A111-7361-4379-9314-1832D52E2A53}"/>
              </a:ext>
            </a:extLst>
          </p:cNvPr>
          <p:cNvSpPr/>
          <p:nvPr/>
        </p:nvSpPr>
        <p:spPr>
          <a:xfrm>
            <a:off x="6654443" y="1180321"/>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quarter past</a:t>
            </a:r>
            <a:endParaRPr lang="en-US" sz="2000" b="1" dirty="0">
              <a:solidFill>
                <a:srgbClr val="FF0000"/>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E43B026D-07C3-41EB-A226-EA998771DD09}"/>
              </a:ext>
            </a:extLst>
          </p:cNvPr>
          <p:cNvSpPr/>
          <p:nvPr/>
        </p:nvSpPr>
        <p:spPr>
          <a:xfrm>
            <a:off x="6654443" y="5383876"/>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ea typeface="PMingLiU-ExtB" panose="02020500000000000000" pitchFamily="18" charset="-120"/>
              </a:rPr>
              <a:t>quarter to</a:t>
            </a:r>
            <a:endParaRPr lang="en-US" sz="2000" b="1" dirty="0">
              <a:solidFill>
                <a:srgbClr val="FF0000"/>
              </a:solidFill>
              <a:latin typeface="Century Gothic" panose="020B0502020202020204" pitchFamily="34" charset="0"/>
              <a:ea typeface="PMingLiU-ExtB" panose="02020500000000000000" pitchFamily="18" charset="-120"/>
            </a:endParaRPr>
          </a:p>
        </p:txBody>
      </p:sp>
      <p:sp>
        <p:nvSpPr>
          <p:cNvPr id="21" name="Rectangle: Rounded Corners 20">
            <a:extLst>
              <a:ext uri="{FF2B5EF4-FFF2-40B4-BE49-F238E27FC236}">
                <a16:creationId xmlns:a16="http://schemas.microsoft.com/office/drawing/2014/main" id="{EF0722BB-5BF0-488E-AD21-7CA242757538}"/>
              </a:ext>
            </a:extLst>
          </p:cNvPr>
          <p:cNvSpPr/>
          <p:nvPr/>
        </p:nvSpPr>
        <p:spPr>
          <a:xfrm>
            <a:off x="425602" y="1175341"/>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o’clock</a:t>
            </a:r>
            <a:endParaRPr lang="en-US" sz="2000" b="1" dirty="0">
              <a:solidFill>
                <a:srgbClr val="FF0000"/>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8808DDE2-66B1-4596-8FDD-5E0CB7361332}"/>
              </a:ext>
            </a:extLst>
          </p:cNvPr>
          <p:cNvSpPr/>
          <p:nvPr/>
        </p:nvSpPr>
        <p:spPr>
          <a:xfrm>
            <a:off x="425602" y="5383876"/>
            <a:ext cx="2017415" cy="445335"/>
          </a:xfrm>
          <a:prstGeom prst="roundRect">
            <a:avLst/>
          </a:prstGeom>
          <a:solidFill>
            <a:schemeClr val="accent4">
              <a:lumMod val="40000"/>
              <a:lumOff val="60000"/>
            </a:schemeClr>
          </a:solid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half past</a:t>
            </a:r>
            <a:endParaRPr lang="en-US" sz="2000" b="1" dirty="0">
              <a:solidFill>
                <a:srgbClr val="FF0000"/>
              </a:solidFill>
              <a:latin typeface="Century Gothic" panose="020B0502020202020204" pitchFamily="34" charset="0"/>
            </a:endParaRPr>
          </a:p>
        </p:txBody>
      </p:sp>
    </p:spTree>
    <p:extLst>
      <p:ext uri="{BB962C8B-B14F-4D97-AF65-F5344CB8AC3E}">
        <p14:creationId xmlns:p14="http://schemas.microsoft.com/office/powerpoint/2010/main" val="3318413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08A307DB-7A01-4D50-A1A5-DF2BF1E146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3" name="Rectangle 12">
            <a:extLst>
              <a:ext uri="{FF2B5EF4-FFF2-40B4-BE49-F238E27FC236}">
                <a16:creationId xmlns:a16="http://schemas.microsoft.com/office/drawing/2014/main" id="{0E79EABE-496F-4A7E-B850-96E62EA1379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the time shown on this clock.</a:t>
            </a:r>
          </a:p>
          <a:p>
            <a:pPr algn="ctr"/>
            <a:endParaRPr lang="en-GB" sz="16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08A307DB-7A01-4D50-A1A5-DF2BF1E146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3" name="Rectangle 12">
            <a:extLst>
              <a:ext uri="{FF2B5EF4-FFF2-40B4-BE49-F238E27FC236}">
                <a16:creationId xmlns:a16="http://schemas.microsoft.com/office/drawing/2014/main" id="{0E79EABE-496F-4A7E-B850-96E62EA1379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the time shown on this clock.</a:t>
            </a:r>
          </a:p>
          <a:p>
            <a:pPr algn="ctr"/>
            <a:r>
              <a:rPr lang="en-GB" sz="2000" b="1" dirty="0">
                <a:solidFill>
                  <a:srgbClr val="FF0000"/>
                </a:solidFill>
                <a:latin typeface="Century Gothic" panose="020B0502020202020204" pitchFamily="34" charset="0"/>
              </a:rPr>
              <a:t>Quarter past 10</a:t>
            </a: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36824371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D2A1BE06-C4BE-4FC5-A82C-D3894EE983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0" name="Rectangle 9">
            <a:extLst>
              <a:ext uri="{FF2B5EF4-FFF2-40B4-BE49-F238E27FC236}">
                <a16:creationId xmlns:a16="http://schemas.microsoft.com/office/drawing/2014/main" id="{F30F49E3-0609-432A-AF32-3DB5BBD296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missing hands on the clock so that it shows the correct time written beneath 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chemeClr val="tx1"/>
                </a:solidFill>
                <a:latin typeface="Century Gothic" panose="020B0502020202020204" pitchFamily="34" charset="0"/>
              </a:rPr>
              <a:t>Quarter past 1</a:t>
            </a:r>
          </a:p>
          <a:p>
            <a:pPr lvl="0" algn="ctr" defTabSz="68580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spTree>
    <p:extLst>
      <p:ext uri="{BB962C8B-B14F-4D97-AF65-F5344CB8AC3E}">
        <p14:creationId xmlns:p14="http://schemas.microsoft.com/office/powerpoint/2010/main" val="61289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D2A1BE06-C4BE-4FC5-A82C-D3894EE983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0" name="Rectangle 9">
            <a:extLst>
              <a:ext uri="{FF2B5EF4-FFF2-40B4-BE49-F238E27FC236}">
                <a16:creationId xmlns:a16="http://schemas.microsoft.com/office/drawing/2014/main" id="{F30F49E3-0609-432A-AF32-3DB5BBD296E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the missing hands on the clock so that it shows the correct time written beneath it.</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8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endParaRPr lang="en-GB" sz="2000" b="1" dirty="0">
              <a:solidFill>
                <a:schemeClr val="tx1"/>
              </a:solidFill>
              <a:latin typeface="Century Gothic" panose="020B0502020202020204" pitchFamily="34" charset="0"/>
            </a:endParaRPr>
          </a:p>
          <a:p>
            <a:pPr algn="ctr" defTabSz="685800">
              <a:defRPr/>
            </a:pPr>
            <a:r>
              <a:rPr lang="en-GB" sz="2000" b="1" dirty="0">
                <a:solidFill>
                  <a:schemeClr val="tx1"/>
                </a:solidFill>
                <a:latin typeface="Century Gothic" panose="020B0502020202020204" pitchFamily="34" charset="0"/>
              </a:rPr>
              <a:t>Quarter past 1</a:t>
            </a:r>
          </a:p>
          <a:p>
            <a:pPr lvl="0" algn="ctr" defTabSz="685800">
              <a:defRPr/>
            </a:pPr>
            <a:endParaRPr lang="en-GB" sz="2000" b="1" dirty="0">
              <a:solidFill>
                <a:schemeClr val="tx1"/>
              </a:solidFill>
              <a:latin typeface="Century Gothic" panose="020B0502020202020204" pitchFamily="34" charset="0"/>
            </a:endParaRPr>
          </a:p>
          <a:p>
            <a:pPr algn="ctr"/>
            <a:endParaRPr lang="en-GB" sz="1600" b="1" u="sng" dirty="0">
              <a:solidFill>
                <a:schemeClr val="bg2">
                  <a:lumMod val="50000"/>
                </a:schemeClr>
              </a:solidFill>
              <a:latin typeface="Century Gothic" panose="020B0502020202020204" pitchFamily="34" charset="0"/>
            </a:endParaRPr>
          </a:p>
        </p:txBody>
      </p:sp>
      <p:cxnSp>
        <p:nvCxnSpPr>
          <p:cNvPr id="9" name="Straight Arrow Connector 8">
            <a:extLst>
              <a:ext uri="{FF2B5EF4-FFF2-40B4-BE49-F238E27FC236}">
                <a16:creationId xmlns:a16="http://schemas.microsoft.com/office/drawing/2014/main" id="{124EC079-A8C9-4B48-8E54-63F5FE17ACBA}"/>
              </a:ext>
            </a:extLst>
          </p:cNvPr>
          <p:cNvCxnSpPr>
            <a:cxnSpLocks/>
          </p:cNvCxnSpPr>
          <p:nvPr/>
        </p:nvCxnSpPr>
        <p:spPr>
          <a:xfrm>
            <a:off x="4489371" y="3773791"/>
            <a:ext cx="1567300" cy="0"/>
          </a:xfrm>
          <a:prstGeom prst="straightConnector1">
            <a:avLst/>
          </a:prstGeom>
          <a:ln w="57150">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a:extLst>
              <a:ext uri="{FF2B5EF4-FFF2-40B4-BE49-F238E27FC236}">
                <a16:creationId xmlns:a16="http://schemas.microsoft.com/office/drawing/2014/main" id="{8AE881F5-7EFD-4CF0-B75B-5B09277C4AD5}"/>
              </a:ext>
            </a:extLst>
          </p:cNvPr>
          <p:cNvCxnSpPr>
            <a:cxnSpLocks/>
          </p:cNvCxnSpPr>
          <p:nvPr/>
        </p:nvCxnSpPr>
        <p:spPr>
          <a:xfrm flipV="1">
            <a:off x="4489371" y="3057833"/>
            <a:ext cx="652899" cy="715958"/>
          </a:xfrm>
          <a:prstGeom prst="straightConnector1">
            <a:avLst/>
          </a:prstGeom>
          <a:ln w="57150">
            <a:solidFill>
              <a:srgbClr val="FF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597181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0" name="Picture 19">
            <a:extLst>
              <a:ext uri="{FF2B5EF4-FFF2-40B4-BE49-F238E27FC236}">
                <a16:creationId xmlns:a16="http://schemas.microsoft.com/office/drawing/2014/main" id="{74D22E62-8299-44FE-8417-5884497851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1" name="Rectangle 20">
            <a:extLst>
              <a:ext uri="{FF2B5EF4-FFF2-40B4-BE49-F238E27FC236}">
                <a16:creationId xmlns:a16="http://schemas.microsoft.com/office/drawing/2014/main" id="{8126AC98-DE23-41FD-9013-5441C1A7DE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a line to match the clocks to the correct written time.</a:t>
            </a:r>
          </a:p>
          <a:p>
            <a:pPr algn="ctr"/>
            <a:endParaRPr lang="en-GB" sz="1600" b="1" u="sng" dirty="0">
              <a:solidFill>
                <a:schemeClr val="bg2">
                  <a:lumMod val="50000"/>
                </a:schemeClr>
              </a:solidFill>
              <a:latin typeface="Century Gothic" panose="020B0502020202020204" pitchFamily="34" charset="0"/>
            </a:endParaRPr>
          </a:p>
        </p:txBody>
      </p:sp>
      <p:grpSp>
        <p:nvGrpSpPr>
          <p:cNvPr id="22" name="Group 21">
            <a:extLst>
              <a:ext uri="{FF2B5EF4-FFF2-40B4-BE49-F238E27FC236}">
                <a16:creationId xmlns:a16="http://schemas.microsoft.com/office/drawing/2014/main" id="{8C9CA980-4F38-454B-B5B0-C27E85BC87E1}"/>
              </a:ext>
            </a:extLst>
          </p:cNvPr>
          <p:cNvGrpSpPr/>
          <p:nvPr/>
        </p:nvGrpSpPr>
        <p:grpSpPr>
          <a:xfrm>
            <a:off x="1913585" y="2536722"/>
            <a:ext cx="750102" cy="458840"/>
            <a:chOff x="2808465" y="2433354"/>
            <a:chExt cx="435654" cy="266491"/>
          </a:xfrm>
        </p:grpSpPr>
        <p:cxnSp>
          <p:nvCxnSpPr>
            <p:cNvPr id="23" name="Straight Arrow Connector 22">
              <a:extLst>
                <a:ext uri="{FF2B5EF4-FFF2-40B4-BE49-F238E27FC236}">
                  <a16:creationId xmlns:a16="http://schemas.microsoft.com/office/drawing/2014/main" id="{6C9B8AC8-E8BA-4BCA-BC19-86E542F8D555}"/>
                </a:ext>
              </a:extLst>
            </p:cNvPr>
            <p:cNvCxnSpPr>
              <a:cxnSpLocks/>
            </p:cNvCxnSpPr>
            <p:nvPr/>
          </p:nvCxnSpPr>
          <p:spPr>
            <a:xfrm>
              <a:off x="2808465" y="2699845"/>
              <a:ext cx="435654" cy="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11D3CAF6-8F0D-47F2-A169-3474339DE3B7}"/>
                </a:ext>
              </a:extLst>
            </p:cNvPr>
            <p:cNvCxnSpPr>
              <a:cxnSpLocks/>
            </p:cNvCxnSpPr>
            <p:nvPr/>
          </p:nvCxnSpPr>
          <p:spPr>
            <a:xfrm flipV="1">
              <a:off x="2822994" y="2433354"/>
              <a:ext cx="50438" cy="26649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grpSp>
        <p:nvGrpSpPr>
          <p:cNvPr id="25" name="Group 24">
            <a:extLst>
              <a:ext uri="{FF2B5EF4-FFF2-40B4-BE49-F238E27FC236}">
                <a16:creationId xmlns:a16="http://schemas.microsoft.com/office/drawing/2014/main" id="{3EA7A3A6-4C71-4286-BAAA-7DAD9AE5AC4B}"/>
              </a:ext>
            </a:extLst>
          </p:cNvPr>
          <p:cNvGrpSpPr/>
          <p:nvPr/>
        </p:nvGrpSpPr>
        <p:grpSpPr>
          <a:xfrm>
            <a:off x="1181771" y="5105552"/>
            <a:ext cx="756833" cy="361182"/>
            <a:chOff x="2383431" y="2697387"/>
            <a:chExt cx="439563" cy="209772"/>
          </a:xfrm>
        </p:grpSpPr>
        <p:cxnSp>
          <p:nvCxnSpPr>
            <p:cNvPr id="26" name="Straight Arrow Connector 25">
              <a:extLst>
                <a:ext uri="{FF2B5EF4-FFF2-40B4-BE49-F238E27FC236}">
                  <a16:creationId xmlns:a16="http://schemas.microsoft.com/office/drawing/2014/main" id="{21728028-33BC-4E2C-A71E-8A9266E5D5AC}"/>
                </a:ext>
              </a:extLst>
            </p:cNvPr>
            <p:cNvCxnSpPr>
              <a:cxnSpLocks/>
            </p:cNvCxnSpPr>
            <p:nvPr/>
          </p:nvCxnSpPr>
          <p:spPr>
            <a:xfrm flipH="1">
              <a:off x="2383431" y="2697387"/>
              <a:ext cx="435654" cy="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A9E6BA50-21E0-4E76-A467-E5B5FC5F3D19}"/>
                </a:ext>
              </a:extLst>
            </p:cNvPr>
            <p:cNvCxnSpPr>
              <a:cxnSpLocks/>
            </p:cNvCxnSpPr>
            <p:nvPr/>
          </p:nvCxnSpPr>
          <p:spPr>
            <a:xfrm flipH="1">
              <a:off x="2719248" y="2699845"/>
              <a:ext cx="103746" cy="207314"/>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graphicFrame>
        <p:nvGraphicFramePr>
          <p:cNvPr id="28" name="Table 27">
            <a:extLst>
              <a:ext uri="{FF2B5EF4-FFF2-40B4-BE49-F238E27FC236}">
                <a16:creationId xmlns:a16="http://schemas.microsoft.com/office/drawing/2014/main" id="{927C1FCC-3091-45B9-9EEB-9B696335CBE3}"/>
              </a:ext>
            </a:extLst>
          </p:cNvPr>
          <p:cNvGraphicFramePr>
            <a:graphicFrameLocks noGrp="1"/>
          </p:cNvGraphicFramePr>
          <p:nvPr>
            <p:extLst>
              <p:ext uri="{D42A27DB-BD31-4B8C-83A1-F6EECF244321}">
                <p14:modId xmlns:p14="http://schemas.microsoft.com/office/powerpoint/2010/main" val="3358416582"/>
              </p:ext>
            </p:extLst>
          </p:nvPr>
        </p:nvGraphicFramePr>
        <p:xfrm>
          <a:off x="4083619" y="2302190"/>
          <a:ext cx="4235939" cy="3259200"/>
        </p:xfrm>
        <a:graphic>
          <a:graphicData uri="http://schemas.openxmlformats.org/drawingml/2006/table">
            <a:tbl>
              <a:tblPr firstRow="1" bandRow="1">
                <a:tableStyleId>{5940675A-B579-460E-94D1-54222C63F5DA}</a:tableStyleId>
              </a:tblPr>
              <a:tblGrid>
                <a:gridCol w="4235939">
                  <a:extLst>
                    <a:ext uri="{9D8B030D-6E8A-4147-A177-3AD203B41FA5}">
                      <a16:colId xmlns:a16="http://schemas.microsoft.com/office/drawing/2014/main" val="1556652529"/>
                    </a:ext>
                  </a:extLst>
                </a:gridCol>
              </a:tblGrid>
              <a:tr h="842090">
                <a:tc>
                  <a:txBody>
                    <a:bodyPr/>
                    <a:lstStyle/>
                    <a:p>
                      <a:pPr algn="ctr"/>
                      <a:r>
                        <a:rPr lang="en-GB" sz="2000" b="1" dirty="0">
                          <a:latin typeface="Century Gothic" panose="020B0502020202020204" pitchFamily="34" charset="0"/>
                        </a:rPr>
                        <a:t>Quarter past 3</a:t>
                      </a:r>
                    </a:p>
                  </a:txBody>
                  <a:tcPr marL="280697" marR="280697" marT="140348" marB="140348"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9610879"/>
                  </a:ext>
                </a:extLst>
              </a:tr>
              <a:tr h="358668">
                <a:tc>
                  <a:txBody>
                    <a:bodyPr/>
                    <a:lstStyle/>
                    <a:p>
                      <a:pPr algn="ctr"/>
                      <a:endParaRPr lang="en-GB" sz="300" b="1" dirty="0">
                        <a:latin typeface="Century Gothic" panose="020B0502020202020204" pitchFamily="34" charset="0"/>
                      </a:endParaRPr>
                    </a:p>
                  </a:txBody>
                  <a:tcPr marL="280697" marR="280697" marT="140348" marB="14034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0424727"/>
                  </a:ext>
                </a:extLst>
              </a:tr>
              <a:tr h="842090">
                <a:tc>
                  <a:txBody>
                    <a:bodyPr/>
                    <a:lstStyle/>
                    <a:p>
                      <a:pPr algn="ctr"/>
                      <a:r>
                        <a:rPr lang="en-GB" sz="2000" b="1" dirty="0">
                          <a:latin typeface="Century Gothic" panose="020B0502020202020204" pitchFamily="34" charset="0"/>
                        </a:rPr>
                        <a:t>Quarter to 7</a:t>
                      </a:r>
                    </a:p>
                  </a:txBody>
                  <a:tcPr marL="280697" marR="280697" marT="140348" marB="140348"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260567157"/>
                  </a:ext>
                </a:extLst>
              </a:tr>
              <a:tr h="374262">
                <a:tc>
                  <a:txBody>
                    <a:bodyPr/>
                    <a:lstStyle/>
                    <a:p>
                      <a:pPr algn="ctr"/>
                      <a:endParaRPr lang="en-GB" sz="600" b="1" dirty="0">
                        <a:latin typeface="Century Gothic" panose="020B0502020202020204" pitchFamily="34" charset="0"/>
                      </a:endParaRPr>
                    </a:p>
                  </a:txBody>
                  <a:tcPr marL="280697" marR="280697" marT="140348" marB="14034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09473588"/>
                  </a:ext>
                </a:extLst>
              </a:tr>
              <a:tr h="842090">
                <a:tc>
                  <a:txBody>
                    <a:bodyPr/>
                    <a:lstStyle/>
                    <a:p>
                      <a:pPr algn="ctr"/>
                      <a:r>
                        <a:rPr lang="en-GB" sz="2000" b="1" dirty="0">
                          <a:latin typeface="Century Gothic" panose="020B0502020202020204" pitchFamily="34" charset="0"/>
                        </a:rPr>
                        <a:t>Quarter past 12</a:t>
                      </a:r>
                    </a:p>
                  </a:txBody>
                  <a:tcPr marL="280697" marR="280697" marT="140348" marB="140348" anchor="ctr">
                    <a:solidFill>
                      <a:schemeClr val="bg1"/>
                    </a:solidFill>
                  </a:tcPr>
                </a:tc>
                <a:extLst>
                  <a:ext uri="{0D108BD9-81ED-4DB2-BD59-A6C34878D82A}">
                    <a16:rowId xmlns:a16="http://schemas.microsoft.com/office/drawing/2014/main" val="3038314708"/>
                  </a:ext>
                </a:extLst>
              </a:tr>
            </a:tbl>
          </a:graphicData>
        </a:graphic>
      </p:graphicFrame>
    </p:spTree>
    <p:extLst>
      <p:ext uri="{BB962C8B-B14F-4D97-AF65-F5344CB8AC3E}">
        <p14:creationId xmlns:p14="http://schemas.microsoft.com/office/powerpoint/2010/main" val="26191403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0" name="Picture 19">
            <a:extLst>
              <a:ext uri="{FF2B5EF4-FFF2-40B4-BE49-F238E27FC236}">
                <a16:creationId xmlns:a16="http://schemas.microsoft.com/office/drawing/2014/main" id="{74D22E62-8299-44FE-8417-58844978514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21" name="Rectangle 20">
            <a:extLst>
              <a:ext uri="{FF2B5EF4-FFF2-40B4-BE49-F238E27FC236}">
                <a16:creationId xmlns:a16="http://schemas.microsoft.com/office/drawing/2014/main" id="{8126AC98-DE23-41FD-9013-5441C1A7DE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16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Draw a line to match the clocks to the correct written time.</a:t>
            </a:r>
          </a:p>
          <a:p>
            <a:pPr algn="ctr"/>
            <a:endParaRPr lang="en-GB" sz="1600" b="1" u="sng" dirty="0">
              <a:solidFill>
                <a:schemeClr val="bg2">
                  <a:lumMod val="50000"/>
                </a:schemeClr>
              </a:solidFill>
              <a:latin typeface="Century Gothic" panose="020B0502020202020204" pitchFamily="34" charset="0"/>
            </a:endParaRPr>
          </a:p>
        </p:txBody>
      </p:sp>
      <p:grpSp>
        <p:nvGrpSpPr>
          <p:cNvPr id="22" name="Group 21">
            <a:extLst>
              <a:ext uri="{FF2B5EF4-FFF2-40B4-BE49-F238E27FC236}">
                <a16:creationId xmlns:a16="http://schemas.microsoft.com/office/drawing/2014/main" id="{8C9CA980-4F38-454B-B5B0-C27E85BC87E1}"/>
              </a:ext>
            </a:extLst>
          </p:cNvPr>
          <p:cNvGrpSpPr/>
          <p:nvPr/>
        </p:nvGrpSpPr>
        <p:grpSpPr>
          <a:xfrm>
            <a:off x="1913585" y="2536722"/>
            <a:ext cx="750102" cy="458840"/>
            <a:chOff x="2808465" y="2433354"/>
            <a:chExt cx="435654" cy="266491"/>
          </a:xfrm>
        </p:grpSpPr>
        <p:cxnSp>
          <p:nvCxnSpPr>
            <p:cNvPr id="23" name="Straight Arrow Connector 22">
              <a:extLst>
                <a:ext uri="{FF2B5EF4-FFF2-40B4-BE49-F238E27FC236}">
                  <a16:creationId xmlns:a16="http://schemas.microsoft.com/office/drawing/2014/main" id="{6C9B8AC8-E8BA-4BCA-BC19-86E542F8D555}"/>
                </a:ext>
              </a:extLst>
            </p:cNvPr>
            <p:cNvCxnSpPr>
              <a:cxnSpLocks/>
            </p:cNvCxnSpPr>
            <p:nvPr/>
          </p:nvCxnSpPr>
          <p:spPr>
            <a:xfrm>
              <a:off x="2808465" y="2699845"/>
              <a:ext cx="435654" cy="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11D3CAF6-8F0D-47F2-A169-3474339DE3B7}"/>
                </a:ext>
              </a:extLst>
            </p:cNvPr>
            <p:cNvCxnSpPr>
              <a:cxnSpLocks/>
            </p:cNvCxnSpPr>
            <p:nvPr/>
          </p:nvCxnSpPr>
          <p:spPr>
            <a:xfrm flipV="1">
              <a:off x="2822994" y="2433354"/>
              <a:ext cx="50438" cy="26649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grpSp>
        <p:nvGrpSpPr>
          <p:cNvPr id="25" name="Group 24">
            <a:extLst>
              <a:ext uri="{FF2B5EF4-FFF2-40B4-BE49-F238E27FC236}">
                <a16:creationId xmlns:a16="http://schemas.microsoft.com/office/drawing/2014/main" id="{3EA7A3A6-4C71-4286-BAAA-7DAD9AE5AC4B}"/>
              </a:ext>
            </a:extLst>
          </p:cNvPr>
          <p:cNvGrpSpPr/>
          <p:nvPr/>
        </p:nvGrpSpPr>
        <p:grpSpPr>
          <a:xfrm>
            <a:off x="1181771" y="5105552"/>
            <a:ext cx="756833" cy="361182"/>
            <a:chOff x="2383431" y="2697387"/>
            <a:chExt cx="439563" cy="209772"/>
          </a:xfrm>
        </p:grpSpPr>
        <p:cxnSp>
          <p:nvCxnSpPr>
            <p:cNvPr id="26" name="Straight Arrow Connector 25">
              <a:extLst>
                <a:ext uri="{FF2B5EF4-FFF2-40B4-BE49-F238E27FC236}">
                  <a16:creationId xmlns:a16="http://schemas.microsoft.com/office/drawing/2014/main" id="{21728028-33BC-4E2C-A71E-8A9266E5D5AC}"/>
                </a:ext>
              </a:extLst>
            </p:cNvPr>
            <p:cNvCxnSpPr>
              <a:cxnSpLocks/>
            </p:cNvCxnSpPr>
            <p:nvPr/>
          </p:nvCxnSpPr>
          <p:spPr>
            <a:xfrm flipH="1">
              <a:off x="2383431" y="2697387"/>
              <a:ext cx="435654" cy="0"/>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27" name="Straight Arrow Connector 26">
              <a:extLst>
                <a:ext uri="{FF2B5EF4-FFF2-40B4-BE49-F238E27FC236}">
                  <a16:creationId xmlns:a16="http://schemas.microsoft.com/office/drawing/2014/main" id="{A9E6BA50-21E0-4E76-A467-E5B5FC5F3D19}"/>
                </a:ext>
              </a:extLst>
            </p:cNvPr>
            <p:cNvCxnSpPr>
              <a:cxnSpLocks/>
            </p:cNvCxnSpPr>
            <p:nvPr/>
          </p:nvCxnSpPr>
          <p:spPr>
            <a:xfrm flipH="1">
              <a:off x="2719248" y="2699845"/>
              <a:ext cx="103746" cy="207314"/>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graphicFrame>
        <p:nvGraphicFramePr>
          <p:cNvPr id="28" name="Table 27">
            <a:extLst>
              <a:ext uri="{FF2B5EF4-FFF2-40B4-BE49-F238E27FC236}">
                <a16:creationId xmlns:a16="http://schemas.microsoft.com/office/drawing/2014/main" id="{927C1FCC-3091-45B9-9EEB-9B696335CBE3}"/>
              </a:ext>
            </a:extLst>
          </p:cNvPr>
          <p:cNvGraphicFramePr>
            <a:graphicFrameLocks noGrp="1"/>
          </p:cNvGraphicFramePr>
          <p:nvPr>
            <p:extLst>
              <p:ext uri="{D42A27DB-BD31-4B8C-83A1-F6EECF244321}">
                <p14:modId xmlns:p14="http://schemas.microsoft.com/office/powerpoint/2010/main" val="2323165957"/>
              </p:ext>
            </p:extLst>
          </p:nvPr>
        </p:nvGraphicFramePr>
        <p:xfrm>
          <a:off x="4083619" y="2302190"/>
          <a:ext cx="4235939" cy="3259200"/>
        </p:xfrm>
        <a:graphic>
          <a:graphicData uri="http://schemas.openxmlformats.org/drawingml/2006/table">
            <a:tbl>
              <a:tblPr firstRow="1" bandRow="1">
                <a:tableStyleId>{5940675A-B579-460E-94D1-54222C63F5DA}</a:tableStyleId>
              </a:tblPr>
              <a:tblGrid>
                <a:gridCol w="4235939">
                  <a:extLst>
                    <a:ext uri="{9D8B030D-6E8A-4147-A177-3AD203B41FA5}">
                      <a16:colId xmlns:a16="http://schemas.microsoft.com/office/drawing/2014/main" val="1556652529"/>
                    </a:ext>
                  </a:extLst>
                </a:gridCol>
              </a:tblGrid>
              <a:tr h="842090">
                <a:tc>
                  <a:txBody>
                    <a:bodyPr/>
                    <a:lstStyle/>
                    <a:p>
                      <a:pPr algn="ctr"/>
                      <a:r>
                        <a:rPr lang="en-GB" sz="2000" b="1" dirty="0">
                          <a:latin typeface="Century Gothic" panose="020B0502020202020204" pitchFamily="34" charset="0"/>
                        </a:rPr>
                        <a:t>Quarter past 3</a:t>
                      </a:r>
                    </a:p>
                  </a:txBody>
                  <a:tcPr marL="280697" marR="280697" marT="140348" marB="140348" anchor="ctr">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9610879"/>
                  </a:ext>
                </a:extLst>
              </a:tr>
              <a:tr h="358668">
                <a:tc>
                  <a:txBody>
                    <a:bodyPr/>
                    <a:lstStyle/>
                    <a:p>
                      <a:pPr algn="ctr"/>
                      <a:endParaRPr lang="en-GB" sz="300" b="1" dirty="0">
                        <a:latin typeface="Century Gothic" panose="020B0502020202020204" pitchFamily="34" charset="0"/>
                      </a:endParaRPr>
                    </a:p>
                  </a:txBody>
                  <a:tcPr marL="280697" marR="280697" marT="140348" marB="14034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0424727"/>
                  </a:ext>
                </a:extLst>
              </a:tr>
              <a:tr h="842090">
                <a:tc>
                  <a:txBody>
                    <a:bodyPr/>
                    <a:lstStyle/>
                    <a:p>
                      <a:pPr algn="ctr"/>
                      <a:r>
                        <a:rPr lang="en-GB" sz="2000" b="1" dirty="0">
                          <a:latin typeface="Century Gothic" panose="020B0502020202020204" pitchFamily="34" charset="0"/>
                        </a:rPr>
                        <a:t>Quarter to 7</a:t>
                      </a:r>
                    </a:p>
                  </a:txBody>
                  <a:tcPr marL="280697" marR="280697" marT="140348" marB="140348" anchor="ctr">
                    <a:lnT w="12700" cap="flat" cmpd="sng" algn="ctr">
                      <a:solidFill>
                        <a:schemeClr val="tx1"/>
                      </a:solidFill>
                      <a:prstDash val="solid"/>
                      <a:round/>
                      <a:headEnd type="none" w="med" len="med"/>
                      <a:tailEnd type="none" w="med" len="med"/>
                    </a:lnT>
                    <a:solidFill>
                      <a:schemeClr val="bg1"/>
                    </a:solidFill>
                  </a:tcPr>
                </a:tc>
                <a:extLst>
                  <a:ext uri="{0D108BD9-81ED-4DB2-BD59-A6C34878D82A}">
                    <a16:rowId xmlns:a16="http://schemas.microsoft.com/office/drawing/2014/main" val="1260567157"/>
                  </a:ext>
                </a:extLst>
              </a:tr>
              <a:tr h="374262">
                <a:tc>
                  <a:txBody>
                    <a:bodyPr/>
                    <a:lstStyle/>
                    <a:p>
                      <a:pPr algn="ctr"/>
                      <a:endParaRPr lang="en-GB" sz="600" b="1" dirty="0">
                        <a:latin typeface="Century Gothic" panose="020B0502020202020204" pitchFamily="34" charset="0"/>
                      </a:endParaRPr>
                    </a:p>
                  </a:txBody>
                  <a:tcPr marL="280697" marR="280697" marT="140348" marB="140348"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tcPr>
                </a:tc>
                <a:extLst>
                  <a:ext uri="{0D108BD9-81ED-4DB2-BD59-A6C34878D82A}">
                    <a16:rowId xmlns:a16="http://schemas.microsoft.com/office/drawing/2014/main" val="709473588"/>
                  </a:ext>
                </a:extLst>
              </a:tr>
              <a:tr h="842090">
                <a:tc>
                  <a:txBody>
                    <a:bodyPr/>
                    <a:lstStyle/>
                    <a:p>
                      <a:pPr algn="ctr"/>
                      <a:r>
                        <a:rPr lang="en-GB" sz="2000" b="1" dirty="0">
                          <a:latin typeface="Century Gothic" panose="020B0502020202020204" pitchFamily="34" charset="0"/>
                        </a:rPr>
                        <a:t>Quarter past 12</a:t>
                      </a:r>
                    </a:p>
                  </a:txBody>
                  <a:tcPr marL="280697" marR="280697" marT="140348" marB="140348" anchor="ctr">
                    <a:solidFill>
                      <a:schemeClr val="bg1"/>
                    </a:solidFill>
                  </a:tcPr>
                </a:tc>
                <a:extLst>
                  <a:ext uri="{0D108BD9-81ED-4DB2-BD59-A6C34878D82A}">
                    <a16:rowId xmlns:a16="http://schemas.microsoft.com/office/drawing/2014/main" val="3038314708"/>
                  </a:ext>
                </a:extLst>
              </a:tr>
            </a:tbl>
          </a:graphicData>
        </a:graphic>
      </p:graphicFrame>
      <p:cxnSp>
        <p:nvCxnSpPr>
          <p:cNvPr id="15" name="Straight Connector 14">
            <a:extLst>
              <a:ext uri="{FF2B5EF4-FFF2-40B4-BE49-F238E27FC236}">
                <a16:creationId xmlns:a16="http://schemas.microsoft.com/office/drawing/2014/main" id="{25FBDC0C-841E-4F7C-9103-B5FF4356B2D9}"/>
              </a:ext>
            </a:extLst>
          </p:cNvPr>
          <p:cNvCxnSpPr>
            <a:cxnSpLocks/>
          </p:cNvCxnSpPr>
          <p:nvPr/>
        </p:nvCxnSpPr>
        <p:spPr>
          <a:xfrm flipH="1" flipV="1">
            <a:off x="2868328" y="3003082"/>
            <a:ext cx="1215291" cy="220418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3A711F3-7EEA-4BA9-9DB1-30D1B6FABCE1}"/>
              </a:ext>
            </a:extLst>
          </p:cNvPr>
          <p:cNvCxnSpPr>
            <a:cxnSpLocks/>
          </p:cNvCxnSpPr>
          <p:nvPr/>
        </p:nvCxnSpPr>
        <p:spPr>
          <a:xfrm flipH="1">
            <a:off x="2868329" y="3935519"/>
            <a:ext cx="1215290" cy="117549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69287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7" name="Picture 26">
            <a:extLst>
              <a:ext uri="{FF2B5EF4-FFF2-40B4-BE49-F238E27FC236}">
                <a16:creationId xmlns:a16="http://schemas.microsoft.com/office/drawing/2014/main" id="{132E6EB2-D468-436F-B341-CDC317CA02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where the minute hand will be in 15 minutes time (a quarter turn).</a:t>
            </a:r>
          </a:p>
          <a:p>
            <a:pPr algn="ctr"/>
            <a:endParaRPr lang="en-GB" sz="1600" b="1" u="sng" dirty="0">
              <a:solidFill>
                <a:schemeClr val="bg2">
                  <a:lumMod val="50000"/>
                </a:schemeClr>
              </a:solidFill>
              <a:latin typeface="Century Gothic" panose="020B0502020202020204" pitchFamily="34" charset="0"/>
            </a:endParaRPr>
          </a:p>
        </p:txBody>
      </p:sp>
      <p:graphicFrame>
        <p:nvGraphicFramePr>
          <p:cNvPr id="26" name="Table 25">
            <a:extLst>
              <a:ext uri="{FF2B5EF4-FFF2-40B4-BE49-F238E27FC236}">
                <a16:creationId xmlns:a16="http://schemas.microsoft.com/office/drawing/2014/main" id="{98B30923-D323-4716-8914-0306B1B6CBF7}"/>
              </a:ext>
            </a:extLst>
          </p:cNvPr>
          <p:cNvGraphicFramePr>
            <a:graphicFrameLocks noGrp="1"/>
          </p:cNvGraphicFramePr>
          <p:nvPr>
            <p:extLst>
              <p:ext uri="{D42A27DB-BD31-4B8C-83A1-F6EECF244321}">
                <p14:modId xmlns:p14="http://schemas.microsoft.com/office/powerpoint/2010/main" val="3370399600"/>
              </p:ext>
            </p:extLst>
          </p:nvPr>
        </p:nvGraphicFramePr>
        <p:xfrm>
          <a:off x="1316956" y="3360281"/>
          <a:ext cx="6412655" cy="534938"/>
        </p:xfrm>
        <a:graphic>
          <a:graphicData uri="http://schemas.openxmlformats.org/drawingml/2006/table">
            <a:tbl>
              <a:tblPr firstRow="1" bandRow="1">
                <a:tableStyleId>{5940675A-B579-460E-94D1-54222C63F5DA}</a:tableStyleId>
              </a:tblPr>
              <a:tblGrid>
                <a:gridCol w="2588794">
                  <a:extLst>
                    <a:ext uri="{9D8B030D-6E8A-4147-A177-3AD203B41FA5}">
                      <a16:colId xmlns:a16="http://schemas.microsoft.com/office/drawing/2014/main" val="363820752"/>
                    </a:ext>
                  </a:extLst>
                </a:gridCol>
                <a:gridCol w="1188000">
                  <a:extLst>
                    <a:ext uri="{9D8B030D-6E8A-4147-A177-3AD203B41FA5}">
                      <a16:colId xmlns:a16="http://schemas.microsoft.com/office/drawing/2014/main" val="2805373043"/>
                    </a:ext>
                  </a:extLst>
                </a:gridCol>
                <a:gridCol w="2635861">
                  <a:extLst>
                    <a:ext uri="{9D8B030D-6E8A-4147-A177-3AD203B41FA5}">
                      <a16:colId xmlns:a16="http://schemas.microsoft.com/office/drawing/2014/main" val="2980405922"/>
                    </a:ext>
                  </a:extLst>
                </a:gridCol>
              </a:tblGrid>
              <a:tr h="534938">
                <a:tc>
                  <a:txBody>
                    <a:bodyPr/>
                    <a:lstStyle/>
                    <a:p>
                      <a:pPr algn="ctr"/>
                      <a:r>
                        <a:rPr lang="en-GB" sz="2000" b="1" dirty="0">
                          <a:latin typeface="Century Gothic" panose="020B0502020202020204" pitchFamily="34" charset="0"/>
                        </a:rPr>
                        <a:t>Half past 10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Quarter to 11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5741740"/>
                  </a:ext>
                </a:extLst>
              </a:tr>
            </a:tbl>
          </a:graphicData>
        </a:graphic>
      </p:graphicFrame>
      <p:cxnSp>
        <p:nvCxnSpPr>
          <p:cNvPr id="22" name="Straight Arrow Connector 21">
            <a:extLst>
              <a:ext uri="{FF2B5EF4-FFF2-40B4-BE49-F238E27FC236}">
                <a16:creationId xmlns:a16="http://schemas.microsoft.com/office/drawing/2014/main" id="{49B5A54C-267C-4E17-A1AB-430432E5F711}"/>
              </a:ext>
            </a:extLst>
          </p:cNvPr>
          <p:cNvCxnSpPr>
            <a:cxnSpLocks/>
          </p:cNvCxnSpPr>
          <p:nvPr/>
        </p:nvCxnSpPr>
        <p:spPr>
          <a:xfrm flipH="1">
            <a:off x="2653334" y="2516775"/>
            <a:ext cx="4662" cy="658224"/>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FAC00EFE-CC51-423C-855F-C7BDB2987F71}"/>
              </a:ext>
            </a:extLst>
          </p:cNvPr>
          <p:cNvCxnSpPr>
            <a:cxnSpLocks/>
          </p:cNvCxnSpPr>
          <p:nvPr/>
        </p:nvCxnSpPr>
        <p:spPr>
          <a:xfrm flipH="1" flipV="1">
            <a:off x="2362200" y="2201333"/>
            <a:ext cx="291563" cy="30697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4AAF04F1-3009-449E-8F8E-ADFA8151A51F}"/>
              </a:ext>
            </a:extLst>
          </p:cNvPr>
          <p:cNvCxnSpPr>
            <a:cxnSpLocks/>
          </p:cNvCxnSpPr>
          <p:nvPr/>
        </p:nvCxnSpPr>
        <p:spPr>
          <a:xfrm flipH="1" flipV="1">
            <a:off x="6178550" y="2165350"/>
            <a:ext cx="257715" cy="31419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B3297C6D-A4A0-479C-BF23-6473B091CEBF}"/>
              </a:ext>
            </a:extLst>
          </p:cNvPr>
          <p:cNvCxnSpPr>
            <a:cxnSpLocks/>
          </p:cNvCxnSpPr>
          <p:nvPr/>
        </p:nvCxnSpPr>
        <p:spPr>
          <a:xfrm flipV="1">
            <a:off x="2658533" y="4157134"/>
            <a:ext cx="0" cy="64219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a:extLst>
              <a:ext uri="{FF2B5EF4-FFF2-40B4-BE49-F238E27FC236}">
                <a16:creationId xmlns:a16="http://schemas.microsoft.com/office/drawing/2014/main" id="{F7745C51-96D1-4015-A782-5CB6925F8A35}"/>
              </a:ext>
            </a:extLst>
          </p:cNvPr>
          <p:cNvCxnSpPr>
            <a:cxnSpLocks/>
          </p:cNvCxnSpPr>
          <p:nvPr/>
        </p:nvCxnSpPr>
        <p:spPr>
          <a:xfrm flipH="1">
            <a:off x="2324100" y="4799331"/>
            <a:ext cx="325002" cy="19600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a:extLst>
              <a:ext uri="{FF2B5EF4-FFF2-40B4-BE49-F238E27FC236}">
                <a16:creationId xmlns:a16="http://schemas.microsoft.com/office/drawing/2014/main" id="{6022A46E-04FB-4D80-8DEE-18E52938B89A}"/>
              </a:ext>
            </a:extLst>
          </p:cNvPr>
          <p:cNvCxnSpPr>
            <a:cxnSpLocks/>
          </p:cNvCxnSpPr>
          <p:nvPr/>
        </p:nvCxnSpPr>
        <p:spPr>
          <a:xfrm flipH="1">
            <a:off x="6053667" y="4773180"/>
            <a:ext cx="381435" cy="14595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graphicFrame>
        <p:nvGraphicFramePr>
          <p:cNvPr id="35" name="Table 34">
            <a:extLst>
              <a:ext uri="{FF2B5EF4-FFF2-40B4-BE49-F238E27FC236}">
                <a16:creationId xmlns:a16="http://schemas.microsoft.com/office/drawing/2014/main" id="{A2553DB4-81E8-4ACF-B36B-89D24CD5F968}"/>
              </a:ext>
            </a:extLst>
          </p:cNvPr>
          <p:cNvGraphicFramePr>
            <a:graphicFrameLocks noGrp="1"/>
          </p:cNvGraphicFramePr>
          <p:nvPr>
            <p:extLst>
              <p:ext uri="{D42A27DB-BD31-4B8C-83A1-F6EECF244321}">
                <p14:modId xmlns:p14="http://schemas.microsoft.com/office/powerpoint/2010/main" val="3638605698"/>
              </p:ext>
            </p:extLst>
          </p:nvPr>
        </p:nvGraphicFramePr>
        <p:xfrm>
          <a:off x="1316956" y="5649493"/>
          <a:ext cx="6412655" cy="534938"/>
        </p:xfrm>
        <a:graphic>
          <a:graphicData uri="http://schemas.openxmlformats.org/drawingml/2006/table">
            <a:tbl>
              <a:tblPr firstRow="1" bandRow="1">
                <a:tableStyleId>{5940675A-B579-460E-94D1-54222C63F5DA}</a:tableStyleId>
              </a:tblPr>
              <a:tblGrid>
                <a:gridCol w="2588794">
                  <a:extLst>
                    <a:ext uri="{9D8B030D-6E8A-4147-A177-3AD203B41FA5}">
                      <a16:colId xmlns:a16="http://schemas.microsoft.com/office/drawing/2014/main" val="363820752"/>
                    </a:ext>
                  </a:extLst>
                </a:gridCol>
                <a:gridCol w="1188000">
                  <a:extLst>
                    <a:ext uri="{9D8B030D-6E8A-4147-A177-3AD203B41FA5}">
                      <a16:colId xmlns:a16="http://schemas.microsoft.com/office/drawing/2014/main" val="2805373043"/>
                    </a:ext>
                  </a:extLst>
                </a:gridCol>
                <a:gridCol w="2635861">
                  <a:extLst>
                    <a:ext uri="{9D8B030D-6E8A-4147-A177-3AD203B41FA5}">
                      <a16:colId xmlns:a16="http://schemas.microsoft.com/office/drawing/2014/main" val="2980405922"/>
                    </a:ext>
                  </a:extLst>
                </a:gridCol>
              </a:tblGrid>
              <a:tr h="534938">
                <a:tc>
                  <a:txBody>
                    <a:bodyPr/>
                    <a:lstStyle/>
                    <a:p>
                      <a:pPr algn="ctr"/>
                      <a:r>
                        <a:rPr lang="en-GB" sz="2000" b="1" dirty="0">
                          <a:latin typeface="Century Gothic" panose="020B0502020202020204" pitchFamily="34" charset="0"/>
                        </a:rPr>
                        <a:t>8 o’clock</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Quarter past 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5741740"/>
                  </a:ext>
                </a:extLst>
              </a:tr>
            </a:tbl>
          </a:graphicData>
        </a:graphic>
      </p:graphicFrame>
      <p:sp>
        <p:nvSpPr>
          <p:cNvPr id="38" name="Arrow: Right 37">
            <a:extLst>
              <a:ext uri="{FF2B5EF4-FFF2-40B4-BE49-F238E27FC236}">
                <a16:creationId xmlns:a16="http://schemas.microsoft.com/office/drawing/2014/main" id="{7334CAC2-D359-4646-BAD5-975EC7A4D95C}"/>
              </a:ext>
            </a:extLst>
          </p:cNvPr>
          <p:cNvSpPr/>
          <p:nvPr/>
        </p:nvSpPr>
        <p:spPr>
          <a:xfrm>
            <a:off x="3859704" y="2289300"/>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Arrow: Right 38">
            <a:extLst>
              <a:ext uri="{FF2B5EF4-FFF2-40B4-BE49-F238E27FC236}">
                <a16:creationId xmlns:a16="http://schemas.microsoft.com/office/drawing/2014/main" id="{8305A5F4-AA42-4B77-B9BD-213F5734D82F}"/>
              </a:ext>
            </a:extLst>
          </p:cNvPr>
          <p:cNvSpPr/>
          <p:nvPr/>
        </p:nvSpPr>
        <p:spPr>
          <a:xfrm>
            <a:off x="3859707" y="4557641"/>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342934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7" name="Picture 26">
            <a:extLst>
              <a:ext uri="{FF2B5EF4-FFF2-40B4-BE49-F238E27FC236}">
                <a16:creationId xmlns:a16="http://schemas.microsoft.com/office/drawing/2014/main" id="{132E6EB2-D468-436F-B341-CDC317CA02D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where the minute hand will be in 15 minutes time (a quarter turn).</a:t>
            </a:r>
          </a:p>
          <a:p>
            <a:pPr algn="ctr"/>
            <a:endParaRPr lang="en-GB" sz="1600" b="1" u="sng" dirty="0">
              <a:solidFill>
                <a:schemeClr val="bg2">
                  <a:lumMod val="50000"/>
                </a:schemeClr>
              </a:solidFill>
              <a:latin typeface="Century Gothic" panose="020B0502020202020204" pitchFamily="34" charset="0"/>
            </a:endParaRPr>
          </a:p>
        </p:txBody>
      </p:sp>
      <p:graphicFrame>
        <p:nvGraphicFramePr>
          <p:cNvPr id="26" name="Table 25">
            <a:extLst>
              <a:ext uri="{FF2B5EF4-FFF2-40B4-BE49-F238E27FC236}">
                <a16:creationId xmlns:a16="http://schemas.microsoft.com/office/drawing/2014/main" id="{98B30923-D323-4716-8914-0306B1B6CBF7}"/>
              </a:ext>
            </a:extLst>
          </p:cNvPr>
          <p:cNvGraphicFramePr>
            <a:graphicFrameLocks noGrp="1"/>
          </p:cNvGraphicFramePr>
          <p:nvPr>
            <p:extLst>
              <p:ext uri="{D42A27DB-BD31-4B8C-83A1-F6EECF244321}">
                <p14:modId xmlns:p14="http://schemas.microsoft.com/office/powerpoint/2010/main" val="2888083056"/>
              </p:ext>
            </p:extLst>
          </p:nvPr>
        </p:nvGraphicFramePr>
        <p:xfrm>
          <a:off x="1316956" y="3360281"/>
          <a:ext cx="6412655" cy="534938"/>
        </p:xfrm>
        <a:graphic>
          <a:graphicData uri="http://schemas.openxmlformats.org/drawingml/2006/table">
            <a:tbl>
              <a:tblPr firstRow="1" bandRow="1">
                <a:tableStyleId>{5940675A-B579-460E-94D1-54222C63F5DA}</a:tableStyleId>
              </a:tblPr>
              <a:tblGrid>
                <a:gridCol w="2588794">
                  <a:extLst>
                    <a:ext uri="{9D8B030D-6E8A-4147-A177-3AD203B41FA5}">
                      <a16:colId xmlns:a16="http://schemas.microsoft.com/office/drawing/2014/main" val="363820752"/>
                    </a:ext>
                  </a:extLst>
                </a:gridCol>
                <a:gridCol w="1188000">
                  <a:extLst>
                    <a:ext uri="{9D8B030D-6E8A-4147-A177-3AD203B41FA5}">
                      <a16:colId xmlns:a16="http://schemas.microsoft.com/office/drawing/2014/main" val="2805373043"/>
                    </a:ext>
                  </a:extLst>
                </a:gridCol>
                <a:gridCol w="2635861">
                  <a:extLst>
                    <a:ext uri="{9D8B030D-6E8A-4147-A177-3AD203B41FA5}">
                      <a16:colId xmlns:a16="http://schemas.microsoft.com/office/drawing/2014/main" val="2980405922"/>
                    </a:ext>
                  </a:extLst>
                </a:gridCol>
              </a:tblGrid>
              <a:tr h="534938">
                <a:tc>
                  <a:txBody>
                    <a:bodyPr/>
                    <a:lstStyle/>
                    <a:p>
                      <a:pPr algn="ctr"/>
                      <a:r>
                        <a:rPr lang="en-GB" sz="2000" b="1" dirty="0">
                          <a:latin typeface="Century Gothic" panose="020B0502020202020204" pitchFamily="34" charset="0"/>
                        </a:rPr>
                        <a:t>Half past 10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Quarter to 11</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5741740"/>
                  </a:ext>
                </a:extLst>
              </a:tr>
            </a:tbl>
          </a:graphicData>
        </a:graphic>
      </p:graphicFrame>
      <p:cxnSp>
        <p:nvCxnSpPr>
          <p:cNvPr id="22" name="Straight Arrow Connector 21">
            <a:extLst>
              <a:ext uri="{FF2B5EF4-FFF2-40B4-BE49-F238E27FC236}">
                <a16:creationId xmlns:a16="http://schemas.microsoft.com/office/drawing/2014/main" id="{49B5A54C-267C-4E17-A1AB-430432E5F711}"/>
              </a:ext>
            </a:extLst>
          </p:cNvPr>
          <p:cNvCxnSpPr>
            <a:cxnSpLocks/>
          </p:cNvCxnSpPr>
          <p:nvPr/>
        </p:nvCxnSpPr>
        <p:spPr>
          <a:xfrm flipH="1">
            <a:off x="2653334" y="2516775"/>
            <a:ext cx="4662" cy="658224"/>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FAC00EFE-CC51-423C-855F-C7BDB2987F71}"/>
              </a:ext>
            </a:extLst>
          </p:cNvPr>
          <p:cNvCxnSpPr>
            <a:cxnSpLocks/>
          </p:cNvCxnSpPr>
          <p:nvPr/>
        </p:nvCxnSpPr>
        <p:spPr>
          <a:xfrm flipH="1" flipV="1">
            <a:off x="2362200" y="2201333"/>
            <a:ext cx="291563" cy="306976"/>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a16="http://schemas.microsoft.com/office/drawing/2014/main" id="{4AAF04F1-3009-449E-8F8E-ADFA8151A51F}"/>
              </a:ext>
            </a:extLst>
          </p:cNvPr>
          <p:cNvCxnSpPr>
            <a:cxnSpLocks/>
          </p:cNvCxnSpPr>
          <p:nvPr/>
        </p:nvCxnSpPr>
        <p:spPr>
          <a:xfrm flipH="1" flipV="1">
            <a:off x="6178550" y="2165350"/>
            <a:ext cx="257715" cy="31419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a:extLst>
              <a:ext uri="{FF2B5EF4-FFF2-40B4-BE49-F238E27FC236}">
                <a16:creationId xmlns:a16="http://schemas.microsoft.com/office/drawing/2014/main" id="{B3297C6D-A4A0-479C-BF23-6473B091CEBF}"/>
              </a:ext>
            </a:extLst>
          </p:cNvPr>
          <p:cNvCxnSpPr>
            <a:cxnSpLocks/>
          </p:cNvCxnSpPr>
          <p:nvPr/>
        </p:nvCxnSpPr>
        <p:spPr>
          <a:xfrm flipV="1">
            <a:off x="2658533" y="4157134"/>
            <a:ext cx="0" cy="64219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0" name="Straight Arrow Connector 29">
            <a:extLst>
              <a:ext uri="{FF2B5EF4-FFF2-40B4-BE49-F238E27FC236}">
                <a16:creationId xmlns:a16="http://schemas.microsoft.com/office/drawing/2014/main" id="{F7745C51-96D1-4015-A782-5CB6925F8A35}"/>
              </a:ext>
            </a:extLst>
          </p:cNvPr>
          <p:cNvCxnSpPr>
            <a:cxnSpLocks/>
          </p:cNvCxnSpPr>
          <p:nvPr/>
        </p:nvCxnSpPr>
        <p:spPr>
          <a:xfrm flipH="1">
            <a:off x="2324100" y="4799331"/>
            <a:ext cx="325002" cy="196002"/>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32" name="Straight Arrow Connector 31">
            <a:extLst>
              <a:ext uri="{FF2B5EF4-FFF2-40B4-BE49-F238E27FC236}">
                <a16:creationId xmlns:a16="http://schemas.microsoft.com/office/drawing/2014/main" id="{6022A46E-04FB-4D80-8DEE-18E52938B89A}"/>
              </a:ext>
            </a:extLst>
          </p:cNvPr>
          <p:cNvCxnSpPr>
            <a:cxnSpLocks/>
          </p:cNvCxnSpPr>
          <p:nvPr/>
        </p:nvCxnSpPr>
        <p:spPr>
          <a:xfrm flipH="1">
            <a:off x="6053667" y="4773180"/>
            <a:ext cx="381435" cy="14595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graphicFrame>
        <p:nvGraphicFramePr>
          <p:cNvPr id="35" name="Table 34">
            <a:extLst>
              <a:ext uri="{FF2B5EF4-FFF2-40B4-BE49-F238E27FC236}">
                <a16:creationId xmlns:a16="http://schemas.microsoft.com/office/drawing/2014/main" id="{A2553DB4-81E8-4ACF-B36B-89D24CD5F968}"/>
              </a:ext>
            </a:extLst>
          </p:cNvPr>
          <p:cNvGraphicFramePr>
            <a:graphicFrameLocks noGrp="1"/>
          </p:cNvGraphicFramePr>
          <p:nvPr>
            <p:extLst>
              <p:ext uri="{D42A27DB-BD31-4B8C-83A1-F6EECF244321}">
                <p14:modId xmlns:p14="http://schemas.microsoft.com/office/powerpoint/2010/main" val="1326136722"/>
              </p:ext>
            </p:extLst>
          </p:nvPr>
        </p:nvGraphicFramePr>
        <p:xfrm>
          <a:off x="1316956" y="5649493"/>
          <a:ext cx="6412655" cy="534938"/>
        </p:xfrm>
        <a:graphic>
          <a:graphicData uri="http://schemas.openxmlformats.org/drawingml/2006/table">
            <a:tbl>
              <a:tblPr firstRow="1" bandRow="1">
                <a:tableStyleId>{5940675A-B579-460E-94D1-54222C63F5DA}</a:tableStyleId>
              </a:tblPr>
              <a:tblGrid>
                <a:gridCol w="2588794">
                  <a:extLst>
                    <a:ext uri="{9D8B030D-6E8A-4147-A177-3AD203B41FA5}">
                      <a16:colId xmlns:a16="http://schemas.microsoft.com/office/drawing/2014/main" val="363820752"/>
                    </a:ext>
                  </a:extLst>
                </a:gridCol>
                <a:gridCol w="1188000">
                  <a:extLst>
                    <a:ext uri="{9D8B030D-6E8A-4147-A177-3AD203B41FA5}">
                      <a16:colId xmlns:a16="http://schemas.microsoft.com/office/drawing/2014/main" val="2805373043"/>
                    </a:ext>
                  </a:extLst>
                </a:gridCol>
                <a:gridCol w="2635861">
                  <a:extLst>
                    <a:ext uri="{9D8B030D-6E8A-4147-A177-3AD203B41FA5}">
                      <a16:colId xmlns:a16="http://schemas.microsoft.com/office/drawing/2014/main" val="2980405922"/>
                    </a:ext>
                  </a:extLst>
                </a:gridCol>
              </a:tblGrid>
              <a:tr h="534938">
                <a:tc>
                  <a:txBody>
                    <a:bodyPr/>
                    <a:lstStyle/>
                    <a:p>
                      <a:pPr algn="ctr"/>
                      <a:r>
                        <a:rPr lang="en-GB" sz="2000" b="1" dirty="0">
                          <a:latin typeface="Century Gothic" panose="020B0502020202020204" pitchFamily="34" charset="0"/>
                        </a:rPr>
                        <a:t>8 o’clock</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tcPr>
                </a:tc>
                <a:tc>
                  <a:txBody>
                    <a:bodyPr/>
                    <a:lstStyle/>
                    <a:p>
                      <a:pPr algn="ctr"/>
                      <a:r>
                        <a:rPr lang="en-GB" sz="2000" b="1" dirty="0">
                          <a:latin typeface="Century Gothic" panose="020B0502020202020204" pitchFamily="34" charset="0"/>
                        </a:rPr>
                        <a:t>Quarter past 8</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45741740"/>
                  </a:ext>
                </a:extLst>
              </a:tr>
            </a:tbl>
          </a:graphicData>
        </a:graphic>
      </p:graphicFrame>
      <p:sp>
        <p:nvSpPr>
          <p:cNvPr id="38" name="Arrow: Right 37">
            <a:extLst>
              <a:ext uri="{FF2B5EF4-FFF2-40B4-BE49-F238E27FC236}">
                <a16:creationId xmlns:a16="http://schemas.microsoft.com/office/drawing/2014/main" id="{7334CAC2-D359-4646-BAD5-975EC7A4D95C}"/>
              </a:ext>
            </a:extLst>
          </p:cNvPr>
          <p:cNvSpPr/>
          <p:nvPr/>
        </p:nvSpPr>
        <p:spPr>
          <a:xfrm>
            <a:off x="3859704" y="2289300"/>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9" name="Arrow: Right 38">
            <a:extLst>
              <a:ext uri="{FF2B5EF4-FFF2-40B4-BE49-F238E27FC236}">
                <a16:creationId xmlns:a16="http://schemas.microsoft.com/office/drawing/2014/main" id="{8305A5F4-AA42-4B77-B9BD-213F5734D82F}"/>
              </a:ext>
            </a:extLst>
          </p:cNvPr>
          <p:cNvSpPr/>
          <p:nvPr/>
        </p:nvSpPr>
        <p:spPr>
          <a:xfrm>
            <a:off x="3859707" y="4557641"/>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0" name="Straight Arrow Connector 19">
            <a:extLst>
              <a:ext uri="{FF2B5EF4-FFF2-40B4-BE49-F238E27FC236}">
                <a16:creationId xmlns:a16="http://schemas.microsoft.com/office/drawing/2014/main" id="{2429F769-BB23-4AD2-AB84-79D3910F85A2}"/>
              </a:ext>
            </a:extLst>
          </p:cNvPr>
          <p:cNvCxnSpPr>
            <a:cxnSpLocks/>
          </p:cNvCxnSpPr>
          <p:nvPr/>
        </p:nvCxnSpPr>
        <p:spPr>
          <a:xfrm flipV="1">
            <a:off x="6443568" y="4766734"/>
            <a:ext cx="634565" cy="6446"/>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B29BB1CC-F870-40EB-B04F-F13626CBEB20}"/>
              </a:ext>
            </a:extLst>
          </p:cNvPr>
          <p:cNvCxnSpPr>
            <a:cxnSpLocks/>
          </p:cNvCxnSpPr>
          <p:nvPr/>
        </p:nvCxnSpPr>
        <p:spPr>
          <a:xfrm flipH="1" flipV="1">
            <a:off x="5804345" y="2479541"/>
            <a:ext cx="634565" cy="6446"/>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50567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BB0BCC12-789B-43BC-A98A-9EB7A9BDC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How many quarters of an hour are between 2 o’clock and half past 4?</a:t>
            </a:r>
          </a:p>
        </p:txBody>
      </p:sp>
      <p:grpSp>
        <p:nvGrpSpPr>
          <p:cNvPr id="5" name="Group 4">
            <a:extLst>
              <a:ext uri="{FF2B5EF4-FFF2-40B4-BE49-F238E27FC236}">
                <a16:creationId xmlns:a16="http://schemas.microsoft.com/office/drawing/2014/main" id="{48FEF968-A9E8-4A7D-BF7B-680789E854CA}"/>
              </a:ext>
            </a:extLst>
          </p:cNvPr>
          <p:cNvGrpSpPr/>
          <p:nvPr/>
        </p:nvGrpSpPr>
        <p:grpSpPr>
          <a:xfrm>
            <a:off x="1749241" y="2503300"/>
            <a:ext cx="6070289" cy="1908022"/>
            <a:chOff x="2649102" y="4127638"/>
            <a:chExt cx="4135156" cy="1299768"/>
          </a:xfrm>
        </p:grpSpPr>
        <p:cxnSp>
          <p:nvCxnSpPr>
            <p:cNvPr id="9" name="Straight Arrow Connector 8">
              <a:extLst>
                <a:ext uri="{FF2B5EF4-FFF2-40B4-BE49-F238E27FC236}">
                  <a16:creationId xmlns:a16="http://schemas.microsoft.com/office/drawing/2014/main" id="{2921141C-F5A9-4F40-90EB-2CFCC8627ACE}"/>
                </a:ext>
              </a:extLst>
            </p:cNvPr>
            <p:cNvCxnSpPr>
              <a:cxnSpLocks/>
            </p:cNvCxnSpPr>
            <p:nvPr/>
          </p:nvCxnSpPr>
          <p:spPr>
            <a:xfrm flipV="1">
              <a:off x="2658533" y="4127638"/>
              <a:ext cx="0" cy="64219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8E0B1316-1C79-4635-BB5C-16AFD3126CB4}"/>
                </a:ext>
              </a:extLst>
            </p:cNvPr>
            <p:cNvCxnSpPr>
              <a:cxnSpLocks/>
            </p:cNvCxnSpPr>
            <p:nvPr/>
          </p:nvCxnSpPr>
          <p:spPr>
            <a:xfrm flipV="1">
              <a:off x="2649102" y="4572000"/>
              <a:ext cx="310408" cy="19783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1E33AA82-2316-4980-956B-11DECAE9DCDE}"/>
                </a:ext>
              </a:extLst>
            </p:cNvPr>
            <p:cNvCxnSpPr>
              <a:cxnSpLocks/>
            </p:cNvCxnSpPr>
            <p:nvPr/>
          </p:nvCxnSpPr>
          <p:spPr>
            <a:xfrm>
              <a:off x="6435103" y="4743684"/>
              <a:ext cx="349155" cy="33959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3" name="Arrow: Right 12">
              <a:extLst>
                <a:ext uri="{FF2B5EF4-FFF2-40B4-BE49-F238E27FC236}">
                  <a16:creationId xmlns:a16="http://schemas.microsoft.com/office/drawing/2014/main" id="{67842FE1-65F4-4E18-AE72-C50A31F5B5F0}"/>
                </a:ext>
              </a:extLst>
            </p:cNvPr>
            <p:cNvSpPr/>
            <p:nvPr/>
          </p:nvSpPr>
          <p:spPr>
            <a:xfrm>
              <a:off x="3859707" y="4528145"/>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5" name="Straight Arrow Connector 14">
              <a:extLst>
                <a:ext uri="{FF2B5EF4-FFF2-40B4-BE49-F238E27FC236}">
                  <a16:creationId xmlns:a16="http://schemas.microsoft.com/office/drawing/2014/main" id="{3EF5E6D3-6578-4223-BD18-6773BE49F555}"/>
                </a:ext>
              </a:extLst>
            </p:cNvPr>
            <p:cNvCxnSpPr>
              <a:cxnSpLocks/>
            </p:cNvCxnSpPr>
            <p:nvPr/>
          </p:nvCxnSpPr>
          <p:spPr>
            <a:xfrm>
              <a:off x="6443568" y="4743684"/>
              <a:ext cx="6393" cy="683722"/>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945986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 name="Picture 2">
            <a:extLst>
              <a:ext uri="{FF2B5EF4-FFF2-40B4-BE49-F238E27FC236}">
                <a16:creationId xmlns:a16="http://schemas.microsoft.com/office/drawing/2014/main" id="{BB0BCC12-789B-43BC-A98A-9EB7A9BDCA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1600" b="1" u="sng" dirty="0">
              <a:solidFill>
                <a:schemeClr val="bg2">
                  <a:lumMod val="50000"/>
                </a:schemeClr>
              </a:solidFill>
              <a:latin typeface="Century Gothic" panose="020B0502020202020204" pitchFamily="34" charset="0"/>
              <a:ea typeface="PMingLiU-ExtB" panose="02020500000000000000" pitchFamily="18" charset="-120"/>
            </a:endParaRPr>
          </a:p>
          <a:p>
            <a:pPr algn="ctr"/>
            <a:r>
              <a:rPr lang="en-GB" sz="2000" b="1" dirty="0">
                <a:solidFill>
                  <a:schemeClr val="tx1"/>
                </a:solidFill>
                <a:latin typeface="Century Gothic" panose="020B0502020202020204" pitchFamily="34" charset="0"/>
                <a:ea typeface="PMingLiU-ExtB" panose="02020500000000000000" pitchFamily="18" charset="-120"/>
              </a:rPr>
              <a:t>How many quarters of an hour are between 2 o’clock and half past 4?</a:t>
            </a: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endParaRPr lang="en-GB" sz="2000" b="1" dirty="0">
              <a:solidFill>
                <a:schemeClr val="tx1"/>
              </a:solidFill>
              <a:latin typeface="Century Gothic" panose="020B0502020202020204" pitchFamily="34" charset="0"/>
              <a:ea typeface="PMingLiU-ExtB" panose="02020500000000000000" pitchFamily="18" charset="-120"/>
            </a:endParaRPr>
          </a:p>
          <a:p>
            <a:pPr algn="ctr"/>
            <a:r>
              <a:rPr lang="en-GB" sz="2000" b="1" dirty="0">
                <a:solidFill>
                  <a:srgbClr val="FF0000"/>
                </a:solidFill>
                <a:latin typeface="Century Gothic" panose="020B0502020202020204" pitchFamily="34" charset="0"/>
                <a:ea typeface="PMingLiU-ExtB" panose="02020500000000000000" pitchFamily="18" charset="-120"/>
              </a:rPr>
              <a:t>10 quarters of an hour</a:t>
            </a:r>
          </a:p>
          <a:p>
            <a:pPr lvl="0"/>
            <a:endParaRPr lang="en-GB" sz="2000" b="1" dirty="0">
              <a:solidFill>
                <a:srgbClr val="E7E6E6">
                  <a:lumMod val="25000"/>
                </a:srgbClr>
              </a:solidFill>
              <a:latin typeface="Century Gothic" panose="020B0502020202020204" pitchFamily="34" charset="0"/>
              <a:ea typeface="PMingLiU-ExtB" panose="02020500000000000000" pitchFamily="18" charset="-120"/>
            </a:endParaRPr>
          </a:p>
        </p:txBody>
      </p:sp>
      <p:grpSp>
        <p:nvGrpSpPr>
          <p:cNvPr id="5" name="Group 4">
            <a:extLst>
              <a:ext uri="{FF2B5EF4-FFF2-40B4-BE49-F238E27FC236}">
                <a16:creationId xmlns:a16="http://schemas.microsoft.com/office/drawing/2014/main" id="{48FEF968-A9E8-4A7D-BF7B-680789E854CA}"/>
              </a:ext>
            </a:extLst>
          </p:cNvPr>
          <p:cNvGrpSpPr/>
          <p:nvPr/>
        </p:nvGrpSpPr>
        <p:grpSpPr>
          <a:xfrm>
            <a:off x="1749241" y="2503300"/>
            <a:ext cx="6070289" cy="1908022"/>
            <a:chOff x="2649102" y="4127638"/>
            <a:chExt cx="4135156" cy="1299768"/>
          </a:xfrm>
        </p:grpSpPr>
        <p:cxnSp>
          <p:nvCxnSpPr>
            <p:cNvPr id="9" name="Straight Arrow Connector 8">
              <a:extLst>
                <a:ext uri="{FF2B5EF4-FFF2-40B4-BE49-F238E27FC236}">
                  <a16:creationId xmlns:a16="http://schemas.microsoft.com/office/drawing/2014/main" id="{2921141C-F5A9-4F40-90EB-2CFCC8627ACE}"/>
                </a:ext>
              </a:extLst>
            </p:cNvPr>
            <p:cNvCxnSpPr>
              <a:cxnSpLocks/>
            </p:cNvCxnSpPr>
            <p:nvPr/>
          </p:nvCxnSpPr>
          <p:spPr>
            <a:xfrm flipV="1">
              <a:off x="2658533" y="4127638"/>
              <a:ext cx="0" cy="64219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8E0B1316-1C79-4635-BB5C-16AFD3126CB4}"/>
                </a:ext>
              </a:extLst>
            </p:cNvPr>
            <p:cNvCxnSpPr>
              <a:cxnSpLocks/>
            </p:cNvCxnSpPr>
            <p:nvPr/>
          </p:nvCxnSpPr>
          <p:spPr>
            <a:xfrm flipV="1">
              <a:off x="2649102" y="4572000"/>
              <a:ext cx="310408" cy="197835"/>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1E33AA82-2316-4980-956B-11DECAE9DCDE}"/>
                </a:ext>
              </a:extLst>
            </p:cNvPr>
            <p:cNvCxnSpPr>
              <a:cxnSpLocks/>
            </p:cNvCxnSpPr>
            <p:nvPr/>
          </p:nvCxnSpPr>
          <p:spPr>
            <a:xfrm>
              <a:off x="6435103" y="4743684"/>
              <a:ext cx="349155" cy="33959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3" name="Arrow: Right 12">
              <a:extLst>
                <a:ext uri="{FF2B5EF4-FFF2-40B4-BE49-F238E27FC236}">
                  <a16:creationId xmlns:a16="http://schemas.microsoft.com/office/drawing/2014/main" id="{67842FE1-65F4-4E18-AE72-C50A31F5B5F0}"/>
                </a:ext>
              </a:extLst>
            </p:cNvPr>
            <p:cNvSpPr/>
            <p:nvPr/>
          </p:nvSpPr>
          <p:spPr>
            <a:xfrm>
              <a:off x="3859707" y="4528145"/>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5" name="Straight Arrow Connector 14">
              <a:extLst>
                <a:ext uri="{FF2B5EF4-FFF2-40B4-BE49-F238E27FC236}">
                  <a16:creationId xmlns:a16="http://schemas.microsoft.com/office/drawing/2014/main" id="{3EF5E6D3-6578-4223-BD18-6773BE49F555}"/>
                </a:ext>
              </a:extLst>
            </p:cNvPr>
            <p:cNvCxnSpPr>
              <a:cxnSpLocks/>
            </p:cNvCxnSpPr>
            <p:nvPr/>
          </p:nvCxnSpPr>
          <p:spPr>
            <a:xfrm>
              <a:off x="6443568" y="4743684"/>
              <a:ext cx="6393" cy="683722"/>
            </a:xfrm>
            <a:prstGeom prst="straightConnector1">
              <a:avLst/>
            </a:prstGeom>
            <a:ln w="38100">
              <a:solidFill>
                <a:schemeClr val="tx1"/>
              </a:solidFill>
              <a:tailEnd type="triangle"/>
            </a:ln>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741355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7F801E67-D0FB-43BD-8295-C1ECBF9FF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96" y="140134"/>
            <a:ext cx="8943607"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Mark is trying to tell the time.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Mark right? How do you know?</a:t>
            </a:r>
          </a:p>
          <a:p>
            <a:pPr algn="ctr"/>
            <a:endParaRPr lang="en-GB" sz="2000" b="1" dirty="0">
              <a:solidFill>
                <a:srgbClr val="FF0000"/>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FE66B92D-9AE2-403C-9E30-63B54CC569B7}"/>
              </a:ext>
            </a:extLst>
          </p:cNvPr>
          <p:cNvSpPr/>
          <p:nvPr/>
        </p:nvSpPr>
        <p:spPr>
          <a:xfrm>
            <a:off x="2507227" y="3941864"/>
            <a:ext cx="6145161" cy="567556"/>
          </a:xfrm>
          <a:prstGeom prst="wedgeRoundRectCallout">
            <a:avLst>
              <a:gd name="adj1" fmla="val -54972"/>
              <a:gd name="adj2" fmla="val 1992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In quarter of an hour it will be half past 3.</a:t>
            </a:r>
          </a:p>
        </p:txBody>
      </p:sp>
      <p:cxnSp>
        <p:nvCxnSpPr>
          <p:cNvPr id="11" name="Straight Arrow Connector 10">
            <a:extLst>
              <a:ext uri="{FF2B5EF4-FFF2-40B4-BE49-F238E27FC236}">
                <a16:creationId xmlns:a16="http://schemas.microsoft.com/office/drawing/2014/main" id="{270E1661-D608-483C-B764-3B21E8EEB2D3}"/>
              </a:ext>
            </a:extLst>
          </p:cNvPr>
          <p:cNvCxnSpPr>
            <a:cxnSpLocks/>
          </p:cNvCxnSpPr>
          <p:nvPr/>
        </p:nvCxnSpPr>
        <p:spPr>
          <a:xfrm flipV="1">
            <a:off x="4542789" y="2609644"/>
            <a:ext cx="937103" cy="1"/>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A614F352-9ED3-471B-9AEF-F9C24366C22E}"/>
              </a:ext>
            </a:extLst>
          </p:cNvPr>
          <p:cNvCxnSpPr>
            <a:cxnSpLocks/>
          </p:cNvCxnSpPr>
          <p:nvPr/>
        </p:nvCxnSpPr>
        <p:spPr>
          <a:xfrm>
            <a:off x="4528945" y="2609644"/>
            <a:ext cx="550897" cy="7367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927324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7F801E67-D0FB-43BD-8295-C1ECBF9FF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96" y="140134"/>
            <a:ext cx="8943607"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Mark is trying to tell the time.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Mark right? How do you know?</a:t>
            </a:r>
          </a:p>
          <a:p>
            <a:r>
              <a:rPr lang="en-GB" sz="2000" b="1" dirty="0">
                <a:solidFill>
                  <a:schemeClr val="tx1"/>
                </a:solidFill>
                <a:latin typeface="Century Gothic" panose="020B0502020202020204" pitchFamily="34" charset="0"/>
              </a:rPr>
              <a:t>Mark is right because…</a:t>
            </a:r>
          </a:p>
          <a:p>
            <a:pPr algn="ctr"/>
            <a:endParaRPr lang="en-GB" sz="2000" b="1" dirty="0">
              <a:solidFill>
                <a:srgbClr val="FF0000"/>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FE66B92D-9AE2-403C-9E30-63B54CC569B7}"/>
              </a:ext>
            </a:extLst>
          </p:cNvPr>
          <p:cNvSpPr/>
          <p:nvPr/>
        </p:nvSpPr>
        <p:spPr>
          <a:xfrm>
            <a:off x="2507227" y="3941864"/>
            <a:ext cx="6145161" cy="567556"/>
          </a:xfrm>
          <a:prstGeom prst="wedgeRoundRectCallout">
            <a:avLst>
              <a:gd name="adj1" fmla="val -54972"/>
              <a:gd name="adj2" fmla="val 1992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ea typeface="PMingLiU-ExtB" panose="02020500000000000000" pitchFamily="18" charset="-120"/>
              </a:rPr>
              <a:t>In quarter of an hour it will be half past 3.</a:t>
            </a:r>
          </a:p>
        </p:txBody>
      </p:sp>
      <p:cxnSp>
        <p:nvCxnSpPr>
          <p:cNvPr id="11" name="Straight Arrow Connector 10">
            <a:extLst>
              <a:ext uri="{FF2B5EF4-FFF2-40B4-BE49-F238E27FC236}">
                <a16:creationId xmlns:a16="http://schemas.microsoft.com/office/drawing/2014/main" id="{270E1661-D608-483C-B764-3B21E8EEB2D3}"/>
              </a:ext>
            </a:extLst>
          </p:cNvPr>
          <p:cNvCxnSpPr>
            <a:cxnSpLocks/>
          </p:cNvCxnSpPr>
          <p:nvPr/>
        </p:nvCxnSpPr>
        <p:spPr>
          <a:xfrm flipV="1">
            <a:off x="4542789" y="2609644"/>
            <a:ext cx="937103" cy="1"/>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A614F352-9ED3-471B-9AEF-F9C24366C22E}"/>
              </a:ext>
            </a:extLst>
          </p:cNvPr>
          <p:cNvCxnSpPr>
            <a:cxnSpLocks/>
          </p:cNvCxnSpPr>
          <p:nvPr/>
        </p:nvCxnSpPr>
        <p:spPr>
          <a:xfrm>
            <a:off x="4528945" y="2609644"/>
            <a:ext cx="550897" cy="7367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6600330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 name="Picture 3">
            <a:extLst>
              <a:ext uri="{FF2B5EF4-FFF2-40B4-BE49-F238E27FC236}">
                <a16:creationId xmlns:a16="http://schemas.microsoft.com/office/drawing/2014/main" id="{7F801E67-D0FB-43BD-8295-C1ECBF9FF04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0196" y="140134"/>
            <a:ext cx="8943607"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Mark is trying to tell the time.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Mark right? How do you know?</a:t>
            </a:r>
          </a:p>
          <a:p>
            <a:r>
              <a:rPr lang="en-GB" sz="2000" b="1" dirty="0">
                <a:solidFill>
                  <a:srgbClr val="FF0000"/>
                </a:solidFill>
                <a:latin typeface="Century Gothic" panose="020B0502020202020204" pitchFamily="34" charset="0"/>
              </a:rPr>
              <a:t>Mark is right because the time shown on the clock is quarter past 3.</a:t>
            </a:r>
          </a:p>
          <a:p>
            <a:pPr algn="ctr"/>
            <a:endParaRPr lang="en-GB" sz="2000" b="1" dirty="0">
              <a:solidFill>
                <a:srgbClr val="FF0000"/>
              </a:solidFill>
              <a:latin typeface="Century Gothic" panose="020B0502020202020204" pitchFamily="34" charset="0"/>
            </a:endParaRPr>
          </a:p>
        </p:txBody>
      </p:sp>
      <p:sp>
        <p:nvSpPr>
          <p:cNvPr id="9" name="Speech Bubble: Rectangle with Corners Rounded 8">
            <a:extLst>
              <a:ext uri="{FF2B5EF4-FFF2-40B4-BE49-F238E27FC236}">
                <a16:creationId xmlns:a16="http://schemas.microsoft.com/office/drawing/2014/main" id="{FE66B92D-9AE2-403C-9E30-63B54CC569B7}"/>
              </a:ext>
            </a:extLst>
          </p:cNvPr>
          <p:cNvSpPr/>
          <p:nvPr/>
        </p:nvSpPr>
        <p:spPr>
          <a:xfrm>
            <a:off x="2507227" y="3941864"/>
            <a:ext cx="6145161" cy="567556"/>
          </a:xfrm>
          <a:prstGeom prst="wedgeRoundRectCallout">
            <a:avLst>
              <a:gd name="adj1" fmla="val -54972"/>
              <a:gd name="adj2" fmla="val 1992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In quarter of an hour it will be half past 3.</a:t>
            </a:r>
          </a:p>
        </p:txBody>
      </p:sp>
      <p:cxnSp>
        <p:nvCxnSpPr>
          <p:cNvPr id="11" name="Straight Arrow Connector 10">
            <a:extLst>
              <a:ext uri="{FF2B5EF4-FFF2-40B4-BE49-F238E27FC236}">
                <a16:creationId xmlns:a16="http://schemas.microsoft.com/office/drawing/2014/main" id="{270E1661-D608-483C-B764-3B21E8EEB2D3}"/>
              </a:ext>
            </a:extLst>
          </p:cNvPr>
          <p:cNvCxnSpPr>
            <a:cxnSpLocks/>
          </p:cNvCxnSpPr>
          <p:nvPr/>
        </p:nvCxnSpPr>
        <p:spPr>
          <a:xfrm flipV="1">
            <a:off x="4542789" y="2609644"/>
            <a:ext cx="937103" cy="1"/>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a16="http://schemas.microsoft.com/office/drawing/2014/main" id="{A614F352-9ED3-471B-9AEF-F9C24366C22E}"/>
              </a:ext>
            </a:extLst>
          </p:cNvPr>
          <p:cNvCxnSpPr>
            <a:cxnSpLocks/>
          </p:cNvCxnSpPr>
          <p:nvPr/>
        </p:nvCxnSpPr>
        <p:spPr>
          <a:xfrm>
            <a:off x="4528945" y="2609644"/>
            <a:ext cx="550897" cy="73677"/>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04056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4" name="Picture 13">
            <a:extLst>
              <a:ext uri="{FF2B5EF4-FFF2-40B4-BE49-F238E27FC236}">
                <a16:creationId xmlns:a16="http://schemas.microsoft.com/office/drawing/2014/main" id="{5E5AA67D-7FE3-496E-AB2F-9572C80486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Playtime is 15 minutes long. What time would it finish if it started at the time shown on the clock?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the hands and write the answer.</a:t>
            </a:r>
          </a:p>
        </p:txBody>
      </p:sp>
      <p:grpSp>
        <p:nvGrpSpPr>
          <p:cNvPr id="5" name="Group 4">
            <a:extLst>
              <a:ext uri="{FF2B5EF4-FFF2-40B4-BE49-F238E27FC236}">
                <a16:creationId xmlns:a16="http://schemas.microsoft.com/office/drawing/2014/main" id="{48FEF968-A9E8-4A7D-BF7B-680789E854CA}"/>
              </a:ext>
            </a:extLst>
          </p:cNvPr>
          <p:cNvGrpSpPr/>
          <p:nvPr/>
        </p:nvGrpSpPr>
        <p:grpSpPr>
          <a:xfrm>
            <a:off x="1409700" y="3091232"/>
            <a:ext cx="4021818" cy="642989"/>
            <a:chOff x="2417803" y="4528145"/>
            <a:chExt cx="2739712" cy="438012"/>
          </a:xfrm>
        </p:grpSpPr>
        <p:cxnSp>
          <p:nvCxnSpPr>
            <p:cNvPr id="9" name="Straight Arrow Connector 8">
              <a:extLst>
                <a:ext uri="{FF2B5EF4-FFF2-40B4-BE49-F238E27FC236}">
                  <a16:creationId xmlns:a16="http://schemas.microsoft.com/office/drawing/2014/main" id="{2921141C-F5A9-4F40-90EB-2CFCC8627ACE}"/>
                </a:ext>
              </a:extLst>
            </p:cNvPr>
            <p:cNvCxnSpPr>
              <a:cxnSpLocks/>
            </p:cNvCxnSpPr>
            <p:nvPr/>
          </p:nvCxnSpPr>
          <p:spPr>
            <a:xfrm flipV="1">
              <a:off x="2658533" y="4762563"/>
              <a:ext cx="628735" cy="727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8E0B1316-1C79-4635-BB5C-16AFD3126CB4}"/>
                </a:ext>
              </a:extLst>
            </p:cNvPr>
            <p:cNvCxnSpPr>
              <a:cxnSpLocks/>
            </p:cNvCxnSpPr>
            <p:nvPr/>
          </p:nvCxnSpPr>
          <p:spPr>
            <a:xfrm flipH="1" flipV="1">
              <a:off x="2417803" y="4559255"/>
              <a:ext cx="231300" cy="21058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3" name="Arrow: Right 12">
              <a:extLst>
                <a:ext uri="{FF2B5EF4-FFF2-40B4-BE49-F238E27FC236}">
                  <a16:creationId xmlns:a16="http://schemas.microsoft.com/office/drawing/2014/main" id="{67842FE1-65F4-4E18-AE72-C50A31F5B5F0}"/>
                </a:ext>
              </a:extLst>
            </p:cNvPr>
            <p:cNvSpPr/>
            <p:nvPr/>
          </p:nvSpPr>
          <p:spPr>
            <a:xfrm>
              <a:off x="3859707" y="4528145"/>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Tree>
    <p:extLst>
      <p:ext uri="{BB962C8B-B14F-4D97-AF65-F5344CB8AC3E}">
        <p14:creationId xmlns:p14="http://schemas.microsoft.com/office/powerpoint/2010/main" val="21448325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14" name="Picture 13">
            <a:extLst>
              <a:ext uri="{FF2B5EF4-FFF2-40B4-BE49-F238E27FC236}">
                <a16:creationId xmlns:a16="http://schemas.microsoft.com/office/drawing/2014/main" id="{5E5AA67D-7FE3-496E-AB2F-9572C80486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438" y="140134"/>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16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Playtime is 15 minutes long. What time would it finish if it started at the time shown on the clock?</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Draw the hands and write the answer.</a:t>
            </a:r>
          </a:p>
          <a:p>
            <a:pPr algn="ctr"/>
            <a:r>
              <a:rPr lang="en-GB" sz="2000" b="1" dirty="0">
                <a:solidFill>
                  <a:srgbClr val="FF0000"/>
                </a:solidFill>
                <a:latin typeface="Century Gothic" panose="020B0502020202020204" pitchFamily="34" charset="0"/>
              </a:rPr>
              <a:t>Half past 10</a:t>
            </a:r>
          </a:p>
        </p:txBody>
      </p:sp>
      <p:grpSp>
        <p:nvGrpSpPr>
          <p:cNvPr id="5" name="Group 4">
            <a:extLst>
              <a:ext uri="{FF2B5EF4-FFF2-40B4-BE49-F238E27FC236}">
                <a16:creationId xmlns:a16="http://schemas.microsoft.com/office/drawing/2014/main" id="{48FEF968-A9E8-4A7D-BF7B-680789E854CA}"/>
              </a:ext>
            </a:extLst>
          </p:cNvPr>
          <p:cNvGrpSpPr/>
          <p:nvPr/>
        </p:nvGrpSpPr>
        <p:grpSpPr>
          <a:xfrm>
            <a:off x="1409700" y="3091232"/>
            <a:ext cx="4021818" cy="642989"/>
            <a:chOff x="2417803" y="4528145"/>
            <a:chExt cx="2739712" cy="438012"/>
          </a:xfrm>
        </p:grpSpPr>
        <p:cxnSp>
          <p:nvCxnSpPr>
            <p:cNvPr id="9" name="Straight Arrow Connector 8">
              <a:extLst>
                <a:ext uri="{FF2B5EF4-FFF2-40B4-BE49-F238E27FC236}">
                  <a16:creationId xmlns:a16="http://schemas.microsoft.com/office/drawing/2014/main" id="{2921141C-F5A9-4F40-90EB-2CFCC8627ACE}"/>
                </a:ext>
              </a:extLst>
            </p:cNvPr>
            <p:cNvCxnSpPr>
              <a:cxnSpLocks/>
            </p:cNvCxnSpPr>
            <p:nvPr/>
          </p:nvCxnSpPr>
          <p:spPr>
            <a:xfrm flipV="1">
              <a:off x="2658533" y="4762563"/>
              <a:ext cx="628735" cy="7273"/>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a:extLst>
                <a:ext uri="{FF2B5EF4-FFF2-40B4-BE49-F238E27FC236}">
                  <a16:creationId xmlns:a16="http://schemas.microsoft.com/office/drawing/2014/main" id="{8E0B1316-1C79-4635-BB5C-16AFD3126CB4}"/>
                </a:ext>
              </a:extLst>
            </p:cNvPr>
            <p:cNvCxnSpPr>
              <a:cxnSpLocks/>
            </p:cNvCxnSpPr>
            <p:nvPr/>
          </p:nvCxnSpPr>
          <p:spPr>
            <a:xfrm flipH="1" flipV="1">
              <a:off x="2417803" y="4559255"/>
              <a:ext cx="231300" cy="21058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13" name="Arrow: Right 12">
              <a:extLst>
                <a:ext uri="{FF2B5EF4-FFF2-40B4-BE49-F238E27FC236}">
                  <a16:creationId xmlns:a16="http://schemas.microsoft.com/office/drawing/2014/main" id="{67842FE1-65F4-4E18-AE72-C50A31F5B5F0}"/>
                </a:ext>
              </a:extLst>
            </p:cNvPr>
            <p:cNvSpPr/>
            <p:nvPr/>
          </p:nvSpPr>
          <p:spPr>
            <a:xfrm>
              <a:off x="3859707" y="4528145"/>
              <a:ext cx="1297808" cy="438012"/>
            </a:xfrm>
            <a:prstGeom prst="rightArrow">
              <a:avLst/>
            </a:prstGeom>
            <a:solidFill>
              <a:schemeClr val="accent1">
                <a:lumMod val="40000"/>
                <a:lumOff val="6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cxnSp>
        <p:nvCxnSpPr>
          <p:cNvPr id="12" name="Straight Arrow Connector 11">
            <a:extLst>
              <a:ext uri="{FF2B5EF4-FFF2-40B4-BE49-F238E27FC236}">
                <a16:creationId xmlns:a16="http://schemas.microsoft.com/office/drawing/2014/main" id="{8C8CC50F-709F-4D82-B95E-10753491702C}"/>
              </a:ext>
            </a:extLst>
          </p:cNvPr>
          <p:cNvCxnSpPr>
            <a:cxnSpLocks/>
          </p:cNvCxnSpPr>
          <p:nvPr/>
        </p:nvCxnSpPr>
        <p:spPr>
          <a:xfrm flipH="1" flipV="1">
            <a:off x="6922770" y="2971802"/>
            <a:ext cx="396241" cy="445769"/>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cxnSp>
        <p:nvCxnSpPr>
          <p:cNvPr id="15" name="Straight Arrow Connector 14">
            <a:extLst>
              <a:ext uri="{FF2B5EF4-FFF2-40B4-BE49-F238E27FC236}">
                <a16:creationId xmlns:a16="http://schemas.microsoft.com/office/drawing/2014/main" id="{270AFE3E-0DD5-4C44-B8D4-E8D99E25EF59}"/>
              </a:ext>
            </a:extLst>
          </p:cNvPr>
          <p:cNvCxnSpPr>
            <a:cxnSpLocks/>
          </p:cNvCxnSpPr>
          <p:nvPr/>
        </p:nvCxnSpPr>
        <p:spPr>
          <a:xfrm>
            <a:off x="7319407" y="3407637"/>
            <a:ext cx="9385" cy="1003684"/>
          </a:xfrm>
          <a:prstGeom prst="straightConnector1">
            <a:avLst/>
          </a:prstGeom>
          <a:ln w="38100">
            <a:solidFill>
              <a:srgbClr val="FF0000"/>
            </a:solidFill>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7056056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8" ma:contentTypeDescription="Create a new document." ma:contentTypeScope="" ma:versionID="f9bae57d942f349496b0c157240b0a3b">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c61ec2ab7abc56edcd4447b1e74a28c5"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0184DCCE-C5BD-48F9-BC58-3F63095FCD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5c7a0828-c5e4-45f8-a074-18a8fdc88ec6"/>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1362</TotalTime>
  <Words>718</Words>
  <Application>Microsoft Office PowerPoint</Application>
  <PresentationFormat>On-screen Show (4:3)</PresentationFormat>
  <Paragraphs>246</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Ivan Ho</cp:lastModifiedBy>
  <cp:revision>100</cp:revision>
  <dcterms:created xsi:type="dcterms:W3CDTF">2018-03-17T10:08:43Z</dcterms:created>
  <dcterms:modified xsi:type="dcterms:W3CDTF">2019-03-25T11:46:15Z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