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8" r:id="rId3"/>
    <p:sldId id="271" r:id="rId4"/>
    <p:sldId id="260" r:id="rId5"/>
    <p:sldId id="259" r:id="rId6"/>
    <p:sldId id="261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F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85" d="100"/>
          <a:sy n="85" d="100"/>
        </p:scale>
        <p:origin x="-1776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26/05/2020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26/05/2020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26/05/2020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26/05/2020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26/05/2020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26/05/2020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26/05/2020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26/05/2020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26/05/2020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26/05/2020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26/05/2020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F605498-8D49-1D41-A890-108E60D77EB7}" type="datetimeFigureOut">
              <a:rPr lang="en-US" smtClean="0"/>
              <a:t>26/05/2020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s://www.topmarks.co.uk/maths-games/hit-the-button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06824" y="1060824"/>
            <a:ext cx="7455647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latin typeface="Comic Sans MS"/>
                <a:cs typeface="Comic Sans MS"/>
              </a:rPr>
              <a:t>Maths Warm Ups</a:t>
            </a:r>
          </a:p>
          <a:p>
            <a:pPr algn="ctr"/>
            <a:endParaRPr lang="en-US" sz="3200" dirty="0" smtClean="0">
              <a:latin typeface="Comic Sans MS"/>
              <a:cs typeface="Comic Sans MS"/>
            </a:endParaRPr>
          </a:p>
          <a:p>
            <a:pPr algn="ctr"/>
            <a:endParaRPr lang="en-US" dirty="0">
              <a:latin typeface="Comic Sans MS"/>
              <a:cs typeface="Comic Sans MS"/>
            </a:endParaRPr>
          </a:p>
          <a:p>
            <a:pPr algn="ctr"/>
            <a:r>
              <a:rPr lang="en-US" sz="2800" dirty="0" smtClean="0">
                <a:latin typeface="Comic Sans MS"/>
                <a:cs typeface="Comic Sans MS"/>
              </a:rPr>
              <a:t>If you would like to warm up your maths brain before you tackle your main task, have a go at the arithmetic questions. There is one set of questions per day and the answers to follow. </a:t>
            </a:r>
            <a:endParaRPr lang="en-US" sz="2800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646469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5-26 at 21.03.2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0"/>
            <a:ext cx="54864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9529" y="239059"/>
            <a:ext cx="1709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Monday - Questions</a:t>
            </a:r>
            <a:endParaRPr lang="en-US" sz="2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5-26 at 21.03.2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0"/>
            <a:ext cx="54864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57736" y="805631"/>
            <a:ext cx="937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8    1   7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74745" y="805631"/>
            <a:ext cx="937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1   3    9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69420" y="1680458"/>
            <a:ext cx="937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12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01549" y="1865124"/>
            <a:ext cx="937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19.5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26465" y="2938517"/>
            <a:ext cx="937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2/9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14781" y="3966555"/>
            <a:ext cx="937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35p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53949" y="3090917"/>
            <a:ext cx="937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4/7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56176" y="4151221"/>
            <a:ext cx="937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316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98910" y="5250974"/>
            <a:ext cx="18904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</a:rPr>
              <a:t>Three hundred and twelve</a:t>
            </a:r>
            <a:endParaRPr lang="en-US" sz="1100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79004" y="5246935"/>
            <a:ext cx="937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704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646051" y="6153891"/>
            <a:ext cx="937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74745" y="6120214"/>
            <a:ext cx="937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805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9529" y="239059"/>
            <a:ext cx="1709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Monday - Answers</a:t>
            </a:r>
            <a:endParaRPr lang="en-US" sz="2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87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5-26 at 21.10.1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8000"/>
            <a:ext cx="9144000" cy="329184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9529" y="239059"/>
            <a:ext cx="1709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Tuesday - Questions</a:t>
            </a:r>
            <a:endParaRPr lang="en-US" sz="2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1709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Tuesday - Answers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pic>
        <p:nvPicPr>
          <p:cNvPr id="5" name="Picture 4" descr="Screen Shot 2020-05-26 at 21.10.2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8000"/>
            <a:ext cx="9144000" cy="3276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3529" y="3105835"/>
            <a:ext cx="8128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800000"/>
                </a:solidFill>
                <a:hlinkClick r:id="rId2"/>
              </a:rPr>
              <a:t>https://www.topmarks.co.uk/maths-games/hit-the-button</a:t>
            </a:r>
            <a:endParaRPr lang="en-US" sz="2400" b="1" dirty="0" smtClean="0">
              <a:solidFill>
                <a:srgbClr val="800000"/>
              </a:solidFill>
            </a:endParaRPr>
          </a:p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19529" y="239059"/>
            <a:ext cx="228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Wednesday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01708" y="2042743"/>
            <a:ext cx="34076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Comic Sans MS"/>
                <a:cs typeface="Comic Sans MS"/>
              </a:rPr>
              <a:t>Have a go at the game below -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20-05-26 at 21.12.1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8000"/>
            <a:ext cx="9144000" cy="328264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9529" y="239059"/>
            <a:ext cx="2286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Thursday - Questions</a:t>
            </a:r>
            <a:endParaRPr lang="en-US" sz="2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5-26 at 21.13.2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90700"/>
            <a:ext cx="9144000" cy="325549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9529" y="239059"/>
            <a:ext cx="24055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Thursday - Answers</a:t>
            </a:r>
            <a:endParaRPr lang="en-US" sz="2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5-26 at 21.17.3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359" y="1066800"/>
            <a:ext cx="7391400" cy="5791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9529" y="128698"/>
            <a:ext cx="24055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Friday - Questions</a:t>
            </a:r>
            <a:endParaRPr lang="en-US" sz="2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5-26 at 21.17.42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0" t="10931"/>
          <a:stretch/>
        </p:blipFill>
        <p:spPr>
          <a:xfrm>
            <a:off x="119529" y="2136589"/>
            <a:ext cx="8890000" cy="147917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9529" y="239059"/>
            <a:ext cx="24055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Friday - Answers</a:t>
            </a:r>
            <a:endParaRPr lang="en-US" sz="2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Angles">
  <a:themeElements>
    <a:clrScheme name="Custom 1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C2F0FD"/>
      </a:accent1>
      <a:accent2>
        <a:srgbClr val="91BDFB"/>
      </a:accent2>
      <a:accent3>
        <a:srgbClr val="C4F8C7"/>
      </a:accent3>
      <a:accent4>
        <a:srgbClr val="D7FB6F"/>
      </a:accent4>
      <a:accent5>
        <a:srgbClr val="FFF5B9"/>
      </a:accent5>
      <a:accent6>
        <a:srgbClr val="A5F1F3"/>
      </a:accent6>
      <a:hlink>
        <a:srgbClr val="DAFBFF"/>
      </a:hlink>
      <a:folHlink>
        <a:srgbClr val="C8F3FF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Angles.thmx</Template>
  <TotalTime>23</TotalTime>
  <Words>113</Words>
  <Application>Microsoft Macintosh PowerPoint</Application>
  <PresentationFormat>On-screen Show (4:3)</PresentationFormat>
  <Paragraphs>27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Angles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Harriett Fletcher</dc:creator>
  <cp:lastModifiedBy>Harriett Fletcher</cp:lastModifiedBy>
  <cp:revision>3</cp:revision>
  <dcterms:created xsi:type="dcterms:W3CDTF">2020-05-26T20:03:37Z</dcterms:created>
  <dcterms:modified xsi:type="dcterms:W3CDTF">2020-05-26T20:26:38Z</dcterms:modified>
</cp:coreProperties>
</file>