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01"/>
  </p:normalViewPr>
  <p:slideViewPr>
    <p:cSldViewPr snapToGrid="0" snapToObjects="1">
      <p:cViewPr varScale="1">
        <p:scale>
          <a:sx n="90" d="100"/>
          <a:sy n="90" d="100"/>
        </p:scale>
        <p:origin x="23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5D094-5B9B-EB42-8E2D-92A4B60AC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3193-0261-EB4A-BD2B-185796EE2D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992D9-F26B-314D-ABDC-181C29E85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5128F-E024-7644-A5B2-1904955FB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12F44-992A-F640-BB3F-BD7E389DD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43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B7063-3504-DC4A-998E-68B0F41A1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48053A-3112-BD45-A61F-D33D25260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5C1BF-B414-E646-9E5D-17C865876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D1B951-2EF8-C84F-AD74-5111B1BB0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9452CD-78DB-1B47-86FC-BB5CDB15A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345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2FC34-8363-AE4B-83BD-80EEBB429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C12D0-F53C-A941-9925-33E460BFA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340CE-49A3-864F-B81F-862BF0709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89BD0-004B-6E4C-AF33-47C293D9A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391E8-3B65-C840-B61B-824AD92D2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923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B1D2A-B382-B14C-9084-94E13F7A1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99F19-CC3F-754A-B6C9-5D9CAF24C5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9DCE6F-93B7-694C-BD81-D6D7DC4D3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13842-F789-2847-A049-745EAD078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94D67-BC23-B642-BDD0-516CD9EEA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0ED2B0-E931-2B48-AD1A-FE27C8776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27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9615C-9AEC-0249-B2B2-2A77FDBC8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899CA9-8AA4-6B41-8FD0-27499026AB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D4AC5F-0BDB-5942-BED3-257832155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4A6FA5-4C2B-FA44-BFDB-51B0AA528E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FD6E75-D9FF-1049-B950-3D805520ED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ADFF4C-BC91-C245-A655-C1715D8D8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5CE81E-B990-5F4E-86A1-7FB7304EA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267E27-5D3E-CF41-8F27-976EE23A6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81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8E7DE-575D-ED4C-B161-DB3A477EB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257BB3-B3B2-BD40-BA5B-2250BC26C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5CEE1E-345C-AF41-9D76-92D4590E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445E7E-D621-F74B-A1CF-194D75B02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14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E4DB86-73C1-3540-9C69-BA472FC23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FEB7B4-24B9-C241-AD4A-D1EAA2140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32FABD-F68D-8045-BA63-BAD8E159F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02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3B308-90AC-5A4D-BC66-C9DC83796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26B25-6DD2-3A44-A325-A97A03122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71BE3C-2B39-1B41-83FF-2F21BCA01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7E4581-D4CD-BF4D-8D88-5B9D1ED58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6A1203-8799-8C46-8B68-94987ACBA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B5308A-CA89-9B4E-9CBB-596FF3C7D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953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FC735-30EE-B643-9AA9-3EBD2B5C3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734361-C7A5-824E-AA82-7A67DD0A16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780C3-9832-7A46-9B3D-79C3EB877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343CB-B2B6-544C-8647-58ABBDA77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04443D-6B1B-2944-AC49-0B2428964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327A33-A651-1D4F-B778-107E21FC7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4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02CC5-2920-3E4F-91C2-C62384686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C43101-6C1A-7545-9FF3-EA870D52A4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58BD0-C85B-F340-B2B0-65BA5B752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C84AD-9860-4D48-8443-C93FA8170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39303-A23D-9044-8D6E-7C8D1D88C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16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55E1C4-492E-1A49-8743-D1BB66435B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7701B5-CEB1-974A-A54E-7EFCF5179C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677E0-9BDA-0D40-82F0-2F08F9AFF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FDBC4-91C2-4D49-8A6C-9A44F80BB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CA212-C589-7843-AC5A-855D11A1C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05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4AE51C-4D1B-9E44-BA5E-45972740E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87037-0651-4C4C-9B0E-27D27BC39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996BB-DB2B-4846-B002-4CBB6629B0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45867-D8D2-3340-9FEF-14292DB1FB86}" type="datetimeFigureOut">
              <a:rPr lang="en-US" smtClean="0"/>
              <a:t>4/17/20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85BC4-4ED5-024D-81AE-7ECBB818FA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40FAC-DF5C-B047-B3AB-45CEAE8418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42CAB-43C1-1447-8057-44AD6495DB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30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dMsoKrzvFY&amp;list=PL259E30B308CFF727" TargetMode="External"/><Relationship Id="rId2" Type="http://schemas.openxmlformats.org/officeDocument/2006/relationships/hyperlink" Target="https://www.bbc.co.uk/history/ww2peopleswar/stories/94/a4464894.shtml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436B83A-9531-5C4A-B143-C94D05B491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039722"/>
              </p:ext>
            </p:extLst>
          </p:nvPr>
        </p:nvGraphicFramePr>
        <p:xfrm>
          <a:off x="115072" y="275425"/>
          <a:ext cx="12192000" cy="671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75619880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7055597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052498220"/>
                    </a:ext>
                  </a:extLst>
                </a:gridCol>
              </a:tblGrid>
              <a:tr h="3004521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1200"/>
                        </a:spcAft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Enquiry 1 – How significant was the Blitz? </a:t>
                      </a: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120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Task 1 – Use a map of the world to find out why it was called a World War. Who were the Allies?  Who were the Axis powers?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120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Task 2 – Listen to Winston Churchill’s speech.  http://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www.bbc.co.uk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/learning/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scho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olradio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/subjects/history/ww2clips/s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peeches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churchill_finest_hour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120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How do you feel after hearing this speech?  Write a diary entry to explain how you feel. 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120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Task 3 – Look at propaganda posters to inspire men and women to support the war effort.  Can you design and create your own?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明朝" panose="02020609040205080304" pitchFamily="49" charset="-128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Enquiry 2- The impact on Staffordshire?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1 – Can you research the different Staffordshire regiments that fought in the war?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2 – Can you use the Commonwealth War Graves link to research your family name? 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https://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www.cwgc.org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/find/find- war-dead </a:t>
                      </a:r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Task 3 – Interview your parents about what they know about members of your family involved in World War II?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4 – Read the diary entry about the bombing of Stafford - </a:t>
                      </a:r>
                      <a:r>
                        <a:rPr lang="en-GB" sz="1100" b="0" u="sng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https://www.bbc.co.uk/history/ww2peopleswar/stories/94/a4464894.shtml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 Can you write an entry for a day in the life of Corona Virus and its impact on your neighbourhood?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明朝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Enquiry 3  - The Life on an Evacuee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1 – Watch the first episode of Carrie’s War: </a:t>
                      </a:r>
                      <a:r>
                        <a:rPr lang="en-GB" sz="1100" b="0" u="sng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https://www.youtube.com/watch?v=LdMsoKrzvFY&amp;list=PL259E30B308CFF727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 Can you create a guide to prepare others for the experience of an evacuee?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2 – Can you research Air Raid Shelters.  Can you design and construct one to withstand water, a stone and other objects? You can create your own design criteria of 4 things your shelter can do.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3674048"/>
                  </a:ext>
                </a:extLst>
              </a:tr>
              <a:tr h="1025239"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Enquiry 4 – Were all decisions good decisions?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1 –Research the bombing of Coventry.  Was this a good government decision or not?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2 – Research the Battle of Britain.  What plans were made? What planes were used?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Enquiry 5 – Were there positive changes for women.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1 – Research what jobs women did?  Look at what women did before the war and after.  You could create a timeline, poster or booklet to explain how women’s lives changed.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Enquiry 6 – Rationing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1 – Can you create a ration book? 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Task 2 – Can you use the ingredients in your house to create a rationed cake or meal?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235603"/>
                  </a:ext>
                </a:extLst>
              </a:tr>
              <a:tr h="2267065">
                <a:tc gridSpan="3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Ideas: Follow your interests.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 example, if you like  horses.  How were they used in World War II?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you like fashion, how does clothing for adults and children in World War II vary to today?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you like planes or boats – What equipment was used in World War II?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famous buildings around England were damaged?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 the ‘British spirit’ of the Blitz similar to our ‘British spirit’ about Corona Virus?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Did World War II change the world in a positive or negative way?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 – What famous artists drew war scenes?  Can you replicate their style? 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Research task – What was the Blitz? Why did it happen? Where did it happen? Who was involved? How did it change people’s lives? Create a mind map/table of facts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Diary entry task – You are in the middle of the Blitz. Write to a friend in the country side (who will not be effected by the Blitz) explain what is happening. How do you feel? Is there anything that you miss?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Creating a bunker – Using material from your household can you create a miniature bunker that you would live in with your family during the bombing. Challenge – can you create a life size one in your garden.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Writing a list of things you will take into your bunker – you are only allowed to take 10 things with you – what would you take? Think about the most important things that you would need.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Research the aircraft used by Britain and Germany. Similarities and differences. Create a model?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356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8020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775</Words>
  <Application>Microsoft Macintosh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Gilchrist-Hawke</dc:creator>
  <cp:lastModifiedBy>Alexander Gilchrist-Hawke</cp:lastModifiedBy>
  <cp:revision>4</cp:revision>
  <dcterms:created xsi:type="dcterms:W3CDTF">2020-04-17T10:36:28Z</dcterms:created>
  <dcterms:modified xsi:type="dcterms:W3CDTF">2020-04-17T11:44:57Z</dcterms:modified>
</cp:coreProperties>
</file>