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71" r:id="rId4"/>
    <p:sldId id="260" r:id="rId5"/>
    <p:sldId id="259" r:id="rId6"/>
    <p:sldId id="261" r:id="rId7"/>
    <p:sldId id="27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6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6824" y="1060824"/>
            <a:ext cx="745564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3200" dirty="0" smtClean="0">
              <a:latin typeface="Comic Sans MS"/>
              <a:cs typeface="Comic Sans MS"/>
            </a:endParaRPr>
          </a:p>
          <a:p>
            <a:pPr algn="ctr"/>
            <a:endParaRPr lang="en-US" dirty="0">
              <a:latin typeface="Comic Sans MS"/>
              <a:cs typeface="Comic Sans MS"/>
            </a:endParaRPr>
          </a:p>
          <a:p>
            <a:pPr algn="ctr"/>
            <a:r>
              <a:rPr lang="en-US" sz="28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There is one set of questions per day and the answers to follow. 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46469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2122" b="28925"/>
          <a:stretch/>
        </p:blipFill>
        <p:spPr>
          <a:xfrm>
            <a:off x="0" y="2339162"/>
            <a:ext cx="9144000" cy="237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77122" b="8460"/>
          <a:stretch/>
        </p:blipFill>
        <p:spPr>
          <a:xfrm>
            <a:off x="0" y="2048539"/>
            <a:ext cx="9144000" cy="1212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8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2238" b="28924"/>
          <a:stretch/>
        </p:blipFill>
        <p:spPr>
          <a:xfrm>
            <a:off x="0" y="1857152"/>
            <a:ext cx="9144000" cy="2367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77355" b="8924"/>
          <a:stretch/>
        </p:blipFill>
        <p:spPr>
          <a:xfrm>
            <a:off x="0" y="2424224"/>
            <a:ext cx="9144000" cy="122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Questions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2006" b="29040"/>
          <a:stretch/>
        </p:blipFill>
        <p:spPr>
          <a:xfrm>
            <a:off x="0" y="2332074"/>
            <a:ext cx="9144000" cy="237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</a:t>
            </a:r>
            <a:r>
              <a:rPr lang="en-US" sz="2800" b="1" dirty="0" smtClean="0">
                <a:solidFill>
                  <a:srgbClr val="0000FF"/>
                </a:solidFill>
              </a:rPr>
              <a:t>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77355" b="8575"/>
          <a:stretch/>
        </p:blipFill>
        <p:spPr>
          <a:xfrm>
            <a:off x="0" y="2083981"/>
            <a:ext cx="9144000" cy="1290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51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31923" b="29458"/>
          <a:stretch/>
        </p:blipFill>
        <p:spPr>
          <a:xfrm>
            <a:off x="0" y="1928037"/>
            <a:ext cx="9144000" cy="2360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77355" b="8227"/>
          <a:stretch/>
        </p:blipFill>
        <p:spPr>
          <a:xfrm>
            <a:off x="0" y="1942214"/>
            <a:ext cx="9144000" cy="131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C2F0FD"/>
      </a:accent1>
      <a:accent2>
        <a:srgbClr val="91BDFB"/>
      </a:accent2>
      <a:accent3>
        <a:srgbClr val="C4F8C7"/>
      </a:accent3>
      <a:accent4>
        <a:srgbClr val="D7FB6F"/>
      </a:accent4>
      <a:accent5>
        <a:srgbClr val="FFF5B9"/>
      </a:accent5>
      <a:accent6>
        <a:srgbClr val="A5F1F3"/>
      </a:accent6>
      <a:hlink>
        <a:srgbClr val="DAFBFF"/>
      </a:hlink>
      <a:folHlink>
        <a:srgbClr val="C8F3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72</TotalTime>
  <Words>66</Words>
  <Application>Microsoft Office PowerPoint</Application>
  <PresentationFormat>On-screen Show (4:3)</PresentationFormat>
  <Paragraphs>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Comic Sans MS</vt:lpstr>
      <vt:lpstr>Franklin Gothic Book</vt:lpstr>
      <vt:lpstr>Franklin Gothic Medium</vt:lpstr>
      <vt:lpstr>Tunga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antonia harrison</cp:lastModifiedBy>
  <cp:revision>10</cp:revision>
  <dcterms:created xsi:type="dcterms:W3CDTF">2020-05-26T20:03:37Z</dcterms:created>
  <dcterms:modified xsi:type="dcterms:W3CDTF">2020-06-02T09:30:43Z</dcterms:modified>
</cp:coreProperties>
</file>