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9" r:id="rId5"/>
    <p:sldId id="418" r:id="rId6"/>
    <p:sldId id="301" r:id="rId7"/>
    <p:sldId id="366" r:id="rId8"/>
    <p:sldId id="367" r:id="rId9"/>
    <p:sldId id="360" r:id="rId10"/>
    <p:sldId id="424" r:id="rId11"/>
    <p:sldId id="368" r:id="rId12"/>
    <p:sldId id="380" r:id="rId13"/>
    <p:sldId id="369" r:id="rId14"/>
    <p:sldId id="373" r:id="rId15"/>
    <p:sldId id="415" r:id="rId16"/>
    <p:sldId id="425" r:id="rId17"/>
    <p:sldId id="355" r:id="rId18"/>
    <p:sldId id="375" r:id="rId19"/>
    <p:sldId id="413" r:id="rId20"/>
    <p:sldId id="426" r:id="rId21"/>
    <p:sldId id="427" r:id="rId22"/>
    <p:sldId id="378" r:id="rId23"/>
    <p:sldId id="38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00B0F0"/>
    <a:srgbClr val="E7E6E6"/>
    <a:srgbClr val="FF3300"/>
    <a:srgbClr val="BA8CDC"/>
    <a:srgbClr val="FF6699"/>
    <a:srgbClr val="CC66FF"/>
    <a:srgbClr val="33CCFF"/>
    <a:srgbClr val="FF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1625D9-9DD5-4F85-9C04-42C1A7F88728}" v="29" dt="2019-04-17T14:08:27.8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68" d="100"/>
          <a:sy n="68" d="100"/>
        </p:scale>
        <p:origin x="12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Lowther" userId="a8fe573b-0694-470f-9a15-3d4093241c1c" providerId="ADAL" clId="{4C1D5B5B-D9E8-44FF-BE88-617B5D10A683}"/>
    <pc:docChg chg="custSel modSld">
      <pc:chgData name="Grace Lowther" userId="a8fe573b-0694-470f-9a15-3d4093241c1c" providerId="ADAL" clId="{4C1D5B5B-D9E8-44FF-BE88-617B5D10A683}" dt="2019-04-16T08:51:20.896" v="403"/>
      <pc:docMkLst>
        <pc:docMk/>
      </pc:docMkLst>
      <pc:sldChg chg="addSp delSp modSp">
        <pc:chgData name="Grace Lowther" userId="a8fe573b-0694-470f-9a15-3d4093241c1c" providerId="ADAL" clId="{4C1D5B5B-D9E8-44FF-BE88-617B5D10A683}" dt="2019-04-16T08:51:17.429" v="401" actId="1035"/>
        <pc:sldMkLst>
          <pc:docMk/>
          <pc:sldMk cId="254240075" sldId="378"/>
        </pc:sldMkLst>
        <pc:spChg chg="add mod">
          <ac:chgData name="Grace Lowther" userId="a8fe573b-0694-470f-9a15-3d4093241c1c" providerId="ADAL" clId="{4C1D5B5B-D9E8-44FF-BE88-617B5D10A683}" dt="2019-04-16T08:49:59.336" v="385" actId="1076"/>
          <ac:spMkLst>
            <pc:docMk/>
            <pc:sldMk cId="254240075" sldId="378"/>
            <ac:spMk id="2" creationId="{AB21C58D-CE92-4F2D-A0BD-910D9590EAB7}"/>
          </ac:spMkLst>
        </pc:spChg>
        <pc:spChg chg="add mod">
          <ac:chgData name="Grace Lowther" userId="a8fe573b-0694-470f-9a15-3d4093241c1c" providerId="ADAL" clId="{4C1D5B5B-D9E8-44FF-BE88-617B5D10A683}" dt="2019-04-16T08:51:07.861" v="391" actId="1035"/>
          <ac:spMkLst>
            <pc:docMk/>
            <pc:sldMk cId="254240075" sldId="378"/>
            <ac:spMk id="12" creationId="{533A1167-1523-472D-9542-6E8D8D623D47}"/>
          </ac:spMkLst>
        </pc:spChg>
        <pc:spChg chg="add mod">
          <ac:chgData name="Grace Lowther" userId="a8fe573b-0694-470f-9a15-3d4093241c1c" providerId="ADAL" clId="{4C1D5B5B-D9E8-44FF-BE88-617B5D10A683}" dt="2019-04-16T08:51:07.861" v="391" actId="1035"/>
          <ac:spMkLst>
            <pc:docMk/>
            <pc:sldMk cId="254240075" sldId="378"/>
            <ac:spMk id="13" creationId="{F7AE244F-4E68-403C-B82E-2319A6AF04FA}"/>
          </ac:spMkLst>
        </pc:spChg>
        <pc:spChg chg="add mod">
          <ac:chgData name="Grace Lowther" userId="a8fe573b-0694-470f-9a15-3d4093241c1c" providerId="ADAL" clId="{4C1D5B5B-D9E8-44FF-BE88-617B5D10A683}" dt="2019-04-16T08:51:07.861" v="391" actId="1035"/>
          <ac:spMkLst>
            <pc:docMk/>
            <pc:sldMk cId="254240075" sldId="378"/>
            <ac:spMk id="14" creationId="{BCB8A541-899B-4791-A862-C86114F88C32}"/>
          </ac:spMkLst>
        </pc:spChg>
        <pc:spChg chg="add mod">
          <ac:chgData name="Grace Lowther" userId="a8fe573b-0694-470f-9a15-3d4093241c1c" providerId="ADAL" clId="{4C1D5B5B-D9E8-44FF-BE88-617B5D10A683}" dt="2019-04-16T08:51:07.861" v="391" actId="1035"/>
          <ac:spMkLst>
            <pc:docMk/>
            <pc:sldMk cId="254240075" sldId="378"/>
            <ac:spMk id="15" creationId="{3071F62B-FBB5-44CE-8A3F-8312240EC20C}"/>
          </ac:spMkLst>
        </pc:spChg>
        <pc:spChg chg="add mod">
          <ac:chgData name="Grace Lowther" userId="a8fe573b-0694-470f-9a15-3d4093241c1c" providerId="ADAL" clId="{4C1D5B5B-D9E8-44FF-BE88-617B5D10A683}" dt="2019-04-16T08:51:07.861" v="391" actId="1035"/>
          <ac:spMkLst>
            <pc:docMk/>
            <pc:sldMk cId="254240075" sldId="378"/>
            <ac:spMk id="16" creationId="{09FF21FA-4787-4A1E-B34B-79370199ABEB}"/>
          </ac:spMkLst>
        </pc:spChg>
        <pc:spChg chg="add del">
          <ac:chgData name="Grace Lowther" userId="a8fe573b-0694-470f-9a15-3d4093241c1c" providerId="ADAL" clId="{4C1D5B5B-D9E8-44FF-BE88-617B5D10A683}" dt="2019-04-16T08:47:36.426" v="200"/>
          <ac:spMkLst>
            <pc:docMk/>
            <pc:sldMk cId="254240075" sldId="378"/>
            <ac:spMk id="18" creationId="{7D5E8873-9A90-49C7-8CBD-72309909153C}"/>
          </ac:spMkLst>
        </pc:spChg>
        <pc:spChg chg="add del">
          <ac:chgData name="Grace Lowther" userId="a8fe573b-0694-470f-9a15-3d4093241c1c" providerId="ADAL" clId="{4C1D5B5B-D9E8-44FF-BE88-617B5D10A683}" dt="2019-04-16T08:47:36.194" v="199"/>
          <ac:spMkLst>
            <pc:docMk/>
            <pc:sldMk cId="254240075" sldId="378"/>
            <ac:spMk id="21" creationId="{01C28005-7613-4A74-AD1D-8DE55B8FBBD8}"/>
          </ac:spMkLst>
        </pc:spChg>
        <pc:spChg chg="add mod">
          <ac:chgData name="Grace Lowther" userId="a8fe573b-0694-470f-9a15-3d4093241c1c" providerId="ADAL" clId="{4C1D5B5B-D9E8-44FF-BE88-617B5D10A683}" dt="2019-04-16T08:51:17.429" v="401" actId="1035"/>
          <ac:spMkLst>
            <pc:docMk/>
            <pc:sldMk cId="254240075" sldId="378"/>
            <ac:spMk id="22" creationId="{2E012AA9-9C56-46E7-9AD3-E61DBB210F21}"/>
          </ac:spMkLst>
        </pc:spChg>
        <pc:spChg chg="add mod">
          <ac:chgData name="Grace Lowther" userId="a8fe573b-0694-470f-9a15-3d4093241c1c" providerId="ADAL" clId="{4C1D5B5B-D9E8-44FF-BE88-617B5D10A683}" dt="2019-04-16T08:51:17.429" v="401" actId="1035"/>
          <ac:spMkLst>
            <pc:docMk/>
            <pc:sldMk cId="254240075" sldId="378"/>
            <ac:spMk id="23" creationId="{BB67433C-AD54-41BE-A473-8379FF36FD21}"/>
          </ac:spMkLst>
        </pc:spChg>
        <pc:spChg chg="add mod">
          <ac:chgData name="Grace Lowther" userId="a8fe573b-0694-470f-9a15-3d4093241c1c" providerId="ADAL" clId="{4C1D5B5B-D9E8-44FF-BE88-617B5D10A683}" dt="2019-04-16T08:51:17.429" v="401" actId="1035"/>
          <ac:spMkLst>
            <pc:docMk/>
            <pc:sldMk cId="254240075" sldId="378"/>
            <ac:spMk id="24" creationId="{CD2B378C-7FC7-4328-B262-AD59D9439256}"/>
          </ac:spMkLst>
        </pc:spChg>
        <pc:graphicFrameChg chg="add del">
          <ac:chgData name="Grace Lowther" userId="a8fe573b-0694-470f-9a15-3d4093241c1c" providerId="ADAL" clId="{4C1D5B5B-D9E8-44FF-BE88-617B5D10A683}" dt="2019-04-16T08:47:36.426" v="200"/>
          <ac:graphicFrameMkLst>
            <pc:docMk/>
            <pc:sldMk cId="254240075" sldId="378"/>
            <ac:graphicFrameMk id="17" creationId="{E23D6E35-6CB1-4769-B4CC-973AF98B68F0}"/>
          </ac:graphicFrameMkLst>
        </pc:graphicFrameChg>
        <pc:graphicFrameChg chg="add del">
          <ac:chgData name="Grace Lowther" userId="a8fe573b-0694-470f-9a15-3d4093241c1c" providerId="ADAL" clId="{4C1D5B5B-D9E8-44FF-BE88-617B5D10A683}" dt="2019-04-16T08:47:36.194" v="199"/>
          <ac:graphicFrameMkLst>
            <pc:docMk/>
            <pc:sldMk cId="254240075" sldId="378"/>
            <ac:graphicFrameMk id="20" creationId="{30FDBA2F-1F1F-4052-A926-ADCD282CF70E}"/>
          </ac:graphicFrameMkLst>
        </pc:graphicFrameChg>
        <pc:graphicFrameChg chg="modGraphic">
          <ac:chgData name="Grace Lowther" userId="a8fe573b-0694-470f-9a15-3d4093241c1c" providerId="ADAL" clId="{4C1D5B5B-D9E8-44FF-BE88-617B5D10A683}" dt="2019-04-16T08:44:19.630" v="13" actId="20577"/>
          <ac:graphicFrameMkLst>
            <pc:docMk/>
            <pc:sldMk cId="254240075" sldId="378"/>
            <ac:graphicFrameMk id="64" creationId="{010DC779-8A1F-4D44-AA36-06B0DA129C36}"/>
          </ac:graphicFrameMkLst>
        </pc:graphicFrameChg>
      </pc:sldChg>
      <pc:sldChg chg="addSp delSp modSp">
        <pc:chgData name="Grace Lowther" userId="a8fe573b-0694-470f-9a15-3d4093241c1c" providerId="ADAL" clId="{4C1D5B5B-D9E8-44FF-BE88-617B5D10A683}" dt="2019-04-16T08:51:20.896" v="403"/>
        <pc:sldMkLst>
          <pc:docMk/>
          <pc:sldMk cId="3443849248" sldId="381"/>
        </pc:sldMkLst>
        <pc:spChg chg="add del">
          <ac:chgData name="Grace Lowther" userId="a8fe573b-0694-470f-9a15-3d4093241c1c" providerId="ADAL" clId="{4C1D5B5B-D9E8-44FF-BE88-617B5D10A683}" dt="2019-04-16T08:51:11.600" v="392" actId="478"/>
          <ac:spMkLst>
            <pc:docMk/>
            <pc:sldMk cId="3443849248" sldId="381"/>
            <ac:spMk id="12" creationId="{DBAD0EC9-377F-4D50-A3D7-3B42ECB4FFFF}"/>
          </ac:spMkLst>
        </pc:spChg>
        <pc:spChg chg="add del">
          <ac:chgData name="Grace Lowther" userId="a8fe573b-0694-470f-9a15-3d4093241c1c" providerId="ADAL" clId="{4C1D5B5B-D9E8-44FF-BE88-617B5D10A683}" dt="2019-04-16T08:51:11.600" v="392" actId="478"/>
          <ac:spMkLst>
            <pc:docMk/>
            <pc:sldMk cId="3443849248" sldId="381"/>
            <ac:spMk id="13" creationId="{AB177365-B92E-4A20-9D30-007BACC6704E}"/>
          </ac:spMkLst>
        </pc:spChg>
        <pc:spChg chg="add del">
          <ac:chgData name="Grace Lowther" userId="a8fe573b-0694-470f-9a15-3d4093241c1c" providerId="ADAL" clId="{4C1D5B5B-D9E8-44FF-BE88-617B5D10A683}" dt="2019-04-16T08:51:11.600" v="392" actId="478"/>
          <ac:spMkLst>
            <pc:docMk/>
            <pc:sldMk cId="3443849248" sldId="381"/>
            <ac:spMk id="14" creationId="{52CC760E-3991-4AA5-BAE5-4DD8E967F2EB}"/>
          </ac:spMkLst>
        </pc:spChg>
        <pc:spChg chg="add del">
          <ac:chgData name="Grace Lowther" userId="a8fe573b-0694-470f-9a15-3d4093241c1c" providerId="ADAL" clId="{4C1D5B5B-D9E8-44FF-BE88-617B5D10A683}" dt="2019-04-16T08:51:11.600" v="392" actId="478"/>
          <ac:spMkLst>
            <pc:docMk/>
            <pc:sldMk cId="3443849248" sldId="381"/>
            <ac:spMk id="15" creationId="{283CDB38-52FB-48A9-951B-0DE2B5A57737}"/>
          </ac:spMkLst>
        </pc:spChg>
        <pc:spChg chg="add del">
          <ac:chgData name="Grace Lowther" userId="a8fe573b-0694-470f-9a15-3d4093241c1c" providerId="ADAL" clId="{4C1D5B5B-D9E8-44FF-BE88-617B5D10A683}" dt="2019-04-16T08:51:11.600" v="392" actId="478"/>
          <ac:spMkLst>
            <pc:docMk/>
            <pc:sldMk cId="3443849248" sldId="381"/>
            <ac:spMk id="16" creationId="{D097EF2D-48C1-4A74-9E22-CF8BCFDDA362}"/>
          </ac:spMkLst>
        </pc:spChg>
        <pc:spChg chg="add del">
          <ac:chgData name="Grace Lowther" userId="a8fe573b-0694-470f-9a15-3d4093241c1c" providerId="ADAL" clId="{4C1D5B5B-D9E8-44FF-BE88-617B5D10A683}" dt="2019-04-16T08:51:20.481" v="402" actId="478"/>
          <ac:spMkLst>
            <pc:docMk/>
            <pc:sldMk cId="3443849248" sldId="381"/>
            <ac:spMk id="17" creationId="{8501E197-B831-4398-8EF6-EDB6DD6AE610}"/>
          </ac:spMkLst>
        </pc:spChg>
        <pc:spChg chg="add del">
          <ac:chgData name="Grace Lowther" userId="a8fe573b-0694-470f-9a15-3d4093241c1c" providerId="ADAL" clId="{4C1D5B5B-D9E8-44FF-BE88-617B5D10A683}" dt="2019-04-16T08:51:20.481" v="402" actId="478"/>
          <ac:spMkLst>
            <pc:docMk/>
            <pc:sldMk cId="3443849248" sldId="381"/>
            <ac:spMk id="18" creationId="{E4064AA3-5069-4112-9F56-BD9A405E3073}"/>
          </ac:spMkLst>
        </pc:spChg>
        <pc:spChg chg="add del">
          <ac:chgData name="Grace Lowther" userId="a8fe573b-0694-470f-9a15-3d4093241c1c" providerId="ADAL" clId="{4C1D5B5B-D9E8-44FF-BE88-617B5D10A683}" dt="2019-04-16T08:51:20.481" v="402" actId="478"/>
          <ac:spMkLst>
            <pc:docMk/>
            <pc:sldMk cId="3443849248" sldId="381"/>
            <ac:spMk id="20" creationId="{930805D0-19E1-4784-8842-BCD2222BA62D}"/>
          </ac:spMkLst>
        </pc:spChg>
        <pc:spChg chg="add">
          <ac:chgData name="Grace Lowther" userId="a8fe573b-0694-470f-9a15-3d4093241c1c" providerId="ADAL" clId="{4C1D5B5B-D9E8-44FF-BE88-617B5D10A683}" dt="2019-04-16T08:51:11.865" v="393"/>
          <ac:spMkLst>
            <pc:docMk/>
            <pc:sldMk cId="3443849248" sldId="381"/>
            <ac:spMk id="21" creationId="{66696D79-F7B5-4CED-96C9-E773DE945635}"/>
          </ac:spMkLst>
        </pc:spChg>
        <pc:spChg chg="add">
          <ac:chgData name="Grace Lowther" userId="a8fe573b-0694-470f-9a15-3d4093241c1c" providerId="ADAL" clId="{4C1D5B5B-D9E8-44FF-BE88-617B5D10A683}" dt="2019-04-16T08:51:11.865" v="393"/>
          <ac:spMkLst>
            <pc:docMk/>
            <pc:sldMk cId="3443849248" sldId="381"/>
            <ac:spMk id="22" creationId="{19848B0A-2193-4AD7-B53D-F500719D8EFD}"/>
          </ac:spMkLst>
        </pc:spChg>
        <pc:spChg chg="add">
          <ac:chgData name="Grace Lowther" userId="a8fe573b-0694-470f-9a15-3d4093241c1c" providerId="ADAL" clId="{4C1D5B5B-D9E8-44FF-BE88-617B5D10A683}" dt="2019-04-16T08:51:11.865" v="393"/>
          <ac:spMkLst>
            <pc:docMk/>
            <pc:sldMk cId="3443849248" sldId="381"/>
            <ac:spMk id="23" creationId="{AD4D7D4A-5786-443D-99F0-FC7EC02108E9}"/>
          </ac:spMkLst>
        </pc:spChg>
        <pc:spChg chg="add">
          <ac:chgData name="Grace Lowther" userId="a8fe573b-0694-470f-9a15-3d4093241c1c" providerId="ADAL" clId="{4C1D5B5B-D9E8-44FF-BE88-617B5D10A683}" dt="2019-04-16T08:51:11.865" v="393"/>
          <ac:spMkLst>
            <pc:docMk/>
            <pc:sldMk cId="3443849248" sldId="381"/>
            <ac:spMk id="24" creationId="{34F2E06E-896A-4464-9082-E8BAAF5FC5AF}"/>
          </ac:spMkLst>
        </pc:spChg>
        <pc:spChg chg="add">
          <ac:chgData name="Grace Lowther" userId="a8fe573b-0694-470f-9a15-3d4093241c1c" providerId="ADAL" clId="{4C1D5B5B-D9E8-44FF-BE88-617B5D10A683}" dt="2019-04-16T08:51:11.865" v="393"/>
          <ac:spMkLst>
            <pc:docMk/>
            <pc:sldMk cId="3443849248" sldId="381"/>
            <ac:spMk id="25" creationId="{CD6EABFD-B4D2-4AC9-9A8A-2D80325DD0BE}"/>
          </ac:spMkLst>
        </pc:spChg>
        <pc:spChg chg="add">
          <ac:chgData name="Grace Lowther" userId="a8fe573b-0694-470f-9a15-3d4093241c1c" providerId="ADAL" clId="{4C1D5B5B-D9E8-44FF-BE88-617B5D10A683}" dt="2019-04-16T08:51:20.896" v="403"/>
          <ac:spMkLst>
            <pc:docMk/>
            <pc:sldMk cId="3443849248" sldId="381"/>
            <ac:spMk id="26" creationId="{1D0155B1-C5E7-487E-A8EF-E3A5BC33DC84}"/>
          </ac:spMkLst>
        </pc:spChg>
        <pc:spChg chg="add">
          <ac:chgData name="Grace Lowther" userId="a8fe573b-0694-470f-9a15-3d4093241c1c" providerId="ADAL" clId="{4C1D5B5B-D9E8-44FF-BE88-617B5D10A683}" dt="2019-04-16T08:51:20.896" v="403"/>
          <ac:spMkLst>
            <pc:docMk/>
            <pc:sldMk cId="3443849248" sldId="381"/>
            <ac:spMk id="27" creationId="{BA9DC657-FDD6-4464-A7A9-C6C08CE7AF83}"/>
          </ac:spMkLst>
        </pc:spChg>
        <pc:spChg chg="add">
          <ac:chgData name="Grace Lowther" userId="a8fe573b-0694-470f-9a15-3d4093241c1c" providerId="ADAL" clId="{4C1D5B5B-D9E8-44FF-BE88-617B5D10A683}" dt="2019-04-16T08:51:20.896" v="403"/>
          <ac:spMkLst>
            <pc:docMk/>
            <pc:sldMk cId="3443849248" sldId="381"/>
            <ac:spMk id="28" creationId="{9CCE0EDC-38E9-46EB-84FB-38B730D88AF2}"/>
          </ac:spMkLst>
        </pc:spChg>
        <pc:graphicFrameChg chg="modGraphic">
          <ac:chgData name="Grace Lowther" userId="a8fe573b-0694-470f-9a15-3d4093241c1c" providerId="ADAL" clId="{4C1D5B5B-D9E8-44FF-BE88-617B5D10A683}" dt="2019-04-16T08:48:50.554" v="255" actId="20577"/>
          <ac:graphicFrameMkLst>
            <pc:docMk/>
            <pc:sldMk cId="3443849248" sldId="381"/>
            <ac:graphicFrameMk id="64" creationId="{010DC779-8A1F-4D44-AA36-06B0DA129C36}"/>
          </ac:graphicFrameMkLst>
        </pc:graphicFrameChg>
      </pc:sldChg>
    </pc:docChg>
  </pc:docChgLst>
  <pc:docChgLst>
    <pc:chgData name="Sian Stebbings" userId="e14ea2a2-07d0-4302-97b9-16dc822a37cc" providerId="ADAL" clId="{3D328B4D-E1E2-42B5-9495-00E3212BD40D}"/>
  </pc:docChgLst>
  <pc:docChgLst>
    <pc:chgData name="Grace Lowther" userId="a8fe573b-0694-470f-9a15-3d4093241c1c" providerId="ADAL" clId="{827C3B44-C9A3-43A2-BC19-D503D28C6C21}"/>
    <pc:docChg chg="undo redo custSel addSld delSld modSld">
      <pc:chgData name="Grace Lowther" userId="a8fe573b-0694-470f-9a15-3d4093241c1c" providerId="ADAL" clId="{827C3B44-C9A3-43A2-BC19-D503D28C6C21}" dt="2019-04-15T12:40:07.859" v="938" actId="1036"/>
      <pc:docMkLst>
        <pc:docMk/>
      </pc:docMkLst>
      <pc:sldChg chg="addSp delSp modSp">
        <pc:chgData name="Grace Lowther" userId="a8fe573b-0694-470f-9a15-3d4093241c1c" providerId="ADAL" clId="{827C3B44-C9A3-43A2-BC19-D503D28C6C21}" dt="2019-04-11T15:24:03.591" v="458"/>
        <pc:sldMkLst>
          <pc:docMk/>
          <pc:sldMk cId="3855900595" sldId="301"/>
        </pc:sldMkLst>
        <pc:spChg chg="mod">
          <ac:chgData name="Grace Lowther" userId="a8fe573b-0694-470f-9a15-3d4093241c1c" providerId="ADAL" clId="{827C3B44-C9A3-43A2-BC19-D503D28C6C21}" dt="2019-04-11T14:59:53.071" v="10" actId="404"/>
          <ac:spMkLst>
            <pc:docMk/>
            <pc:sldMk cId="3855900595" sldId="301"/>
            <ac:spMk id="19" creationId="{5252A847-DE45-4FA3-A1F8-EEBEB845FF8E}"/>
          </ac:spMkLst>
        </pc:spChg>
        <pc:grpChg chg="add">
          <ac:chgData name="Grace Lowther" userId="a8fe573b-0694-470f-9a15-3d4093241c1c" providerId="ADAL" clId="{827C3B44-C9A3-43A2-BC19-D503D28C6C21}" dt="2019-04-11T15:24:03.591" v="458"/>
          <ac:grpSpMkLst>
            <pc:docMk/>
            <pc:sldMk cId="3855900595" sldId="301"/>
            <ac:grpSpMk id="7" creationId="{C9C99A8E-0D62-4969-A090-87FE8B072659}"/>
          </ac:grpSpMkLst>
        </pc:grpChg>
        <pc:grpChg chg="del">
          <ac:chgData name="Grace Lowther" userId="a8fe573b-0694-470f-9a15-3d4093241c1c" providerId="ADAL" clId="{827C3B44-C9A3-43A2-BC19-D503D28C6C21}" dt="2019-04-11T15:24:03.425" v="457" actId="478"/>
          <ac:grpSpMkLst>
            <pc:docMk/>
            <pc:sldMk cId="3855900595" sldId="301"/>
            <ac:grpSpMk id="16" creationId="{B31300A9-E3C5-4701-8EF1-45ED088A04DD}"/>
          </ac:grpSpMkLst>
        </pc:grpChg>
      </pc:sldChg>
      <pc:sldChg chg="addSp delSp modSp">
        <pc:chgData name="Grace Lowther" userId="a8fe573b-0694-470f-9a15-3d4093241c1c" providerId="ADAL" clId="{827C3B44-C9A3-43A2-BC19-D503D28C6C21}" dt="2019-04-11T15:24:53.627" v="480"/>
        <pc:sldMkLst>
          <pc:docMk/>
          <pc:sldMk cId="1071900124" sldId="355"/>
        </pc:sldMkLst>
        <pc:spChg chg="mod">
          <ac:chgData name="Grace Lowther" userId="a8fe573b-0694-470f-9a15-3d4093241c1c" providerId="ADAL" clId="{827C3B44-C9A3-43A2-BC19-D503D28C6C21}" dt="2019-04-11T15:12:21.129" v="225" actId="404"/>
          <ac:spMkLst>
            <pc:docMk/>
            <pc:sldMk cId="1071900124" sldId="355"/>
            <ac:spMk id="9" creationId="{636F0BDD-1B23-4D36-8130-9CA122BB7191}"/>
          </ac:spMkLst>
        </pc:spChg>
        <pc:spChg chg="mod">
          <ac:chgData name="Grace Lowther" userId="a8fe573b-0694-470f-9a15-3d4093241c1c" providerId="ADAL" clId="{827C3B44-C9A3-43A2-BC19-D503D28C6C21}" dt="2019-04-11T15:12:21.129" v="225" actId="404"/>
          <ac:spMkLst>
            <pc:docMk/>
            <pc:sldMk cId="1071900124" sldId="355"/>
            <ac:spMk id="10" creationId="{92081C41-320C-406C-AAAC-D808A5637363}"/>
          </ac:spMkLst>
        </pc:spChg>
        <pc:spChg chg="mod">
          <ac:chgData name="Grace Lowther" userId="a8fe573b-0694-470f-9a15-3d4093241c1c" providerId="ADAL" clId="{827C3B44-C9A3-43A2-BC19-D503D28C6C21}" dt="2019-04-11T15:12:21.129" v="225" actId="404"/>
          <ac:spMkLst>
            <pc:docMk/>
            <pc:sldMk cId="1071900124" sldId="355"/>
            <ac:spMk id="11" creationId="{EB1127A7-CC78-4CED-A6AA-5EA22E81E574}"/>
          </ac:spMkLst>
        </pc:spChg>
        <pc:spChg chg="mod">
          <ac:chgData name="Grace Lowther" userId="a8fe573b-0694-470f-9a15-3d4093241c1c" providerId="ADAL" clId="{827C3B44-C9A3-43A2-BC19-D503D28C6C21}" dt="2019-04-11T15:12:21.129" v="225" actId="404"/>
          <ac:spMkLst>
            <pc:docMk/>
            <pc:sldMk cId="1071900124" sldId="355"/>
            <ac:spMk id="12" creationId="{C9230D9F-2C39-49DA-B6FA-3650BB21A552}"/>
          </ac:spMkLst>
        </pc:spChg>
        <pc:spChg chg="mod">
          <ac:chgData name="Grace Lowther" userId="a8fe573b-0694-470f-9a15-3d4093241c1c" providerId="ADAL" clId="{827C3B44-C9A3-43A2-BC19-D503D28C6C21}" dt="2019-04-11T15:12:21.129" v="225" actId="404"/>
          <ac:spMkLst>
            <pc:docMk/>
            <pc:sldMk cId="1071900124" sldId="355"/>
            <ac:spMk id="13" creationId="{14279BDF-CDA9-4F26-BC53-8E25F5A73B06}"/>
          </ac:spMkLst>
        </pc:spChg>
        <pc:spChg chg="mod">
          <ac:chgData name="Grace Lowther" userId="a8fe573b-0694-470f-9a15-3d4093241c1c" providerId="ADAL" clId="{827C3B44-C9A3-43A2-BC19-D503D28C6C21}" dt="2019-04-11T15:12:21.129" v="225" actId="404"/>
          <ac:spMkLst>
            <pc:docMk/>
            <pc:sldMk cId="1071900124" sldId="355"/>
            <ac:spMk id="14" creationId="{11EAE0B5-32C2-481C-A14F-27DF1D1C97B9}"/>
          </ac:spMkLst>
        </pc:spChg>
        <pc:spChg chg="mod">
          <ac:chgData name="Grace Lowther" userId="a8fe573b-0694-470f-9a15-3d4093241c1c" providerId="ADAL" clId="{827C3B44-C9A3-43A2-BC19-D503D28C6C21}" dt="2019-04-11T15:04:05.318" v="78" actId="403"/>
          <ac:spMkLst>
            <pc:docMk/>
            <pc:sldMk cId="1071900124" sldId="355"/>
            <ac:spMk id="19" creationId="{5252A847-DE45-4FA3-A1F8-EEBEB845FF8E}"/>
          </ac:spMkLst>
        </pc:spChg>
        <pc:grpChg chg="add">
          <ac:chgData name="Grace Lowther" userId="a8fe573b-0694-470f-9a15-3d4093241c1c" providerId="ADAL" clId="{827C3B44-C9A3-43A2-BC19-D503D28C6C21}" dt="2019-04-11T15:24:53.627" v="480"/>
          <ac:grpSpMkLst>
            <pc:docMk/>
            <pc:sldMk cId="1071900124" sldId="355"/>
            <ac:grpSpMk id="15" creationId="{8CB47A55-BE82-4C3C-AC18-94F01F1BABC3}"/>
          </ac:grpSpMkLst>
        </pc:grpChg>
        <pc:grpChg chg="del">
          <ac:chgData name="Grace Lowther" userId="a8fe573b-0694-470f-9a15-3d4093241c1c" providerId="ADAL" clId="{827C3B44-C9A3-43A2-BC19-D503D28C6C21}" dt="2019-04-11T15:24:53.420" v="479" actId="478"/>
          <ac:grpSpMkLst>
            <pc:docMk/>
            <pc:sldMk cId="1071900124" sldId="355"/>
            <ac:grpSpMk id="16" creationId="{B31300A9-E3C5-4701-8EF1-45ED088A04DD}"/>
          </ac:grpSpMkLst>
        </pc:grpChg>
      </pc:sldChg>
      <pc:sldChg chg="addSp delSp modSp">
        <pc:chgData name="Grace Lowther" userId="a8fe573b-0694-470f-9a15-3d4093241c1c" providerId="ADAL" clId="{827C3B44-C9A3-43A2-BC19-D503D28C6C21}" dt="2019-04-11T15:24:29.985" v="464"/>
        <pc:sldMkLst>
          <pc:docMk/>
          <pc:sldMk cId="36917022" sldId="360"/>
        </pc:sldMkLst>
        <pc:spChg chg="mod">
          <ac:chgData name="Grace Lowther" userId="a8fe573b-0694-470f-9a15-3d4093241c1c" providerId="ADAL" clId="{827C3B44-C9A3-43A2-BC19-D503D28C6C21}" dt="2019-04-11T15:10:15.203" v="195" actId="404"/>
          <ac:spMkLst>
            <pc:docMk/>
            <pc:sldMk cId="36917022" sldId="360"/>
            <ac:spMk id="11" creationId="{3721CD62-445D-4F1A-9452-95727EC0E4F7}"/>
          </ac:spMkLst>
        </pc:spChg>
        <pc:spChg chg="mod">
          <ac:chgData name="Grace Lowther" userId="a8fe573b-0694-470f-9a15-3d4093241c1c" providerId="ADAL" clId="{827C3B44-C9A3-43A2-BC19-D503D28C6C21}" dt="2019-04-11T15:10:15.203" v="195" actId="404"/>
          <ac:spMkLst>
            <pc:docMk/>
            <pc:sldMk cId="36917022" sldId="360"/>
            <ac:spMk id="12" creationId="{78BE4A73-DA69-4679-A6B8-336CFDFE56AA}"/>
          </ac:spMkLst>
        </pc:spChg>
        <pc:spChg chg="mod">
          <ac:chgData name="Grace Lowther" userId="a8fe573b-0694-470f-9a15-3d4093241c1c" providerId="ADAL" clId="{827C3B44-C9A3-43A2-BC19-D503D28C6C21}" dt="2019-04-11T15:10:15.203" v="195" actId="404"/>
          <ac:spMkLst>
            <pc:docMk/>
            <pc:sldMk cId="36917022" sldId="360"/>
            <ac:spMk id="13" creationId="{E264D211-695D-4456-A30B-98D70CCEB7A5}"/>
          </ac:spMkLst>
        </pc:spChg>
        <pc:spChg chg="mod">
          <ac:chgData name="Grace Lowther" userId="a8fe573b-0694-470f-9a15-3d4093241c1c" providerId="ADAL" clId="{827C3B44-C9A3-43A2-BC19-D503D28C6C21}" dt="2019-04-11T15:10:15.203" v="195" actId="404"/>
          <ac:spMkLst>
            <pc:docMk/>
            <pc:sldMk cId="36917022" sldId="360"/>
            <ac:spMk id="14" creationId="{745DA48C-6EC1-4428-AA32-61E8D330CC9D}"/>
          </ac:spMkLst>
        </pc:spChg>
        <pc:spChg chg="mod">
          <ac:chgData name="Grace Lowther" userId="a8fe573b-0694-470f-9a15-3d4093241c1c" providerId="ADAL" clId="{827C3B44-C9A3-43A2-BC19-D503D28C6C21}" dt="2019-04-11T15:10:03.972" v="192" actId="404"/>
          <ac:spMkLst>
            <pc:docMk/>
            <pc:sldMk cId="36917022" sldId="360"/>
            <ac:spMk id="19" creationId="{5252A847-DE45-4FA3-A1F8-EEBEB845FF8E}"/>
          </ac:spMkLst>
        </pc:spChg>
        <pc:grpChg chg="add">
          <ac:chgData name="Grace Lowther" userId="a8fe573b-0694-470f-9a15-3d4093241c1c" providerId="ADAL" clId="{827C3B44-C9A3-43A2-BC19-D503D28C6C21}" dt="2019-04-11T15:24:29.985" v="464"/>
          <ac:grpSpMkLst>
            <pc:docMk/>
            <pc:sldMk cId="36917022" sldId="360"/>
            <ac:grpSpMk id="15" creationId="{B28BAF6E-06C7-49DB-8BC3-3A52D9E889C0}"/>
          </ac:grpSpMkLst>
        </pc:grpChg>
        <pc:grpChg chg="del">
          <ac:chgData name="Grace Lowther" userId="a8fe573b-0694-470f-9a15-3d4093241c1c" providerId="ADAL" clId="{827C3B44-C9A3-43A2-BC19-D503D28C6C21}" dt="2019-04-11T15:24:29.620" v="463" actId="478"/>
          <ac:grpSpMkLst>
            <pc:docMk/>
            <pc:sldMk cId="36917022" sldId="360"/>
            <ac:grpSpMk id="16" creationId="{B31300A9-E3C5-4701-8EF1-45ED088A04DD}"/>
          </ac:grpSpMkLst>
        </pc:grpChg>
      </pc:sldChg>
      <pc:sldChg chg="addSp delSp modSp">
        <pc:chgData name="Grace Lowther" userId="a8fe573b-0694-470f-9a15-3d4093241c1c" providerId="ADAL" clId="{827C3B44-C9A3-43A2-BC19-D503D28C6C21}" dt="2019-04-11T15:24:08.456" v="460"/>
        <pc:sldMkLst>
          <pc:docMk/>
          <pc:sldMk cId="3183323376" sldId="366"/>
        </pc:sldMkLst>
        <pc:spChg chg="mod">
          <ac:chgData name="Grace Lowther" userId="a8fe573b-0694-470f-9a15-3d4093241c1c" providerId="ADAL" clId="{827C3B44-C9A3-43A2-BC19-D503D28C6C21}" dt="2019-04-11T15:09:34.819" v="180" actId="1037"/>
          <ac:spMkLst>
            <pc:docMk/>
            <pc:sldMk cId="3183323376" sldId="366"/>
            <ac:spMk id="5" creationId="{540B27A9-F0D4-4B8D-A66A-BD194350DFA3}"/>
          </ac:spMkLst>
        </pc:spChg>
        <pc:spChg chg="mod">
          <ac:chgData name="Grace Lowther" userId="a8fe573b-0694-470f-9a15-3d4093241c1c" providerId="ADAL" clId="{827C3B44-C9A3-43A2-BC19-D503D28C6C21}" dt="2019-04-11T15:00:07.526" v="17" actId="403"/>
          <ac:spMkLst>
            <pc:docMk/>
            <pc:sldMk cId="3183323376" sldId="366"/>
            <ac:spMk id="19" creationId="{5252A847-DE45-4FA3-A1F8-EEBEB845FF8E}"/>
          </ac:spMkLst>
        </pc:spChg>
        <pc:spChg chg="mod">
          <ac:chgData name="Grace Lowther" userId="a8fe573b-0694-470f-9a15-3d4093241c1c" providerId="ADAL" clId="{827C3B44-C9A3-43A2-BC19-D503D28C6C21}" dt="2019-04-11T15:09:34.819" v="180" actId="1037"/>
          <ac:spMkLst>
            <pc:docMk/>
            <pc:sldMk cId="3183323376" sldId="366"/>
            <ac:spMk id="25" creationId="{0B5DDBDE-339E-4789-8C78-0C6057BAC8FE}"/>
          </ac:spMkLst>
        </pc:spChg>
        <pc:spChg chg="mod">
          <ac:chgData name="Grace Lowther" userId="a8fe573b-0694-470f-9a15-3d4093241c1c" providerId="ADAL" clId="{827C3B44-C9A3-43A2-BC19-D503D28C6C21}" dt="2019-04-11T15:09:34.819" v="180" actId="1037"/>
          <ac:spMkLst>
            <pc:docMk/>
            <pc:sldMk cId="3183323376" sldId="366"/>
            <ac:spMk id="26" creationId="{51C66AE8-AE87-419F-A02C-F04A2A3FAEB5}"/>
          </ac:spMkLst>
        </pc:spChg>
        <pc:spChg chg="mod">
          <ac:chgData name="Grace Lowther" userId="a8fe573b-0694-470f-9a15-3d4093241c1c" providerId="ADAL" clId="{827C3B44-C9A3-43A2-BC19-D503D28C6C21}" dt="2019-04-11T15:09:34.819" v="180" actId="1037"/>
          <ac:spMkLst>
            <pc:docMk/>
            <pc:sldMk cId="3183323376" sldId="366"/>
            <ac:spMk id="27" creationId="{3074D61C-213D-41F2-B056-E5B064D13843}"/>
          </ac:spMkLst>
        </pc:spChg>
        <pc:spChg chg="mod">
          <ac:chgData name="Grace Lowther" userId="a8fe573b-0694-470f-9a15-3d4093241c1c" providerId="ADAL" clId="{827C3B44-C9A3-43A2-BC19-D503D28C6C21}" dt="2019-04-11T15:09:34.819" v="180" actId="1037"/>
          <ac:spMkLst>
            <pc:docMk/>
            <pc:sldMk cId="3183323376" sldId="366"/>
            <ac:spMk id="28" creationId="{BB8689C8-9DB2-431F-8A29-CB37B81402E8}"/>
          </ac:spMkLst>
        </pc:spChg>
        <pc:spChg chg="mod">
          <ac:chgData name="Grace Lowther" userId="a8fe573b-0694-470f-9a15-3d4093241c1c" providerId="ADAL" clId="{827C3B44-C9A3-43A2-BC19-D503D28C6C21}" dt="2019-04-11T15:09:34.819" v="180" actId="1037"/>
          <ac:spMkLst>
            <pc:docMk/>
            <pc:sldMk cId="3183323376" sldId="366"/>
            <ac:spMk id="29" creationId="{4B77A165-64A6-4126-9AEC-1E441B396350}"/>
          </ac:spMkLst>
        </pc:spChg>
        <pc:spChg chg="mod">
          <ac:chgData name="Grace Lowther" userId="a8fe573b-0694-470f-9a15-3d4093241c1c" providerId="ADAL" clId="{827C3B44-C9A3-43A2-BC19-D503D28C6C21}" dt="2019-04-11T15:09:34.819" v="180" actId="1037"/>
          <ac:spMkLst>
            <pc:docMk/>
            <pc:sldMk cId="3183323376" sldId="366"/>
            <ac:spMk id="30" creationId="{1044E6DD-60F1-4A11-96AC-EFA6216DA28D}"/>
          </ac:spMkLst>
        </pc:spChg>
        <pc:spChg chg="mod">
          <ac:chgData name="Grace Lowther" userId="a8fe573b-0694-470f-9a15-3d4093241c1c" providerId="ADAL" clId="{827C3B44-C9A3-43A2-BC19-D503D28C6C21}" dt="2019-04-11T15:09:34.819" v="180" actId="1037"/>
          <ac:spMkLst>
            <pc:docMk/>
            <pc:sldMk cId="3183323376" sldId="366"/>
            <ac:spMk id="31" creationId="{F0E77449-83E5-45F2-8181-08E0DF58B95F}"/>
          </ac:spMkLst>
        </pc:spChg>
        <pc:spChg chg="mod">
          <ac:chgData name="Grace Lowther" userId="a8fe573b-0694-470f-9a15-3d4093241c1c" providerId="ADAL" clId="{827C3B44-C9A3-43A2-BC19-D503D28C6C21}" dt="2019-04-11T15:09:34.819" v="180" actId="1037"/>
          <ac:spMkLst>
            <pc:docMk/>
            <pc:sldMk cId="3183323376" sldId="366"/>
            <ac:spMk id="32" creationId="{7DB543BB-A63C-40D0-8C60-9405D1F80ADF}"/>
          </ac:spMkLst>
        </pc:spChg>
        <pc:spChg chg="mod">
          <ac:chgData name="Grace Lowther" userId="a8fe573b-0694-470f-9a15-3d4093241c1c" providerId="ADAL" clId="{827C3B44-C9A3-43A2-BC19-D503D28C6C21}" dt="2019-04-11T15:09:34.819" v="180" actId="1037"/>
          <ac:spMkLst>
            <pc:docMk/>
            <pc:sldMk cId="3183323376" sldId="366"/>
            <ac:spMk id="33" creationId="{3F4EDC0C-57AE-405D-8BF2-9A5C59E6180F}"/>
          </ac:spMkLst>
        </pc:spChg>
        <pc:spChg chg="mod">
          <ac:chgData name="Grace Lowther" userId="a8fe573b-0694-470f-9a15-3d4093241c1c" providerId="ADAL" clId="{827C3B44-C9A3-43A2-BC19-D503D28C6C21}" dt="2019-04-11T15:09:34.819" v="180" actId="1037"/>
          <ac:spMkLst>
            <pc:docMk/>
            <pc:sldMk cId="3183323376" sldId="366"/>
            <ac:spMk id="34" creationId="{8B43F274-7B02-409C-B469-C2DB300F3651}"/>
          </ac:spMkLst>
        </pc:spChg>
        <pc:spChg chg="mod">
          <ac:chgData name="Grace Lowther" userId="a8fe573b-0694-470f-9a15-3d4093241c1c" providerId="ADAL" clId="{827C3B44-C9A3-43A2-BC19-D503D28C6C21}" dt="2019-04-11T15:09:34.819" v="180" actId="1037"/>
          <ac:spMkLst>
            <pc:docMk/>
            <pc:sldMk cId="3183323376" sldId="366"/>
            <ac:spMk id="35" creationId="{9BA4FF89-B1D2-4EAE-91A3-4A82667E7EBD}"/>
          </ac:spMkLst>
        </pc:spChg>
        <pc:grpChg chg="del">
          <ac:chgData name="Grace Lowther" userId="a8fe573b-0694-470f-9a15-3d4093241c1c" providerId="ADAL" clId="{827C3B44-C9A3-43A2-BC19-D503D28C6C21}" dt="2019-04-11T15:24:08.048" v="459" actId="478"/>
          <ac:grpSpMkLst>
            <pc:docMk/>
            <pc:sldMk cId="3183323376" sldId="366"/>
            <ac:grpSpMk id="16" creationId="{B31300A9-E3C5-4701-8EF1-45ED088A04DD}"/>
          </ac:grpSpMkLst>
        </pc:grpChg>
        <pc:grpChg chg="add">
          <ac:chgData name="Grace Lowther" userId="a8fe573b-0694-470f-9a15-3d4093241c1c" providerId="ADAL" clId="{827C3B44-C9A3-43A2-BC19-D503D28C6C21}" dt="2019-04-11T15:24:08.456" v="460"/>
          <ac:grpSpMkLst>
            <pc:docMk/>
            <pc:sldMk cId="3183323376" sldId="366"/>
            <ac:grpSpMk id="20" creationId="{02B1D2EF-0EFA-42F2-9DF9-AE431ABABAF4}"/>
          </ac:grpSpMkLst>
        </pc:grpChg>
        <pc:graphicFrameChg chg="mod modGraphic">
          <ac:chgData name="Grace Lowther" userId="a8fe573b-0694-470f-9a15-3d4093241c1c" providerId="ADAL" clId="{827C3B44-C9A3-43A2-BC19-D503D28C6C21}" dt="2019-04-11T15:09:25.518" v="168" actId="1038"/>
          <ac:graphicFrameMkLst>
            <pc:docMk/>
            <pc:sldMk cId="3183323376" sldId="366"/>
            <ac:graphicFrameMk id="3" creationId="{7A060259-5833-4DB8-8C83-650079E877D3}"/>
          </ac:graphicFrameMkLst>
        </pc:graphicFrameChg>
      </pc:sldChg>
      <pc:sldChg chg="addSp delSp modSp">
        <pc:chgData name="Grace Lowther" userId="a8fe573b-0694-470f-9a15-3d4093241c1c" providerId="ADAL" clId="{827C3B44-C9A3-43A2-BC19-D503D28C6C21}" dt="2019-04-11T15:24:10.909" v="462"/>
        <pc:sldMkLst>
          <pc:docMk/>
          <pc:sldMk cId="1702577245" sldId="367"/>
        </pc:sldMkLst>
        <pc:spChg chg="mod">
          <ac:chgData name="Grace Lowther" userId="a8fe573b-0694-470f-9a15-3d4093241c1c" providerId="ADAL" clId="{827C3B44-C9A3-43A2-BC19-D503D28C6C21}" dt="2019-04-11T15:00:22.341" v="24" actId="403"/>
          <ac:spMkLst>
            <pc:docMk/>
            <pc:sldMk cId="1702577245" sldId="367"/>
            <ac:spMk id="19" creationId="{5252A847-DE45-4FA3-A1F8-EEBEB845FF8E}"/>
          </ac:spMkLst>
        </pc:spChg>
        <pc:grpChg chg="add">
          <ac:chgData name="Grace Lowther" userId="a8fe573b-0694-470f-9a15-3d4093241c1c" providerId="ADAL" clId="{827C3B44-C9A3-43A2-BC19-D503D28C6C21}" dt="2019-04-11T15:24:10.909" v="462"/>
          <ac:grpSpMkLst>
            <pc:docMk/>
            <pc:sldMk cId="1702577245" sldId="367"/>
            <ac:grpSpMk id="9" creationId="{5995F145-57C9-41C4-8374-BDEFD6F85E5D}"/>
          </ac:grpSpMkLst>
        </pc:grpChg>
        <pc:grpChg chg="del">
          <ac:chgData name="Grace Lowther" userId="a8fe573b-0694-470f-9a15-3d4093241c1c" providerId="ADAL" clId="{827C3B44-C9A3-43A2-BC19-D503D28C6C21}" dt="2019-04-11T15:24:10.701" v="461" actId="478"/>
          <ac:grpSpMkLst>
            <pc:docMk/>
            <pc:sldMk cId="1702577245" sldId="367"/>
            <ac:grpSpMk id="16" creationId="{B31300A9-E3C5-4701-8EF1-45ED088A04DD}"/>
          </ac:grpSpMkLst>
        </pc:grpChg>
        <pc:graphicFrameChg chg="modGraphic">
          <ac:chgData name="Grace Lowther" userId="a8fe573b-0694-470f-9a15-3d4093241c1c" providerId="ADAL" clId="{827C3B44-C9A3-43A2-BC19-D503D28C6C21}" dt="2019-04-11T15:09:49.351" v="185" actId="113"/>
          <ac:graphicFrameMkLst>
            <pc:docMk/>
            <pc:sldMk cId="1702577245" sldId="367"/>
            <ac:graphicFrameMk id="3" creationId="{7A060259-5833-4DB8-8C83-650079E877D3}"/>
          </ac:graphicFrameMkLst>
        </pc:graphicFrameChg>
      </pc:sldChg>
      <pc:sldChg chg="addSp delSp modSp">
        <pc:chgData name="Grace Lowther" userId="a8fe573b-0694-470f-9a15-3d4093241c1c" providerId="ADAL" clId="{827C3B44-C9A3-43A2-BC19-D503D28C6C21}" dt="2019-04-11T15:28:35.992" v="515" actId="1582"/>
        <pc:sldMkLst>
          <pc:docMk/>
          <pc:sldMk cId="246368646" sldId="368"/>
        </pc:sldMkLst>
        <pc:spChg chg="mod">
          <ac:chgData name="Grace Lowther" userId="a8fe573b-0694-470f-9a15-3d4093241c1c" providerId="ADAL" clId="{827C3B44-C9A3-43A2-BC19-D503D28C6C21}" dt="2019-04-11T15:28:35.992" v="515" actId="1582"/>
          <ac:spMkLst>
            <pc:docMk/>
            <pc:sldMk cId="246368646" sldId="368"/>
            <ac:spMk id="2" creationId="{E10B51CF-7C44-46B8-9075-45B40D1D1DDB}"/>
          </ac:spMkLst>
        </pc:spChg>
        <pc:spChg chg="mod">
          <ac:chgData name="Grace Lowther" userId="a8fe573b-0694-470f-9a15-3d4093241c1c" providerId="ADAL" clId="{827C3B44-C9A3-43A2-BC19-D503D28C6C21}" dt="2019-04-11T15:01:11.340" v="41" actId="403"/>
          <ac:spMkLst>
            <pc:docMk/>
            <pc:sldMk cId="246368646" sldId="368"/>
            <ac:spMk id="19" creationId="{5252A847-DE45-4FA3-A1F8-EEBEB845FF8E}"/>
          </ac:spMkLst>
        </pc:spChg>
        <pc:spChg chg="mod">
          <ac:chgData name="Grace Lowther" userId="a8fe573b-0694-470f-9a15-3d4093241c1c" providerId="ADAL" clId="{827C3B44-C9A3-43A2-BC19-D503D28C6C21}" dt="2019-04-11T15:28:35.992" v="515" actId="1582"/>
          <ac:spMkLst>
            <pc:docMk/>
            <pc:sldMk cId="246368646" sldId="368"/>
            <ac:spMk id="47" creationId="{2F5BA038-7302-4285-A6F0-47C4BF31BD6E}"/>
          </ac:spMkLst>
        </pc:spChg>
        <pc:spChg chg="mod">
          <ac:chgData name="Grace Lowther" userId="a8fe573b-0694-470f-9a15-3d4093241c1c" providerId="ADAL" clId="{827C3B44-C9A3-43A2-BC19-D503D28C6C21}" dt="2019-04-11T15:28:35.992" v="515" actId="1582"/>
          <ac:spMkLst>
            <pc:docMk/>
            <pc:sldMk cId="246368646" sldId="368"/>
            <ac:spMk id="50" creationId="{A1E1CA4C-6B7D-4B3C-9333-18665E6BA4E6}"/>
          </ac:spMkLst>
        </pc:spChg>
        <pc:spChg chg="mod">
          <ac:chgData name="Grace Lowther" userId="a8fe573b-0694-470f-9a15-3d4093241c1c" providerId="ADAL" clId="{827C3B44-C9A3-43A2-BC19-D503D28C6C21}" dt="2019-04-11T15:28:35.992" v="515" actId="1582"/>
          <ac:spMkLst>
            <pc:docMk/>
            <pc:sldMk cId="246368646" sldId="368"/>
            <ac:spMk id="53" creationId="{79251F05-2E48-44E8-BDA4-2C1BE3461B21}"/>
          </ac:spMkLst>
        </pc:spChg>
        <pc:spChg chg="mod">
          <ac:chgData name="Grace Lowther" userId="a8fe573b-0694-470f-9a15-3d4093241c1c" providerId="ADAL" clId="{827C3B44-C9A3-43A2-BC19-D503D28C6C21}" dt="2019-04-11T15:28:28.907" v="514" actId="1582"/>
          <ac:spMkLst>
            <pc:docMk/>
            <pc:sldMk cId="246368646" sldId="368"/>
            <ac:spMk id="60" creationId="{1973B9DD-DAD2-4A16-B9F1-67979591185A}"/>
          </ac:spMkLst>
        </pc:spChg>
        <pc:spChg chg="mod">
          <ac:chgData name="Grace Lowther" userId="a8fe573b-0694-470f-9a15-3d4093241c1c" providerId="ADAL" clId="{827C3B44-C9A3-43A2-BC19-D503D28C6C21}" dt="2019-04-11T15:28:28.907" v="514" actId="1582"/>
          <ac:spMkLst>
            <pc:docMk/>
            <pc:sldMk cId="246368646" sldId="368"/>
            <ac:spMk id="61" creationId="{157DC974-142E-42F7-8541-3D12DDAE4843}"/>
          </ac:spMkLst>
        </pc:spChg>
        <pc:spChg chg="mod">
          <ac:chgData name="Grace Lowther" userId="a8fe573b-0694-470f-9a15-3d4093241c1c" providerId="ADAL" clId="{827C3B44-C9A3-43A2-BC19-D503D28C6C21}" dt="2019-04-11T15:28:28.907" v="514" actId="1582"/>
          <ac:spMkLst>
            <pc:docMk/>
            <pc:sldMk cId="246368646" sldId="368"/>
            <ac:spMk id="62" creationId="{90442901-2EBA-40CD-9E8C-942AB851C3D7}"/>
          </ac:spMkLst>
        </pc:spChg>
        <pc:spChg chg="mod">
          <ac:chgData name="Grace Lowther" userId="a8fe573b-0694-470f-9a15-3d4093241c1c" providerId="ADAL" clId="{827C3B44-C9A3-43A2-BC19-D503D28C6C21}" dt="2019-04-11T15:28:28.907" v="514" actId="1582"/>
          <ac:spMkLst>
            <pc:docMk/>
            <pc:sldMk cId="246368646" sldId="368"/>
            <ac:spMk id="63" creationId="{71A0CA5C-CD43-49F8-B032-E3CAD38EE57E}"/>
          </ac:spMkLst>
        </pc:spChg>
        <pc:spChg chg="mod">
          <ac:chgData name="Grace Lowther" userId="a8fe573b-0694-470f-9a15-3d4093241c1c" providerId="ADAL" clId="{827C3B44-C9A3-43A2-BC19-D503D28C6C21}" dt="2019-04-11T15:28:28.907" v="514" actId="1582"/>
          <ac:spMkLst>
            <pc:docMk/>
            <pc:sldMk cId="246368646" sldId="368"/>
            <ac:spMk id="64" creationId="{17A0634B-75D6-4ADD-843C-E1D52274C0F9}"/>
          </ac:spMkLst>
        </pc:spChg>
        <pc:spChg chg="mod">
          <ac:chgData name="Grace Lowther" userId="a8fe573b-0694-470f-9a15-3d4093241c1c" providerId="ADAL" clId="{827C3B44-C9A3-43A2-BC19-D503D28C6C21}" dt="2019-04-11T15:28:28.907" v="514" actId="1582"/>
          <ac:spMkLst>
            <pc:docMk/>
            <pc:sldMk cId="246368646" sldId="368"/>
            <ac:spMk id="65" creationId="{FA64E7A7-83A0-4BEE-B43D-9ACE777DF795}"/>
          </ac:spMkLst>
        </pc:spChg>
        <pc:spChg chg="mod">
          <ac:chgData name="Grace Lowther" userId="a8fe573b-0694-470f-9a15-3d4093241c1c" providerId="ADAL" clId="{827C3B44-C9A3-43A2-BC19-D503D28C6C21}" dt="2019-04-11T15:28:28.907" v="514" actId="1582"/>
          <ac:spMkLst>
            <pc:docMk/>
            <pc:sldMk cId="246368646" sldId="368"/>
            <ac:spMk id="66" creationId="{DEE5ADCA-4CF8-4DD1-A95E-97EE7F75E849}"/>
          </ac:spMkLst>
        </pc:spChg>
        <pc:spChg chg="mod">
          <ac:chgData name="Grace Lowther" userId="a8fe573b-0694-470f-9a15-3d4093241c1c" providerId="ADAL" clId="{827C3B44-C9A3-43A2-BC19-D503D28C6C21}" dt="2019-04-11T15:28:28.907" v="514" actId="1582"/>
          <ac:spMkLst>
            <pc:docMk/>
            <pc:sldMk cId="246368646" sldId="368"/>
            <ac:spMk id="67" creationId="{3277427D-5B8E-4D28-BAB6-D19514547051}"/>
          </ac:spMkLst>
        </pc:spChg>
        <pc:spChg chg="mod">
          <ac:chgData name="Grace Lowther" userId="a8fe573b-0694-470f-9a15-3d4093241c1c" providerId="ADAL" clId="{827C3B44-C9A3-43A2-BC19-D503D28C6C21}" dt="2019-04-11T15:28:28.907" v="514" actId="1582"/>
          <ac:spMkLst>
            <pc:docMk/>
            <pc:sldMk cId="246368646" sldId="368"/>
            <ac:spMk id="68" creationId="{7376684D-B127-42CD-8E2C-B066AC8AE5D6}"/>
          </ac:spMkLst>
        </pc:spChg>
        <pc:grpChg chg="del">
          <ac:chgData name="Grace Lowther" userId="a8fe573b-0694-470f-9a15-3d4093241c1c" providerId="ADAL" clId="{827C3B44-C9A3-43A2-BC19-D503D28C6C21}" dt="2019-04-11T15:24:36.783" v="467" actId="478"/>
          <ac:grpSpMkLst>
            <pc:docMk/>
            <pc:sldMk cId="246368646" sldId="368"/>
            <ac:grpSpMk id="16" creationId="{B31300A9-E3C5-4701-8EF1-45ED088A04DD}"/>
          </ac:grpSpMkLst>
        </pc:grpChg>
        <pc:grpChg chg="add">
          <ac:chgData name="Grace Lowther" userId="a8fe573b-0694-470f-9a15-3d4093241c1c" providerId="ADAL" clId="{827C3B44-C9A3-43A2-BC19-D503D28C6C21}" dt="2019-04-11T15:24:36.999" v="468"/>
          <ac:grpSpMkLst>
            <pc:docMk/>
            <pc:sldMk cId="246368646" sldId="368"/>
            <ac:grpSpMk id="21" creationId="{CE2DBCB1-8BEB-44CF-9BC6-D3B69DBBA640}"/>
          </ac:grpSpMkLst>
        </pc:grpChg>
        <pc:graphicFrameChg chg="modGraphic">
          <ac:chgData name="Grace Lowther" userId="a8fe573b-0694-470f-9a15-3d4093241c1c" providerId="ADAL" clId="{827C3B44-C9A3-43A2-BC19-D503D28C6C21}" dt="2019-04-11T15:11:16.284" v="204" actId="113"/>
          <ac:graphicFrameMkLst>
            <pc:docMk/>
            <pc:sldMk cId="246368646" sldId="368"/>
            <ac:graphicFrameMk id="7" creationId="{8C490305-E5F7-4EC3-871F-DEF1F73C88F5}"/>
          </ac:graphicFrameMkLst>
        </pc:graphicFrameChg>
      </pc:sldChg>
      <pc:sldChg chg="addSp delSp modSp">
        <pc:chgData name="Grace Lowther" userId="a8fe573b-0694-470f-9a15-3d4093241c1c" providerId="ADAL" clId="{827C3B44-C9A3-43A2-BC19-D503D28C6C21}" dt="2019-04-11T15:24:42.622" v="472"/>
        <pc:sldMkLst>
          <pc:docMk/>
          <pc:sldMk cId="2710277009" sldId="369"/>
        </pc:sldMkLst>
        <pc:spChg chg="mod">
          <ac:chgData name="Grace Lowther" userId="a8fe573b-0694-470f-9a15-3d4093241c1c" providerId="ADAL" clId="{827C3B44-C9A3-43A2-BC19-D503D28C6C21}" dt="2019-04-11T15:03:12.784" v="63" actId="403"/>
          <ac:spMkLst>
            <pc:docMk/>
            <pc:sldMk cId="2710277009" sldId="369"/>
            <ac:spMk id="19" creationId="{5252A847-DE45-4FA3-A1F8-EEBEB845FF8E}"/>
          </ac:spMkLst>
        </pc:spChg>
        <pc:grpChg chg="add">
          <ac:chgData name="Grace Lowther" userId="a8fe573b-0694-470f-9a15-3d4093241c1c" providerId="ADAL" clId="{827C3B44-C9A3-43A2-BC19-D503D28C6C21}" dt="2019-04-11T15:24:42.622" v="472"/>
          <ac:grpSpMkLst>
            <pc:docMk/>
            <pc:sldMk cId="2710277009" sldId="369"/>
            <ac:grpSpMk id="9" creationId="{E95135D6-3CF1-4AD3-A16A-3E7676916813}"/>
          </ac:grpSpMkLst>
        </pc:grpChg>
        <pc:grpChg chg="del">
          <ac:chgData name="Grace Lowther" userId="a8fe573b-0694-470f-9a15-3d4093241c1c" providerId="ADAL" clId="{827C3B44-C9A3-43A2-BC19-D503D28C6C21}" dt="2019-04-11T15:24:42.355" v="471" actId="478"/>
          <ac:grpSpMkLst>
            <pc:docMk/>
            <pc:sldMk cId="2710277009" sldId="369"/>
            <ac:grpSpMk id="16" creationId="{B31300A9-E3C5-4701-8EF1-45ED088A04DD}"/>
          </ac:grpSpMkLst>
        </pc:grpChg>
        <pc:graphicFrameChg chg="modGraphic">
          <ac:chgData name="Grace Lowther" userId="a8fe573b-0694-470f-9a15-3d4093241c1c" providerId="ADAL" clId="{827C3B44-C9A3-43A2-BC19-D503D28C6C21}" dt="2019-04-11T15:11:54.933" v="214" actId="113"/>
          <ac:graphicFrameMkLst>
            <pc:docMk/>
            <pc:sldMk cId="2710277009" sldId="369"/>
            <ac:graphicFrameMk id="7" creationId="{1773F968-07BA-4AAB-8ADF-00A3C91B0DA8}"/>
          </ac:graphicFrameMkLst>
        </pc:graphicFrameChg>
        <pc:picChg chg="mod">
          <ac:chgData name="Grace Lowther" userId="a8fe573b-0694-470f-9a15-3d4093241c1c" providerId="ADAL" clId="{827C3B44-C9A3-43A2-BC19-D503D28C6C21}" dt="2019-04-11T15:02:28.118" v="50" actId="1076"/>
          <ac:picMkLst>
            <pc:docMk/>
            <pc:sldMk cId="2710277009" sldId="369"/>
            <ac:picMk id="8" creationId="{D9426B6B-94AA-4D9B-BC63-8F0BC9ED5115}"/>
          </ac:picMkLst>
        </pc:picChg>
      </pc:sldChg>
      <pc:sldChg chg="addSp delSp modSp">
        <pc:chgData name="Grace Lowther" userId="a8fe573b-0694-470f-9a15-3d4093241c1c" providerId="ADAL" clId="{827C3B44-C9A3-43A2-BC19-D503D28C6C21}" dt="2019-04-11T15:24:34.544" v="466"/>
        <pc:sldMkLst>
          <pc:docMk/>
          <pc:sldMk cId="1802957995" sldId="371"/>
        </pc:sldMkLst>
        <pc:spChg chg="mod">
          <ac:chgData name="Grace Lowther" userId="a8fe573b-0694-470f-9a15-3d4093241c1c" providerId="ADAL" clId="{827C3B44-C9A3-43A2-BC19-D503D28C6C21}" dt="2019-04-11T15:11:00.462" v="198" actId="113"/>
          <ac:spMkLst>
            <pc:docMk/>
            <pc:sldMk cId="1802957995" sldId="371"/>
            <ac:spMk id="11" creationId="{3721CD62-445D-4F1A-9452-95727EC0E4F7}"/>
          </ac:spMkLst>
        </pc:spChg>
        <pc:spChg chg="mod">
          <ac:chgData name="Grace Lowther" userId="a8fe573b-0694-470f-9a15-3d4093241c1c" providerId="ADAL" clId="{827C3B44-C9A3-43A2-BC19-D503D28C6C21}" dt="2019-04-11T15:11:00.462" v="198" actId="113"/>
          <ac:spMkLst>
            <pc:docMk/>
            <pc:sldMk cId="1802957995" sldId="371"/>
            <ac:spMk id="12" creationId="{78BE4A73-DA69-4679-A6B8-336CFDFE56AA}"/>
          </ac:spMkLst>
        </pc:spChg>
        <pc:spChg chg="mod">
          <ac:chgData name="Grace Lowther" userId="a8fe573b-0694-470f-9a15-3d4093241c1c" providerId="ADAL" clId="{827C3B44-C9A3-43A2-BC19-D503D28C6C21}" dt="2019-04-11T15:11:00.462" v="198" actId="113"/>
          <ac:spMkLst>
            <pc:docMk/>
            <pc:sldMk cId="1802957995" sldId="371"/>
            <ac:spMk id="13" creationId="{E264D211-695D-4456-A30B-98D70CCEB7A5}"/>
          </ac:spMkLst>
        </pc:spChg>
        <pc:spChg chg="mod">
          <ac:chgData name="Grace Lowther" userId="a8fe573b-0694-470f-9a15-3d4093241c1c" providerId="ADAL" clId="{827C3B44-C9A3-43A2-BC19-D503D28C6C21}" dt="2019-04-11T15:11:00.462" v="198" actId="113"/>
          <ac:spMkLst>
            <pc:docMk/>
            <pc:sldMk cId="1802957995" sldId="371"/>
            <ac:spMk id="14" creationId="{745DA48C-6EC1-4428-AA32-61E8D330CC9D}"/>
          </ac:spMkLst>
        </pc:spChg>
        <pc:spChg chg="mod">
          <ac:chgData name="Grace Lowther" userId="a8fe573b-0694-470f-9a15-3d4093241c1c" providerId="ADAL" clId="{827C3B44-C9A3-43A2-BC19-D503D28C6C21}" dt="2019-04-11T15:00:55.710" v="34" actId="403"/>
          <ac:spMkLst>
            <pc:docMk/>
            <pc:sldMk cId="1802957995" sldId="371"/>
            <ac:spMk id="19" creationId="{5252A847-DE45-4FA3-A1F8-EEBEB845FF8E}"/>
          </ac:spMkLst>
        </pc:spChg>
        <pc:grpChg chg="add">
          <ac:chgData name="Grace Lowther" userId="a8fe573b-0694-470f-9a15-3d4093241c1c" providerId="ADAL" clId="{827C3B44-C9A3-43A2-BC19-D503D28C6C21}" dt="2019-04-11T15:24:34.544" v="466"/>
          <ac:grpSpMkLst>
            <pc:docMk/>
            <pc:sldMk cId="1802957995" sldId="371"/>
            <ac:grpSpMk id="15" creationId="{51FD0AF7-B816-4071-BF06-09DF071A21D3}"/>
          </ac:grpSpMkLst>
        </pc:grpChg>
        <pc:grpChg chg="del">
          <ac:chgData name="Grace Lowther" userId="a8fe573b-0694-470f-9a15-3d4093241c1c" providerId="ADAL" clId="{827C3B44-C9A3-43A2-BC19-D503D28C6C21}" dt="2019-04-11T15:24:34.259" v="465" actId="478"/>
          <ac:grpSpMkLst>
            <pc:docMk/>
            <pc:sldMk cId="1802957995" sldId="371"/>
            <ac:grpSpMk id="16" creationId="{B31300A9-E3C5-4701-8EF1-45ED088A04DD}"/>
          </ac:grpSpMkLst>
        </pc:grpChg>
        <pc:graphicFrameChg chg="modGraphic">
          <ac:chgData name="Grace Lowther" userId="a8fe573b-0694-470f-9a15-3d4093241c1c" providerId="ADAL" clId="{827C3B44-C9A3-43A2-BC19-D503D28C6C21}" dt="2019-04-11T15:11:06.300" v="201" actId="113"/>
          <ac:graphicFrameMkLst>
            <pc:docMk/>
            <pc:sldMk cId="1802957995" sldId="371"/>
            <ac:graphicFrameMk id="7" creationId="{94BA9D65-3DC8-49DA-AF58-4B235B7D429B}"/>
          </ac:graphicFrameMkLst>
        </pc:graphicFrameChg>
      </pc:sldChg>
      <pc:sldChg chg="addSp delSp modSp">
        <pc:chgData name="Grace Lowther" userId="a8fe573b-0694-470f-9a15-3d4093241c1c" providerId="ADAL" clId="{827C3B44-C9A3-43A2-BC19-D503D28C6C21}" dt="2019-04-11T15:24:45.325" v="474"/>
        <pc:sldMkLst>
          <pc:docMk/>
          <pc:sldMk cId="2446524993" sldId="373"/>
        </pc:sldMkLst>
        <pc:spChg chg="mod">
          <ac:chgData name="Grace Lowther" userId="a8fe573b-0694-470f-9a15-3d4093241c1c" providerId="ADAL" clId="{827C3B44-C9A3-43A2-BC19-D503D28C6C21}" dt="2019-04-11T15:03:06.146" v="61" actId="403"/>
          <ac:spMkLst>
            <pc:docMk/>
            <pc:sldMk cId="2446524993" sldId="373"/>
            <ac:spMk id="19" creationId="{5252A847-DE45-4FA3-A1F8-EEBEB845FF8E}"/>
          </ac:spMkLst>
        </pc:spChg>
        <pc:grpChg chg="add">
          <ac:chgData name="Grace Lowther" userId="a8fe573b-0694-470f-9a15-3d4093241c1c" providerId="ADAL" clId="{827C3B44-C9A3-43A2-BC19-D503D28C6C21}" dt="2019-04-11T15:24:45.325" v="474"/>
          <ac:grpSpMkLst>
            <pc:docMk/>
            <pc:sldMk cId="2446524993" sldId="373"/>
            <ac:grpSpMk id="9" creationId="{A0EACAEE-15A3-4B83-9167-B74A5FAEFAB0}"/>
          </ac:grpSpMkLst>
        </pc:grpChg>
        <pc:grpChg chg="del">
          <ac:chgData name="Grace Lowther" userId="a8fe573b-0694-470f-9a15-3d4093241c1c" providerId="ADAL" clId="{827C3B44-C9A3-43A2-BC19-D503D28C6C21}" dt="2019-04-11T15:24:45.098" v="473" actId="478"/>
          <ac:grpSpMkLst>
            <pc:docMk/>
            <pc:sldMk cId="2446524993" sldId="373"/>
            <ac:grpSpMk id="16" creationId="{B31300A9-E3C5-4701-8EF1-45ED088A04DD}"/>
          </ac:grpSpMkLst>
        </pc:grpChg>
        <pc:graphicFrameChg chg="modGraphic">
          <ac:chgData name="Grace Lowther" userId="a8fe573b-0694-470f-9a15-3d4093241c1c" providerId="ADAL" clId="{827C3B44-C9A3-43A2-BC19-D503D28C6C21}" dt="2019-04-11T15:12:04.022" v="217" actId="113"/>
          <ac:graphicFrameMkLst>
            <pc:docMk/>
            <pc:sldMk cId="2446524993" sldId="373"/>
            <ac:graphicFrameMk id="7" creationId="{1773F968-07BA-4AAB-8ADF-00A3C91B0DA8}"/>
          </ac:graphicFrameMkLst>
        </pc:graphicFrameChg>
      </pc:sldChg>
      <pc:sldChg chg="addSp delSp modSp">
        <pc:chgData name="Grace Lowther" userId="a8fe573b-0694-470f-9a15-3d4093241c1c" providerId="ADAL" clId="{827C3B44-C9A3-43A2-BC19-D503D28C6C21}" dt="2019-04-11T15:24:55.948" v="482"/>
        <pc:sldMkLst>
          <pc:docMk/>
          <pc:sldMk cId="3378311189" sldId="375"/>
        </pc:sldMkLst>
        <pc:spChg chg="mod">
          <ac:chgData name="Grace Lowther" userId="a8fe573b-0694-470f-9a15-3d4093241c1c" providerId="ADAL" clId="{827C3B44-C9A3-43A2-BC19-D503D28C6C21}" dt="2019-04-11T15:12:30.453" v="228" actId="113"/>
          <ac:spMkLst>
            <pc:docMk/>
            <pc:sldMk cId="3378311189" sldId="375"/>
            <ac:spMk id="9" creationId="{636F0BDD-1B23-4D36-8130-9CA122BB7191}"/>
          </ac:spMkLst>
        </pc:spChg>
        <pc:spChg chg="mod">
          <ac:chgData name="Grace Lowther" userId="a8fe573b-0694-470f-9a15-3d4093241c1c" providerId="ADAL" clId="{827C3B44-C9A3-43A2-BC19-D503D28C6C21}" dt="2019-04-11T15:12:30.453" v="228" actId="113"/>
          <ac:spMkLst>
            <pc:docMk/>
            <pc:sldMk cId="3378311189" sldId="375"/>
            <ac:spMk id="10" creationId="{92081C41-320C-406C-AAAC-D808A5637363}"/>
          </ac:spMkLst>
        </pc:spChg>
        <pc:spChg chg="mod">
          <ac:chgData name="Grace Lowther" userId="a8fe573b-0694-470f-9a15-3d4093241c1c" providerId="ADAL" clId="{827C3B44-C9A3-43A2-BC19-D503D28C6C21}" dt="2019-04-11T15:12:30.453" v="228" actId="113"/>
          <ac:spMkLst>
            <pc:docMk/>
            <pc:sldMk cId="3378311189" sldId="375"/>
            <ac:spMk id="11" creationId="{EB1127A7-CC78-4CED-A6AA-5EA22E81E574}"/>
          </ac:spMkLst>
        </pc:spChg>
        <pc:spChg chg="mod">
          <ac:chgData name="Grace Lowther" userId="a8fe573b-0694-470f-9a15-3d4093241c1c" providerId="ADAL" clId="{827C3B44-C9A3-43A2-BC19-D503D28C6C21}" dt="2019-04-11T15:12:30.453" v="228" actId="113"/>
          <ac:spMkLst>
            <pc:docMk/>
            <pc:sldMk cId="3378311189" sldId="375"/>
            <ac:spMk id="12" creationId="{C9230D9F-2C39-49DA-B6FA-3650BB21A552}"/>
          </ac:spMkLst>
        </pc:spChg>
        <pc:spChg chg="mod">
          <ac:chgData name="Grace Lowther" userId="a8fe573b-0694-470f-9a15-3d4093241c1c" providerId="ADAL" clId="{827C3B44-C9A3-43A2-BC19-D503D28C6C21}" dt="2019-04-11T15:12:30.453" v="228" actId="113"/>
          <ac:spMkLst>
            <pc:docMk/>
            <pc:sldMk cId="3378311189" sldId="375"/>
            <ac:spMk id="13" creationId="{14279BDF-CDA9-4F26-BC53-8E25F5A73B06}"/>
          </ac:spMkLst>
        </pc:spChg>
        <pc:spChg chg="mod">
          <ac:chgData name="Grace Lowther" userId="a8fe573b-0694-470f-9a15-3d4093241c1c" providerId="ADAL" clId="{827C3B44-C9A3-43A2-BC19-D503D28C6C21}" dt="2019-04-11T15:12:30.453" v="228" actId="113"/>
          <ac:spMkLst>
            <pc:docMk/>
            <pc:sldMk cId="3378311189" sldId="375"/>
            <ac:spMk id="14" creationId="{11EAE0B5-32C2-481C-A14F-27DF1D1C97B9}"/>
          </ac:spMkLst>
        </pc:spChg>
        <pc:spChg chg="mod">
          <ac:chgData name="Grace Lowther" userId="a8fe573b-0694-470f-9a15-3d4093241c1c" providerId="ADAL" clId="{827C3B44-C9A3-43A2-BC19-D503D28C6C21}" dt="2019-04-11T15:04:20.725" v="83" actId="403"/>
          <ac:spMkLst>
            <pc:docMk/>
            <pc:sldMk cId="3378311189" sldId="375"/>
            <ac:spMk id="19" creationId="{5252A847-DE45-4FA3-A1F8-EEBEB845FF8E}"/>
          </ac:spMkLst>
        </pc:spChg>
        <pc:grpChg chg="del">
          <ac:chgData name="Grace Lowther" userId="a8fe573b-0694-470f-9a15-3d4093241c1c" providerId="ADAL" clId="{827C3B44-C9A3-43A2-BC19-D503D28C6C21}" dt="2019-04-11T15:24:55.763" v="481" actId="478"/>
          <ac:grpSpMkLst>
            <pc:docMk/>
            <pc:sldMk cId="3378311189" sldId="375"/>
            <ac:grpSpMk id="16" creationId="{B31300A9-E3C5-4701-8EF1-45ED088A04DD}"/>
          </ac:grpSpMkLst>
        </pc:grpChg>
        <pc:grpChg chg="add">
          <ac:chgData name="Grace Lowther" userId="a8fe573b-0694-470f-9a15-3d4093241c1c" providerId="ADAL" clId="{827C3B44-C9A3-43A2-BC19-D503D28C6C21}" dt="2019-04-11T15:24:55.948" v="482"/>
          <ac:grpSpMkLst>
            <pc:docMk/>
            <pc:sldMk cId="3378311189" sldId="375"/>
            <ac:grpSpMk id="20" creationId="{1DEDE598-903F-45FF-A02D-F5D8914C65ED}"/>
          </ac:grpSpMkLst>
        </pc:grpChg>
      </pc:sldChg>
      <pc:sldChg chg="addSp delSp modSp">
        <pc:chgData name="Grace Lowther" userId="a8fe573b-0694-470f-9a15-3d4093241c1c" providerId="ADAL" clId="{827C3B44-C9A3-43A2-BC19-D503D28C6C21}" dt="2019-04-11T15:25:19.563" v="490"/>
        <pc:sldMkLst>
          <pc:docMk/>
          <pc:sldMk cId="254240075" sldId="378"/>
        </pc:sldMkLst>
        <pc:spChg chg="mod">
          <ac:chgData name="Grace Lowther" userId="a8fe573b-0694-470f-9a15-3d4093241c1c" providerId="ADAL" clId="{827C3B44-C9A3-43A2-BC19-D503D28C6C21}" dt="2019-04-11T15:06:20.775" v="123" actId="403"/>
          <ac:spMkLst>
            <pc:docMk/>
            <pc:sldMk cId="254240075" sldId="378"/>
            <ac:spMk id="19" creationId="{5252A847-DE45-4FA3-A1F8-EEBEB845FF8E}"/>
          </ac:spMkLst>
        </pc:spChg>
        <pc:grpChg chg="add">
          <ac:chgData name="Grace Lowther" userId="a8fe573b-0694-470f-9a15-3d4093241c1c" providerId="ADAL" clId="{827C3B44-C9A3-43A2-BC19-D503D28C6C21}" dt="2019-04-11T15:25:19.563" v="490"/>
          <ac:grpSpMkLst>
            <pc:docMk/>
            <pc:sldMk cId="254240075" sldId="378"/>
            <ac:grpSpMk id="9" creationId="{119E4439-5EAB-4C10-8E6E-1E094FB89D2E}"/>
          </ac:grpSpMkLst>
        </pc:grpChg>
        <pc:grpChg chg="del">
          <ac:chgData name="Grace Lowther" userId="a8fe573b-0694-470f-9a15-3d4093241c1c" providerId="ADAL" clId="{827C3B44-C9A3-43A2-BC19-D503D28C6C21}" dt="2019-04-11T15:25:19.415" v="489" actId="478"/>
          <ac:grpSpMkLst>
            <pc:docMk/>
            <pc:sldMk cId="254240075" sldId="378"/>
            <ac:grpSpMk id="16" creationId="{B31300A9-E3C5-4701-8EF1-45ED088A04DD}"/>
          </ac:grpSpMkLst>
        </pc:grpChg>
        <pc:graphicFrameChg chg="modGraphic">
          <ac:chgData name="Grace Lowther" userId="a8fe573b-0694-470f-9a15-3d4093241c1c" providerId="ADAL" clId="{827C3B44-C9A3-43A2-BC19-D503D28C6C21}" dt="2019-04-11T15:06:38.570" v="128" actId="113"/>
          <ac:graphicFrameMkLst>
            <pc:docMk/>
            <pc:sldMk cId="254240075" sldId="378"/>
            <ac:graphicFrameMk id="64" creationId="{010DC779-8A1F-4D44-AA36-06B0DA129C36}"/>
          </ac:graphicFrameMkLst>
        </pc:graphicFrameChg>
      </pc:sldChg>
      <pc:sldChg chg="addSp delSp modSp">
        <pc:chgData name="Grace Lowther" userId="a8fe573b-0694-470f-9a15-3d4093241c1c" providerId="ADAL" clId="{827C3B44-C9A3-43A2-BC19-D503D28C6C21}" dt="2019-04-11T15:29:44.403" v="518"/>
        <pc:sldMkLst>
          <pc:docMk/>
          <pc:sldMk cId="3394759098" sldId="380"/>
        </pc:sldMkLst>
        <pc:spChg chg="del mod">
          <ac:chgData name="Grace Lowther" userId="a8fe573b-0694-470f-9a15-3d4093241c1c" providerId="ADAL" clId="{827C3B44-C9A3-43A2-BC19-D503D28C6C21}" dt="2019-04-11T15:29:11.761" v="516" actId="478"/>
          <ac:spMkLst>
            <pc:docMk/>
            <pc:sldMk cId="3394759098" sldId="380"/>
            <ac:spMk id="2" creationId="{E10B51CF-7C44-46B8-9075-45B40D1D1DDB}"/>
          </ac:spMkLst>
        </pc:spChg>
        <pc:spChg chg="mod">
          <ac:chgData name="Grace Lowther" userId="a8fe573b-0694-470f-9a15-3d4093241c1c" providerId="ADAL" clId="{827C3B44-C9A3-43A2-BC19-D503D28C6C21}" dt="2019-04-11T15:01:29.644" v="49" actId="20577"/>
          <ac:spMkLst>
            <pc:docMk/>
            <pc:sldMk cId="3394759098" sldId="380"/>
            <ac:spMk id="19" creationId="{5252A847-DE45-4FA3-A1F8-EEBEB845FF8E}"/>
          </ac:spMkLst>
        </pc:spChg>
        <pc:spChg chg="add">
          <ac:chgData name="Grace Lowther" userId="a8fe573b-0694-470f-9a15-3d4093241c1c" providerId="ADAL" clId="{827C3B44-C9A3-43A2-BC19-D503D28C6C21}" dt="2019-04-11T15:29:12.017" v="517"/>
          <ac:spMkLst>
            <pc:docMk/>
            <pc:sldMk cId="3394759098" sldId="380"/>
            <ac:spMk id="25" creationId="{3EFC7955-DA30-4FC8-902E-8ED61E54B34D}"/>
          </ac:spMkLst>
        </pc:spChg>
        <pc:spChg chg="add">
          <ac:chgData name="Grace Lowther" userId="a8fe573b-0694-470f-9a15-3d4093241c1c" providerId="ADAL" clId="{827C3B44-C9A3-43A2-BC19-D503D28C6C21}" dt="2019-04-11T15:29:12.017" v="517"/>
          <ac:spMkLst>
            <pc:docMk/>
            <pc:sldMk cId="3394759098" sldId="380"/>
            <ac:spMk id="26" creationId="{60FEF839-9315-452B-BC91-C0C1001F026E}"/>
          </ac:spMkLst>
        </pc:spChg>
        <pc:spChg chg="add">
          <ac:chgData name="Grace Lowther" userId="a8fe573b-0694-470f-9a15-3d4093241c1c" providerId="ADAL" clId="{827C3B44-C9A3-43A2-BC19-D503D28C6C21}" dt="2019-04-11T15:29:12.017" v="517"/>
          <ac:spMkLst>
            <pc:docMk/>
            <pc:sldMk cId="3394759098" sldId="380"/>
            <ac:spMk id="27" creationId="{DE3D11E2-F7FB-47C6-843E-470E30279811}"/>
          </ac:spMkLst>
        </pc:spChg>
        <pc:spChg chg="add">
          <ac:chgData name="Grace Lowther" userId="a8fe573b-0694-470f-9a15-3d4093241c1c" providerId="ADAL" clId="{827C3B44-C9A3-43A2-BC19-D503D28C6C21}" dt="2019-04-11T15:29:12.017" v="517"/>
          <ac:spMkLst>
            <pc:docMk/>
            <pc:sldMk cId="3394759098" sldId="380"/>
            <ac:spMk id="28" creationId="{DA2BED0A-AF4A-4314-A87A-1D6EC7869824}"/>
          </ac:spMkLst>
        </pc:spChg>
        <pc:spChg chg="add">
          <ac:chgData name="Grace Lowther" userId="a8fe573b-0694-470f-9a15-3d4093241c1c" providerId="ADAL" clId="{827C3B44-C9A3-43A2-BC19-D503D28C6C21}" dt="2019-04-11T15:29:12.017" v="517"/>
          <ac:spMkLst>
            <pc:docMk/>
            <pc:sldMk cId="3394759098" sldId="380"/>
            <ac:spMk id="29" creationId="{7BC78347-9544-41BD-8E33-F8BFF3A52CBB}"/>
          </ac:spMkLst>
        </pc:spChg>
        <pc:spChg chg="add">
          <ac:chgData name="Grace Lowther" userId="a8fe573b-0694-470f-9a15-3d4093241c1c" providerId="ADAL" clId="{827C3B44-C9A3-43A2-BC19-D503D28C6C21}" dt="2019-04-11T15:29:12.017" v="517"/>
          <ac:spMkLst>
            <pc:docMk/>
            <pc:sldMk cId="3394759098" sldId="380"/>
            <ac:spMk id="30" creationId="{050EAD08-3038-4343-A6C1-5BBAE1D983FE}"/>
          </ac:spMkLst>
        </pc:spChg>
        <pc:spChg chg="add">
          <ac:chgData name="Grace Lowther" userId="a8fe573b-0694-470f-9a15-3d4093241c1c" providerId="ADAL" clId="{827C3B44-C9A3-43A2-BC19-D503D28C6C21}" dt="2019-04-11T15:29:12.017" v="517"/>
          <ac:spMkLst>
            <pc:docMk/>
            <pc:sldMk cId="3394759098" sldId="380"/>
            <ac:spMk id="31" creationId="{A3F1B07D-0250-45C3-86B4-4F4C7EB2B4DE}"/>
          </ac:spMkLst>
        </pc:spChg>
        <pc:spChg chg="add">
          <ac:chgData name="Grace Lowther" userId="a8fe573b-0694-470f-9a15-3d4093241c1c" providerId="ADAL" clId="{827C3B44-C9A3-43A2-BC19-D503D28C6C21}" dt="2019-04-11T15:29:12.017" v="517"/>
          <ac:spMkLst>
            <pc:docMk/>
            <pc:sldMk cId="3394759098" sldId="380"/>
            <ac:spMk id="32" creationId="{B49CE512-87D7-40E1-B70A-4D94A86413C9}"/>
          </ac:spMkLst>
        </pc:spChg>
        <pc:spChg chg="add">
          <ac:chgData name="Grace Lowther" userId="a8fe573b-0694-470f-9a15-3d4093241c1c" providerId="ADAL" clId="{827C3B44-C9A3-43A2-BC19-D503D28C6C21}" dt="2019-04-11T15:29:12.017" v="517"/>
          <ac:spMkLst>
            <pc:docMk/>
            <pc:sldMk cId="3394759098" sldId="380"/>
            <ac:spMk id="33" creationId="{DD12F42D-A02C-436D-AF5F-CA266D22D914}"/>
          </ac:spMkLst>
        </pc:spChg>
        <pc:spChg chg="add">
          <ac:chgData name="Grace Lowther" userId="a8fe573b-0694-470f-9a15-3d4093241c1c" providerId="ADAL" clId="{827C3B44-C9A3-43A2-BC19-D503D28C6C21}" dt="2019-04-11T15:29:12.017" v="517"/>
          <ac:spMkLst>
            <pc:docMk/>
            <pc:sldMk cId="3394759098" sldId="380"/>
            <ac:spMk id="34" creationId="{9622564B-87BE-4113-8688-F0490DF19D5A}"/>
          </ac:spMkLst>
        </pc:spChg>
        <pc:spChg chg="add">
          <ac:chgData name="Grace Lowther" userId="a8fe573b-0694-470f-9a15-3d4093241c1c" providerId="ADAL" clId="{827C3B44-C9A3-43A2-BC19-D503D28C6C21}" dt="2019-04-11T15:29:12.017" v="517"/>
          <ac:spMkLst>
            <pc:docMk/>
            <pc:sldMk cId="3394759098" sldId="380"/>
            <ac:spMk id="35" creationId="{675A1564-0865-4752-B7FA-726C76616028}"/>
          </ac:spMkLst>
        </pc:spChg>
        <pc:spChg chg="add">
          <ac:chgData name="Grace Lowther" userId="a8fe573b-0694-470f-9a15-3d4093241c1c" providerId="ADAL" clId="{827C3B44-C9A3-43A2-BC19-D503D28C6C21}" dt="2019-04-11T15:29:12.017" v="517"/>
          <ac:spMkLst>
            <pc:docMk/>
            <pc:sldMk cId="3394759098" sldId="380"/>
            <ac:spMk id="36" creationId="{B57840F0-35B6-4667-BE1B-F0657D24A51B}"/>
          </ac:spMkLst>
        </pc:spChg>
        <pc:spChg chg="add">
          <ac:chgData name="Grace Lowther" userId="a8fe573b-0694-470f-9a15-3d4093241c1c" providerId="ADAL" clId="{827C3B44-C9A3-43A2-BC19-D503D28C6C21}" dt="2019-04-11T15:29:44.403" v="518"/>
          <ac:spMkLst>
            <pc:docMk/>
            <pc:sldMk cId="3394759098" sldId="380"/>
            <ac:spMk id="37" creationId="{A8C6407B-2853-42D2-A961-62FC87F5582C}"/>
          </ac:spMkLst>
        </pc:spChg>
        <pc:spChg chg="del mod">
          <ac:chgData name="Grace Lowther" userId="a8fe573b-0694-470f-9a15-3d4093241c1c" providerId="ADAL" clId="{827C3B44-C9A3-43A2-BC19-D503D28C6C21}" dt="2019-04-11T15:29:11.761" v="516" actId="478"/>
          <ac:spMkLst>
            <pc:docMk/>
            <pc:sldMk cId="3394759098" sldId="380"/>
            <ac:spMk id="47" creationId="{2F5BA038-7302-4285-A6F0-47C4BF31BD6E}"/>
          </ac:spMkLst>
        </pc:spChg>
        <pc:spChg chg="del mod">
          <ac:chgData name="Grace Lowther" userId="a8fe573b-0694-470f-9a15-3d4093241c1c" providerId="ADAL" clId="{827C3B44-C9A3-43A2-BC19-D503D28C6C21}" dt="2019-04-11T15:29:11.761" v="516" actId="478"/>
          <ac:spMkLst>
            <pc:docMk/>
            <pc:sldMk cId="3394759098" sldId="380"/>
            <ac:spMk id="50" creationId="{A1E1CA4C-6B7D-4B3C-9333-18665E6BA4E6}"/>
          </ac:spMkLst>
        </pc:spChg>
        <pc:spChg chg="del mod">
          <ac:chgData name="Grace Lowther" userId="a8fe573b-0694-470f-9a15-3d4093241c1c" providerId="ADAL" clId="{827C3B44-C9A3-43A2-BC19-D503D28C6C21}" dt="2019-04-11T15:29:11.761" v="516" actId="478"/>
          <ac:spMkLst>
            <pc:docMk/>
            <pc:sldMk cId="3394759098" sldId="380"/>
            <ac:spMk id="53" creationId="{79251F05-2E48-44E8-BDA4-2C1BE3461B21}"/>
          </ac:spMkLst>
        </pc:spChg>
        <pc:spChg chg="del mod">
          <ac:chgData name="Grace Lowther" userId="a8fe573b-0694-470f-9a15-3d4093241c1c" providerId="ADAL" clId="{827C3B44-C9A3-43A2-BC19-D503D28C6C21}" dt="2019-04-11T15:29:11.761" v="516" actId="478"/>
          <ac:spMkLst>
            <pc:docMk/>
            <pc:sldMk cId="3394759098" sldId="380"/>
            <ac:spMk id="60" creationId="{1973B9DD-DAD2-4A16-B9F1-67979591185A}"/>
          </ac:spMkLst>
        </pc:spChg>
        <pc:spChg chg="del mod">
          <ac:chgData name="Grace Lowther" userId="a8fe573b-0694-470f-9a15-3d4093241c1c" providerId="ADAL" clId="{827C3B44-C9A3-43A2-BC19-D503D28C6C21}" dt="2019-04-11T15:29:11.761" v="516" actId="478"/>
          <ac:spMkLst>
            <pc:docMk/>
            <pc:sldMk cId="3394759098" sldId="380"/>
            <ac:spMk id="61" creationId="{157DC974-142E-42F7-8541-3D12DDAE4843}"/>
          </ac:spMkLst>
        </pc:spChg>
        <pc:spChg chg="del mod">
          <ac:chgData name="Grace Lowther" userId="a8fe573b-0694-470f-9a15-3d4093241c1c" providerId="ADAL" clId="{827C3B44-C9A3-43A2-BC19-D503D28C6C21}" dt="2019-04-11T15:29:11.761" v="516" actId="478"/>
          <ac:spMkLst>
            <pc:docMk/>
            <pc:sldMk cId="3394759098" sldId="380"/>
            <ac:spMk id="62" creationId="{90442901-2EBA-40CD-9E8C-942AB851C3D7}"/>
          </ac:spMkLst>
        </pc:spChg>
        <pc:spChg chg="del mod">
          <ac:chgData name="Grace Lowther" userId="a8fe573b-0694-470f-9a15-3d4093241c1c" providerId="ADAL" clId="{827C3B44-C9A3-43A2-BC19-D503D28C6C21}" dt="2019-04-11T15:29:11.761" v="516" actId="478"/>
          <ac:spMkLst>
            <pc:docMk/>
            <pc:sldMk cId="3394759098" sldId="380"/>
            <ac:spMk id="63" creationId="{71A0CA5C-CD43-49F8-B032-E3CAD38EE57E}"/>
          </ac:spMkLst>
        </pc:spChg>
        <pc:spChg chg="del mod">
          <ac:chgData name="Grace Lowther" userId="a8fe573b-0694-470f-9a15-3d4093241c1c" providerId="ADAL" clId="{827C3B44-C9A3-43A2-BC19-D503D28C6C21}" dt="2019-04-11T15:29:11.761" v="516" actId="478"/>
          <ac:spMkLst>
            <pc:docMk/>
            <pc:sldMk cId="3394759098" sldId="380"/>
            <ac:spMk id="64" creationId="{17A0634B-75D6-4ADD-843C-E1D52274C0F9}"/>
          </ac:spMkLst>
        </pc:spChg>
        <pc:spChg chg="del mod">
          <ac:chgData name="Grace Lowther" userId="a8fe573b-0694-470f-9a15-3d4093241c1c" providerId="ADAL" clId="{827C3B44-C9A3-43A2-BC19-D503D28C6C21}" dt="2019-04-11T15:29:11.761" v="516" actId="478"/>
          <ac:spMkLst>
            <pc:docMk/>
            <pc:sldMk cId="3394759098" sldId="380"/>
            <ac:spMk id="65" creationId="{FA64E7A7-83A0-4BEE-B43D-9ACE777DF795}"/>
          </ac:spMkLst>
        </pc:spChg>
        <pc:spChg chg="del mod">
          <ac:chgData name="Grace Lowther" userId="a8fe573b-0694-470f-9a15-3d4093241c1c" providerId="ADAL" clId="{827C3B44-C9A3-43A2-BC19-D503D28C6C21}" dt="2019-04-11T15:29:11.761" v="516" actId="478"/>
          <ac:spMkLst>
            <pc:docMk/>
            <pc:sldMk cId="3394759098" sldId="380"/>
            <ac:spMk id="66" creationId="{DEE5ADCA-4CF8-4DD1-A95E-97EE7F75E849}"/>
          </ac:spMkLst>
        </pc:spChg>
        <pc:spChg chg="del mod">
          <ac:chgData name="Grace Lowther" userId="a8fe573b-0694-470f-9a15-3d4093241c1c" providerId="ADAL" clId="{827C3B44-C9A3-43A2-BC19-D503D28C6C21}" dt="2019-04-11T15:29:11.761" v="516" actId="478"/>
          <ac:spMkLst>
            <pc:docMk/>
            <pc:sldMk cId="3394759098" sldId="380"/>
            <ac:spMk id="67" creationId="{3277427D-5B8E-4D28-BAB6-D19514547051}"/>
          </ac:spMkLst>
        </pc:spChg>
        <pc:spChg chg="del mod">
          <ac:chgData name="Grace Lowther" userId="a8fe573b-0694-470f-9a15-3d4093241c1c" providerId="ADAL" clId="{827C3B44-C9A3-43A2-BC19-D503D28C6C21}" dt="2019-04-11T15:29:11.761" v="516" actId="478"/>
          <ac:spMkLst>
            <pc:docMk/>
            <pc:sldMk cId="3394759098" sldId="380"/>
            <ac:spMk id="68" creationId="{7376684D-B127-42CD-8E2C-B066AC8AE5D6}"/>
          </ac:spMkLst>
        </pc:spChg>
        <pc:grpChg chg="del">
          <ac:chgData name="Grace Lowther" userId="a8fe573b-0694-470f-9a15-3d4093241c1c" providerId="ADAL" clId="{827C3B44-C9A3-43A2-BC19-D503D28C6C21}" dt="2019-04-11T15:24:39.251" v="469" actId="478"/>
          <ac:grpSpMkLst>
            <pc:docMk/>
            <pc:sldMk cId="3394759098" sldId="380"/>
            <ac:grpSpMk id="16" creationId="{B31300A9-E3C5-4701-8EF1-45ED088A04DD}"/>
          </ac:grpSpMkLst>
        </pc:grpChg>
        <pc:grpChg chg="add">
          <ac:chgData name="Grace Lowther" userId="a8fe573b-0694-470f-9a15-3d4093241c1c" providerId="ADAL" clId="{827C3B44-C9A3-43A2-BC19-D503D28C6C21}" dt="2019-04-11T15:24:39.489" v="470"/>
          <ac:grpSpMkLst>
            <pc:docMk/>
            <pc:sldMk cId="3394759098" sldId="380"/>
            <ac:grpSpMk id="21" creationId="{31810F55-91C0-4D6E-B4AC-E71F5860B417}"/>
          </ac:grpSpMkLst>
        </pc:grpChg>
        <pc:graphicFrameChg chg="del">
          <ac:chgData name="Grace Lowther" userId="a8fe573b-0694-470f-9a15-3d4093241c1c" providerId="ADAL" clId="{827C3B44-C9A3-43A2-BC19-D503D28C6C21}" dt="2019-04-11T15:29:11.761" v="516" actId="478"/>
          <ac:graphicFrameMkLst>
            <pc:docMk/>
            <pc:sldMk cId="3394759098" sldId="380"/>
            <ac:graphicFrameMk id="7" creationId="{8C490305-E5F7-4EC3-871F-DEF1F73C88F5}"/>
          </ac:graphicFrameMkLst>
        </pc:graphicFrameChg>
        <pc:graphicFrameChg chg="add">
          <ac:chgData name="Grace Lowther" userId="a8fe573b-0694-470f-9a15-3d4093241c1c" providerId="ADAL" clId="{827C3B44-C9A3-43A2-BC19-D503D28C6C21}" dt="2019-04-11T15:29:12.017" v="517"/>
          <ac:graphicFrameMkLst>
            <pc:docMk/>
            <pc:sldMk cId="3394759098" sldId="380"/>
            <ac:graphicFrameMk id="24" creationId="{DCD5139F-5BAD-4C16-A864-430B2CDEBFB1}"/>
          </ac:graphicFrameMkLst>
        </pc:graphicFrameChg>
      </pc:sldChg>
      <pc:sldChg chg="addSp delSp modSp">
        <pc:chgData name="Grace Lowther" userId="a8fe573b-0694-470f-9a15-3d4093241c1c" providerId="ADAL" clId="{827C3B44-C9A3-43A2-BC19-D503D28C6C21}" dt="2019-04-11T15:26:02.585" v="503" actId="403"/>
        <pc:sldMkLst>
          <pc:docMk/>
          <pc:sldMk cId="3443849248" sldId="381"/>
        </pc:sldMkLst>
        <pc:spChg chg="mod">
          <ac:chgData name="Grace Lowther" userId="a8fe573b-0694-470f-9a15-3d4093241c1c" providerId="ADAL" clId="{827C3B44-C9A3-43A2-BC19-D503D28C6C21}" dt="2019-04-11T15:26:02.585" v="503" actId="403"/>
          <ac:spMkLst>
            <pc:docMk/>
            <pc:sldMk cId="3443849248" sldId="381"/>
            <ac:spMk id="19" creationId="{5252A847-DE45-4FA3-A1F8-EEBEB845FF8E}"/>
          </ac:spMkLst>
        </pc:spChg>
        <pc:grpChg chg="add">
          <ac:chgData name="Grace Lowther" userId="a8fe573b-0694-470f-9a15-3d4093241c1c" providerId="ADAL" clId="{827C3B44-C9A3-43A2-BC19-D503D28C6C21}" dt="2019-04-11T15:25:22.836" v="492"/>
          <ac:grpSpMkLst>
            <pc:docMk/>
            <pc:sldMk cId="3443849248" sldId="381"/>
            <ac:grpSpMk id="9" creationId="{B196B6AB-AD05-4F61-BB65-E625ADCAA119}"/>
          </ac:grpSpMkLst>
        </pc:grpChg>
        <pc:grpChg chg="del">
          <ac:chgData name="Grace Lowther" userId="a8fe573b-0694-470f-9a15-3d4093241c1c" providerId="ADAL" clId="{827C3B44-C9A3-43A2-BC19-D503D28C6C21}" dt="2019-04-11T15:25:22.705" v="491" actId="478"/>
          <ac:grpSpMkLst>
            <pc:docMk/>
            <pc:sldMk cId="3443849248" sldId="381"/>
            <ac:grpSpMk id="16" creationId="{B31300A9-E3C5-4701-8EF1-45ED088A04DD}"/>
          </ac:grpSpMkLst>
        </pc:grpChg>
        <pc:graphicFrameChg chg="modGraphic">
          <ac:chgData name="Grace Lowther" userId="a8fe573b-0694-470f-9a15-3d4093241c1c" providerId="ADAL" clId="{827C3B44-C9A3-43A2-BC19-D503D28C6C21}" dt="2019-04-11T15:06:48.795" v="131" actId="113"/>
          <ac:graphicFrameMkLst>
            <pc:docMk/>
            <pc:sldMk cId="3443849248" sldId="381"/>
            <ac:graphicFrameMk id="64" creationId="{010DC779-8A1F-4D44-AA36-06B0DA129C36}"/>
          </ac:graphicFrameMkLst>
        </pc:graphicFrameChg>
      </pc:sldChg>
      <pc:sldChg chg="addSp delSp modSp add">
        <pc:chgData name="Grace Lowther" userId="a8fe573b-0694-470f-9a15-3d4093241c1c" providerId="ADAL" clId="{827C3B44-C9A3-43A2-BC19-D503D28C6C21}" dt="2019-04-11T15:26:20.139" v="506" actId="404"/>
        <pc:sldMkLst>
          <pc:docMk/>
          <pc:sldMk cId="2408066735" sldId="413"/>
        </pc:sldMkLst>
        <pc:spChg chg="mod">
          <ac:chgData name="Grace Lowther" userId="a8fe573b-0694-470f-9a15-3d4093241c1c" providerId="ADAL" clId="{827C3B44-C9A3-43A2-BC19-D503D28C6C21}" dt="2019-04-11T15:26:20.139" v="506" actId="404"/>
          <ac:spMkLst>
            <pc:docMk/>
            <pc:sldMk cId="2408066735" sldId="413"/>
            <ac:spMk id="19" creationId="{5252A847-DE45-4FA3-A1F8-EEBEB845FF8E}"/>
          </ac:spMkLst>
        </pc:spChg>
        <pc:grpChg chg="del">
          <ac:chgData name="Grace Lowther" userId="a8fe573b-0694-470f-9a15-3d4093241c1c" providerId="ADAL" clId="{827C3B44-C9A3-43A2-BC19-D503D28C6C21}" dt="2019-04-11T15:25:03.045" v="485" actId="478"/>
          <ac:grpSpMkLst>
            <pc:docMk/>
            <pc:sldMk cId="2408066735" sldId="413"/>
            <ac:grpSpMk id="16" creationId="{B31300A9-E3C5-4701-8EF1-45ED088A04DD}"/>
          </ac:grpSpMkLst>
        </pc:grpChg>
        <pc:grpChg chg="add">
          <ac:chgData name="Grace Lowther" userId="a8fe573b-0694-470f-9a15-3d4093241c1c" providerId="ADAL" clId="{827C3B44-C9A3-43A2-BC19-D503D28C6C21}" dt="2019-04-11T15:25:03.167" v="486"/>
          <ac:grpSpMkLst>
            <pc:docMk/>
            <pc:sldMk cId="2408066735" sldId="413"/>
            <ac:grpSpMk id="23" creationId="{CA26B0BC-34A0-4892-8000-EA9A1BAD546A}"/>
          </ac:grpSpMkLst>
        </pc:grpChg>
      </pc:sldChg>
      <pc:sldChg chg="addSp delSp modSp add">
        <pc:chgData name="Grace Lowther" userId="a8fe573b-0694-470f-9a15-3d4093241c1c" providerId="ADAL" clId="{827C3B44-C9A3-43A2-BC19-D503D28C6C21}" dt="2019-04-15T11:52:31.766" v="782" actId="1035"/>
        <pc:sldMkLst>
          <pc:docMk/>
          <pc:sldMk cId="1317308087" sldId="415"/>
        </pc:sldMkLst>
        <pc:spChg chg="mod">
          <ac:chgData name="Grace Lowther" userId="a8fe573b-0694-470f-9a15-3d4093241c1c" providerId="ADAL" clId="{827C3B44-C9A3-43A2-BC19-D503D28C6C21}" dt="2019-04-15T11:52:14.051" v="749" actId="20577"/>
          <ac:spMkLst>
            <pc:docMk/>
            <pc:sldMk cId="1317308087" sldId="415"/>
            <ac:spMk id="19" creationId="{5252A847-DE45-4FA3-A1F8-EEBEB845FF8E}"/>
          </ac:spMkLst>
        </pc:spChg>
        <pc:grpChg chg="add mod">
          <ac:chgData name="Grace Lowther" userId="a8fe573b-0694-470f-9a15-3d4093241c1c" providerId="ADAL" clId="{827C3B44-C9A3-43A2-BC19-D503D28C6C21}" dt="2019-04-15T11:52:31.766" v="782" actId="1035"/>
          <ac:grpSpMkLst>
            <pc:docMk/>
            <pc:sldMk cId="1317308087" sldId="415"/>
            <ac:grpSpMk id="3" creationId="{E0836E45-62C3-41CB-81A9-3FFD4CAA01F6}"/>
          </ac:grpSpMkLst>
        </pc:grpChg>
        <pc:graphicFrameChg chg="del">
          <ac:chgData name="Grace Lowther" userId="a8fe573b-0694-470f-9a15-3d4093241c1c" providerId="ADAL" clId="{827C3B44-C9A3-43A2-BC19-D503D28C6C21}" dt="2019-04-11T15:31:42.274" v="527" actId="478"/>
          <ac:graphicFrameMkLst>
            <pc:docMk/>
            <pc:sldMk cId="1317308087" sldId="415"/>
            <ac:graphicFrameMk id="7" creationId="{1773F968-07BA-4AAB-8ADF-00A3C91B0DA8}"/>
          </ac:graphicFrameMkLst>
        </pc:graphicFrameChg>
        <pc:picChg chg="add del mod">
          <ac:chgData name="Grace Lowther" userId="a8fe573b-0694-470f-9a15-3d4093241c1c" providerId="ADAL" clId="{827C3B44-C9A3-43A2-BC19-D503D28C6C21}" dt="2019-04-11T15:35:18.440" v="572" actId="478"/>
          <ac:picMkLst>
            <pc:docMk/>
            <pc:sldMk cId="1317308087" sldId="415"/>
            <ac:picMk id="2" creationId="{379BFFBA-5002-4C60-8720-F6B570141BC2}"/>
          </ac:picMkLst>
        </pc:picChg>
        <pc:picChg chg="add mod">
          <ac:chgData name="Grace Lowther" userId="a8fe573b-0694-470f-9a15-3d4093241c1c" providerId="ADAL" clId="{827C3B44-C9A3-43A2-BC19-D503D28C6C21}" dt="2019-04-15T11:52:28.812" v="770" actId="164"/>
          <ac:picMkLst>
            <pc:docMk/>
            <pc:sldMk cId="1317308087" sldId="415"/>
            <ac:picMk id="2" creationId="{D0D9EF27-8CC0-4B96-ACAA-A9B42CAB63E7}"/>
          </ac:picMkLst>
        </pc:picChg>
        <pc:picChg chg="add del mod">
          <ac:chgData name="Grace Lowther" userId="a8fe573b-0694-470f-9a15-3d4093241c1c" providerId="ADAL" clId="{827C3B44-C9A3-43A2-BC19-D503D28C6C21}" dt="2019-04-11T15:37:11.595" v="656"/>
          <ac:picMkLst>
            <pc:docMk/>
            <pc:sldMk cId="1317308087" sldId="415"/>
            <ac:picMk id="3" creationId="{810DB499-B591-4DAE-AF75-FE861F0898D2}"/>
          </ac:picMkLst>
        </pc:picChg>
        <pc:picChg chg="add del mod">
          <ac:chgData name="Grace Lowther" userId="a8fe573b-0694-470f-9a15-3d4093241c1c" providerId="ADAL" clId="{827C3B44-C9A3-43A2-BC19-D503D28C6C21}" dt="2019-04-11T15:38:29.711" v="666" actId="478"/>
          <ac:picMkLst>
            <pc:docMk/>
            <pc:sldMk cId="1317308087" sldId="415"/>
            <ac:picMk id="4" creationId="{CC5A663F-7897-422E-84EA-97E59734A8C6}"/>
          </ac:picMkLst>
        </pc:picChg>
        <pc:picChg chg="add del mod">
          <ac:chgData name="Grace Lowther" userId="a8fe573b-0694-470f-9a15-3d4093241c1c" providerId="ADAL" clId="{827C3B44-C9A3-43A2-BC19-D503D28C6C21}" dt="2019-04-11T15:35:16.356" v="571" actId="478"/>
          <ac:picMkLst>
            <pc:docMk/>
            <pc:sldMk cId="1317308087" sldId="415"/>
            <ac:picMk id="12" creationId="{234C6E63-B2D0-4DA2-84BC-D79B21507C6F}"/>
          </ac:picMkLst>
        </pc:picChg>
        <pc:picChg chg="add mod">
          <ac:chgData name="Grace Lowther" userId="a8fe573b-0694-470f-9a15-3d4093241c1c" providerId="ADAL" clId="{827C3B44-C9A3-43A2-BC19-D503D28C6C21}" dt="2019-04-15T11:52:28.812" v="770" actId="164"/>
          <ac:picMkLst>
            <pc:docMk/>
            <pc:sldMk cId="1317308087" sldId="415"/>
            <ac:picMk id="12" creationId="{86CE008D-7285-426C-AB4A-57AB79137902}"/>
          </ac:picMkLst>
        </pc:picChg>
        <pc:picChg chg="add del mod modCrop">
          <ac:chgData name="Grace Lowther" userId="a8fe573b-0694-470f-9a15-3d4093241c1c" providerId="ADAL" clId="{827C3B44-C9A3-43A2-BC19-D503D28C6C21}" dt="2019-04-11T15:35:18.923" v="573" actId="478"/>
          <ac:picMkLst>
            <pc:docMk/>
            <pc:sldMk cId="1317308087" sldId="415"/>
            <ac:picMk id="13" creationId="{66037B4B-A237-4EBA-A73F-34D22FDBC4E7}"/>
          </ac:picMkLst>
        </pc:picChg>
        <pc:picChg chg="add del mod">
          <ac:chgData name="Grace Lowther" userId="a8fe573b-0694-470f-9a15-3d4093241c1c" providerId="ADAL" clId="{827C3B44-C9A3-43A2-BC19-D503D28C6C21}" dt="2019-04-11T15:37:57.654" v="659" actId="478"/>
          <ac:picMkLst>
            <pc:docMk/>
            <pc:sldMk cId="1317308087" sldId="415"/>
            <ac:picMk id="14" creationId="{CB467CBF-D3BC-4E32-84BC-1F12C0A4D5DA}"/>
          </ac:picMkLst>
        </pc:picChg>
      </pc:sldChg>
      <pc:sldChg chg="addSp modSp add">
        <pc:chgData name="Grace Lowther" userId="a8fe573b-0694-470f-9a15-3d4093241c1c" providerId="ADAL" clId="{827C3B44-C9A3-43A2-BC19-D503D28C6C21}" dt="2019-04-15T11:55:45.731" v="910" actId="404"/>
        <pc:sldMkLst>
          <pc:docMk/>
          <pc:sldMk cId="4196332962" sldId="417"/>
        </pc:sldMkLst>
        <pc:spChg chg="add mod">
          <ac:chgData name="Grace Lowther" userId="a8fe573b-0694-470f-9a15-3d4093241c1c" providerId="ADAL" clId="{827C3B44-C9A3-43A2-BC19-D503D28C6C21}" dt="2019-04-15T11:55:45.731" v="910" actId="404"/>
          <ac:spMkLst>
            <pc:docMk/>
            <pc:sldMk cId="4196332962" sldId="417"/>
            <ac:spMk id="4" creationId="{A458E334-8AB9-4068-A456-77D36A08BEBF}"/>
          </ac:spMkLst>
        </pc:spChg>
        <pc:spChg chg="mod">
          <ac:chgData name="Grace Lowther" userId="a8fe573b-0694-470f-9a15-3d4093241c1c" providerId="ADAL" clId="{827C3B44-C9A3-43A2-BC19-D503D28C6C21}" dt="2019-04-15T11:54:22.543" v="826" actId="20577"/>
          <ac:spMkLst>
            <pc:docMk/>
            <pc:sldMk cId="4196332962" sldId="417"/>
            <ac:spMk id="19" creationId="{5252A847-DE45-4FA3-A1F8-EEBEB845FF8E}"/>
          </ac:spMkLst>
        </pc:spChg>
        <pc:grpChg chg="mod">
          <ac:chgData name="Grace Lowther" userId="a8fe573b-0694-470f-9a15-3d4093241c1c" providerId="ADAL" clId="{827C3B44-C9A3-43A2-BC19-D503D28C6C21}" dt="2019-04-15T11:54:26.585" v="855" actId="1035"/>
          <ac:grpSpMkLst>
            <pc:docMk/>
            <pc:sldMk cId="4196332962" sldId="417"/>
            <ac:grpSpMk id="3" creationId="{E0836E45-62C3-41CB-81A9-3FFD4CAA01F6}"/>
          </ac:grpSpMkLst>
        </pc:grpChg>
      </pc:sldChg>
    </pc:docChg>
  </pc:docChgLst>
  <pc:docChgLst>
    <pc:chgData name="Liz Axup" userId="f0cf2359-c867-42e7-8ac2-6b3e19dcb7ab" providerId="ADAL" clId="{1B05B3F8-44D9-4FF3-8CA5-133E7CD7A115}"/>
  </pc:docChgLst>
  <pc:docChgLst>
    <pc:chgData name="Davina Szilvasy" userId="59fb472d-eed4-4f11-9686-c2c8db02a2cd" providerId="ADAL" clId="{281625D9-9DD5-4F85-9C04-42C1A7F88728}"/>
    <pc:docChg chg="undo redo custSel addSld delSld modSld">
      <pc:chgData name="Davina Szilvasy" userId="59fb472d-eed4-4f11-9686-c2c8db02a2cd" providerId="ADAL" clId="{281625D9-9DD5-4F85-9C04-42C1A7F88728}" dt="2019-04-17T14:10:59.502" v="199" actId="20577"/>
      <pc:docMkLst>
        <pc:docMk/>
      </pc:docMkLst>
      <pc:sldChg chg="addSp delSp del">
        <pc:chgData name="Davina Szilvasy" userId="59fb472d-eed4-4f11-9686-c2c8db02a2cd" providerId="ADAL" clId="{281625D9-9DD5-4F85-9C04-42C1A7F88728}" dt="2019-04-17T13:47:30.966" v="5" actId="2696"/>
        <pc:sldMkLst>
          <pc:docMk/>
          <pc:sldMk cId="2637481266" sldId="256"/>
        </pc:sldMkLst>
        <pc:spChg chg="add">
          <ac:chgData name="Davina Szilvasy" userId="59fb472d-eed4-4f11-9686-c2c8db02a2cd" providerId="ADAL" clId="{281625D9-9DD5-4F85-9C04-42C1A7F88728}" dt="2019-04-17T13:46:25.337" v="2"/>
          <ac:spMkLst>
            <pc:docMk/>
            <pc:sldMk cId="2637481266" sldId="256"/>
            <ac:spMk id="11" creationId="{A22EBC63-20EA-4443-8BB6-7D39D2B4D5F4}"/>
          </ac:spMkLst>
        </pc:spChg>
        <pc:spChg chg="del">
          <ac:chgData name="Davina Szilvasy" userId="59fb472d-eed4-4f11-9686-c2c8db02a2cd" providerId="ADAL" clId="{281625D9-9DD5-4F85-9C04-42C1A7F88728}" dt="2019-04-17T13:46:23.744" v="1" actId="478"/>
          <ac:spMkLst>
            <pc:docMk/>
            <pc:sldMk cId="2637481266" sldId="256"/>
            <ac:spMk id="19" creationId="{5252A847-DE45-4FA3-A1F8-EEBEB845FF8E}"/>
          </ac:spMkLst>
        </pc:spChg>
        <pc:picChg chg="add">
          <ac:chgData name="Davina Szilvasy" userId="59fb472d-eed4-4f11-9686-c2c8db02a2cd" providerId="ADAL" clId="{281625D9-9DD5-4F85-9C04-42C1A7F88728}" dt="2019-04-17T13:46:32.032" v="3"/>
          <ac:picMkLst>
            <pc:docMk/>
            <pc:sldMk cId="2637481266" sldId="256"/>
            <ac:picMk id="12" creationId="{D5038E26-A741-43FD-B695-25F45A6C85BF}"/>
          </ac:picMkLst>
        </pc:picChg>
      </pc:sldChg>
      <pc:sldChg chg="modSp">
        <pc:chgData name="Davina Szilvasy" userId="59fb472d-eed4-4f11-9686-c2c8db02a2cd" providerId="ADAL" clId="{281625D9-9DD5-4F85-9C04-42C1A7F88728}" dt="2019-04-17T13:55:20.261" v="11" actId="20577"/>
        <pc:sldMkLst>
          <pc:docMk/>
          <pc:sldMk cId="3855900595" sldId="301"/>
        </pc:sldMkLst>
        <pc:spChg chg="mod">
          <ac:chgData name="Davina Szilvasy" userId="59fb472d-eed4-4f11-9686-c2c8db02a2cd" providerId="ADAL" clId="{281625D9-9DD5-4F85-9C04-42C1A7F88728}" dt="2019-04-17T13:55:20.261" v="11" actId="20577"/>
          <ac:spMkLst>
            <pc:docMk/>
            <pc:sldMk cId="3855900595" sldId="301"/>
            <ac:spMk id="19" creationId="{5252A847-DE45-4FA3-A1F8-EEBEB845FF8E}"/>
          </ac:spMkLst>
        </pc:spChg>
      </pc:sldChg>
      <pc:sldChg chg="modSp">
        <pc:chgData name="Davina Szilvasy" userId="59fb472d-eed4-4f11-9686-c2c8db02a2cd" providerId="ADAL" clId="{281625D9-9DD5-4F85-9C04-42C1A7F88728}" dt="2019-04-17T13:58:13.018" v="20" actId="207"/>
        <pc:sldMkLst>
          <pc:docMk/>
          <pc:sldMk cId="1071900124" sldId="355"/>
        </pc:sldMkLst>
        <pc:grpChg chg="mod">
          <ac:chgData name="Davina Szilvasy" userId="59fb472d-eed4-4f11-9686-c2c8db02a2cd" providerId="ADAL" clId="{281625D9-9DD5-4F85-9C04-42C1A7F88728}" dt="2019-04-17T13:58:13.018" v="20" actId="207"/>
          <ac:grpSpMkLst>
            <pc:docMk/>
            <pc:sldMk cId="1071900124" sldId="355"/>
            <ac:grpSpMk id="7" creationId="{518357B3-3DD3-4C3D-81A8-7937050602C3}"/>
          </ac:grpSpMkLst>
        </pc:grpChg>
      </pc:sldChg>
      <pc:sldChg chg="addSp delSp modSp">
        <pc:chgData name="Davina Szilvasy" userId="59fb472d-eed4-4f11-9686-c2c8db02a2cd" providerId="ADAL" clId="{281625D9-9DD5-4F85-9C04-42C1A7F88728}" dt="2019-04-17T14:06:38.951" v="122" actId="20577"/>
        <pc:sldMkLst>
          <pc:docMk/>
          <pc:sldMk cId="36917022" sldId="360"/>
        </pc:sldMkLst>
        <pc:spChg chg="mod">
          <ac:chgData name="Davina Szilvasy" userId="59fb472d-eed4-4f11-9686-c2c8db02a2cd" providerId="ADAL" clId="{281625D9-9DD5-4F85-9C04-42C1A7F88728}" dt="2019-04-17T14:06:38.951" v="122" actId="20577"/>
          <ac:spMkLst>
            <pc:docMk/>
            <pc:sldMk cId="36917022" sldId="360"/>
            <ac:spMk id="19" creationId="{5252A847-DE45-4FA3-A1F8-EEBEB845FF8E}"/>
          </ac:spMkLst>
        </pc:spChg>
        <pc:grpChg chg="del mod">
          <ac:chgData name="Davina Szilvasy" userId="59fb472d-eed4-4f11-9686-c2c8db02a2cd" providerId="ADAL" clId="{281625D9-9DD5-4F85-9C04-42C1A7F88728}" dt="2019-04-17T14:05:21.809" v="71" actId="478"/>
          <ac:grpSpMkLst>
            <pc:docMk/>
            <pc:sldMk cId="36917022" sldId="360"/>
            <ac:grpSpMk id="9" creationId="{9A563E6E-2CE0-4DB6-A5BE-FAF97C9FBFBC}"/>
          </ac:grpSpMkLst>
        </pc:grpChg>
        <pc:graphicFrameChg chg="del">
          <ac:chgData name="Davina Szilvasy" userId="59fb472d-eed4-4f11-9686-c2c8db02a2cd" providerId="ADAL" clId="{281625D9-9DD5-4F85-9C04-42C1A7F88728}" dt="2019-04-17T14:05:21.809" v="71" actId="478"/>
          <ac:graphicFrameMkLst>
            <pc:docMk/>
            <pc:sldMk cId="36917022" sldId="360"/>
            <ac:graphicFrameMk id="7" creationId="{94BA9D65-3DC8-49DA-AF58-4B235B7D429B}"/>
          </ac:graphicFrameMkLst>
        </pc:graphicFrameChg>
        <pc:picChg chg="add mod">
          <ac:chgData name="Davina Szilvasy" userId="59fb472d-eed4-4f11-9686-c2c8db02a2cd" providerId="ADAL" clId="{281625D9-9DD5-4F85-9C04-42C1A7F88728}" dt="2019-04-17T14:06:21.297" v="94" actId="1076"/>
          <ac:picMkLst>
            <pc:docMk/>
            <pc:sldMk cId="36917022" sldId="360"/>
            <ac:picMk id="16" creationId="{B563C75E-EE48-42B1-9952-AA6677EDA51A}"/>
          </ac:picMkLst>
        </pc:picChg>
      </pc:sldChg>
      <pc:sldChg chg="modSp">
        <pc:chgData name="Davina Szilvasy" userId="59fb472d-eed4-4f11-9686-c2c8db02a2cd" providerId="ADAL" clId="{281625D9-9DD5-4F85-9C04-42C1A7F88728}" dt="2019-04-17T13:55:36.487" v="12" actId="207"/>
        <pc:sldMkLst>
          <pc:docMk/>
          <pc:sldMk cId="3183323376" sldId="366"/>
        </pc:sldMkLst>
        <pc:spChg chg="mod">
          <ac:chgData name="Davina Szilvasy" userId="59fb472d-eed4-4f11-9686-c2c8db02a2cd" providerId="ADAL" clId="{281625D9-9DD5-4F85-9C04-42C1A7F88728}" dt="2019-04-17T13:55:36.487" v="12" actId="207"/>
          <ac:spMkLst>
            <pc:docMk/>
            <pc:sldMk cId="3183323376" sldId="366"/>
            <ac:spMk id="19" creationId="{5252A847-DE45-4FA3-A1F8-EEBEB845FF8E}"/>
          </ac:spMkLst>
        </pc:spChg>
      </pc:sldChg>
      <pc:sldChg chg="modSp">
        <pc:chgData name="Davina Szilvasy" userId="59fb472d-eed4-4f11-9686-c2c8db02a2cd" providerId="ADAL" clId="{281625D9-9DD5-4F85-9C04-42C1A7F88728}" dt="2019-04-17T13:55:43" v="13" actId="207"/>
        <pc:sldMkLst>
          <pc:docMk/>
          <pc:sldMk cId="1702577245" sldId="367"/>
        </pc:sldMkLst>
        <pc:spChg chg="mod">
          <ac:chgData name="Davina Szilvasy" userId="59fb472d-eed4-4f11-9686-c2c8db02a2cd" providerId="ADAL" clId="{281625D9-9DD5-4F85-9C04-42C1A7F88728}" dt="2019-04-17T13:55:43" v="13" actId="207"/>
          <ac:spMkLst>
            <pc:docMk/>
            <pc:sldMk cId="1702577245" sldId="367"/>
            <ac:spMk id="19" creationId="{5252A847-DE45-4FA3-A1F8-EEBEB845FF8E}"/>
          </ac:spMkLst>
        </pc:spChg>
      </pc:sldChg>
      <pc:sldChg chg="modSp del">
        <pc:chgData name="Davina Szilvasy" userId="59fb472d-eed4-4f11-9686-c2c8db02a2cd" providerId="ADAL" clId="{281625D9-9DD5-4F85-9C04-42C1A7F88728}" dt="2019-04-17T14:08:42.690" v="172" actId="2696"/>
        <pc:sldMkLst>
          <pc:docMk/>
          <pc:sldMk cId="1802957995" sldId="371"/>
        </pc:sldMkLst>
        <pc:grpChg chg="mod">
          <ac:chgData name="Davina Szilvasy" userId="59fb472d-eed4-4f11-9686-c2c8db02a2cd" providerId="ADAL" clId="{281625D9-9DD5-4F85-9C04-42C1A7F88728}" dt="2019-04-17T13:57:08.567" v="15" actId="207"/>
          <ac:grpSpMkLst>
            <pc:docMk/>
            <pc:sldMk cId="1802957995" sldId="371"/>
            <ac:grpSpMk id="9" creationId="{9A563E6E-2CE0-4DB6-A5BE-FAF97C9FBFBC}"/>
          </ac:grpSpMkLst>
        </pc:grpChg>
      </pc:sldChg>
      <pc:sldChg chg="delSp modSp">
        <pc:chgData name="Davina Szilvasy" userId="59fb472d-eed4-4f11-9686-c2c8db02a2cd" providerId="ADAL" clId="{281625D9-9DD5-4F85-9C04-42C1A7F88728}" dt="2019-04-17T14:10:59.502" v="199" actId="20577"/>
        <pc:sldMkLst>
          <pc:docMk/>
          <pc:sldMk cId="254240075" sldId="378"/>
        </pc:sldMkLst>
        <pc:spChg chg="del">
          <ac:chgData name="Davina Szilvasy" userId="59fb472d-eed4-4f11-9686-c2c8db02a2cd" providerId="ADAL" clId="{281625D9-9DD5-4F85-9C04-42C1A7F88728}" dt="2019-04-17T14:00:47.781" v="53" actId="478"/>
          <ac:spMkLst>
            <pc:docMk/>
            <pc:sldMk cId="254240075" sldId="378"/>
            <ac:spMk id="2" creationId="{AB21C58D-CE92-4F2D-A0BD-910D9590EAB7}"/>
          </ac:spMkLst>
        </pc:spChg>
        <pc:spChg chg="mod">
          <ac:chgData name="Davina Szilvasy" userId="59fb472d-eed4-4f11-9686-c2c8db02a2cd" providerId="ADAL" clId="{281625D9-9DD5-4F85-9C04-42C1A7F88728}" dt="2019-04-17T14:10:59.502" v="199" actId="20577"/>
          <ac:spMkLst>
            <pc:docMk/>
            <pc:sldMk cId="254240075" sldId="378"/>
            <ac:spMk id="19" creationId="{5252A847-DE45-4FA3-A1F8-EEBEB845FF8E}"/>
          </ac:spMkLst>
        </pc:spChg>
      </pc:sldChg>
      <pc:sldChg chg="modSp">
        <pc:chgData name="Davina Szilvasy" userId="59fb472d-eed4-4f11-9686-c2c8db02a2cd" providerId="ADAL" clId="{281625D9-9DD5-4F85-9C04-42C1A7F88728}" dt="2019-04-17T14:10:50.169" v="193" actId="20577"/>
        <pc:sldMkLst>
          <pc:docMk/>
          <pc:sldMk cId="3443849248" sldId="381"/>
        </pc:sldMkLst>
        <pc:spChg chg="mod">
          <ac:chgData name="Davina Szilvasy" userId="59fb472d-eed4-4f11-9686-c2c8db02a2cd" providerId="ADAL" clId="{281625D9-9DD5-4F85-9C04-42C1A7F88728}" dt="2019-04-17T14:10:50.169" v="193" actId="20577"/>
          <ac:spMkLst>
            <pc:docMk/>
            <pc:sldMk cId="3443849248" sldId="381"/>
            <ac:spMk id="19" creationId="{5252A847-DE45-4FA3-A1F8-EEBEB845FF8E}"/>
          </ac:spMkLst>
        </pc:spChg>
      </pc:sldChg>
      <pc:sldChg chg="add del">
        <pc:chgData name="Davina Szilvasy" userId="59fb472d-eed4-4f11-9686-c2c8db02a2cd" providerId="ADAL" clId="{281625D9-9DD5-4F85-9C04-42C1A7F88728}" dt="2019-04-17T13:51:46.600" v="8" actId="2696"/>
        <pc:sldMkLst>
          <pc:docMk/>
          <pc:sldMk cId="3844832371" sldId="411"/>
        </pc:sldMkLst>
      </pc:sldChg>
      <pc:sldChg chg="del">
        <pc:chgData name="Davina Szilvasy" userId="59fb472d-eed4-4f11-9686-c2c8db02a2cd" providerId="ADAL" clId="{281625D9-9DD5-4F85-9C04-42C1A7F88728}" dt="2019-04-17T13:58:48.428" v="23" actId="2696"/>
        <pc:sldMkLst>
          <pc:docMk/>
          <pc:sldMk cId="2288762430" sldId="412"/>
        </pc:sldMkLst>
      </pc:sldChg>
      <pc:sldChg chg="modSp">
        <pc:chgData name="Davina Szilvasy" userId="59fb472d-eed4-4f11-9686-c2c8db02a2cd" providerId="ADAL" clId="{281625D9-9DD5-4F85-9C04-42C1A7F88728}" dt="2019-04-17T14:02:35.783" v="56" actId="404"/>
        <pc:sldMkLst>
          <pc:docMk/>
          <pc:sldMk cId="2408066735" sldId="413"/>
        </pc:sldMkLst>
        <pc:spChg chg="mod">
          <ac:chgData name="Davina Szilvasy" userId="59fb472d-eed4-4f11-9686-c2c8db02a2cd" providerId="ADAL" clId="{281625D9-9DD5-4F85-9C04-42C1A7F88728}" dt="2019-04-17T14:02:35.783" v="56" actId="404"/>
          <ac:spMkLst>
            <pc:docMk/>
            <pc:sldMk cId="2408066735" sldId="413"/>
            <ac:spMk id="19" creationId="{5252A847-DE45-4FA3-A1F8-EEBEB845FF8E}"/>
          </ac:spMkLst>
        </pc:spChg>
        <pc:picChg chg="mod">
          <ac:chgData name="Davina Szilvasy" userId="59fb472d-eed4-4f11-9686-c2c8db02a2cd" providerId="ADAL" clId="{281625D9-9DD5-4F85-9C04-42C1A7F88728}" dt="2019-04-17T13:59:16.357" v="37" actId="1035"/>
          <ac:picMkLst>
            <pc:docMk/>
            <pc:sldMk cId="2408066735" sldId="413"/>
            <ac:picMk id="20" creationId="{8CBF8848-0850-46B3-991E-60A26CAF1355}"/>
          </ac:picMkLst>
        </pc:picChg>
      </pc:sldChg>
      <pc:sldChg chg="modSp add del">
        <pc:chgData name="Davina Szilvasy" userId="59fb472d-eed4-4f11-9686-c2c8db02a2cd" providerId="ADAL" clId="{281625D9-9DD5-4F85-9C04-42C1A7F88728}" dt="2019-04-17T14:00:13.326" v="50" actId="2696"/>
        <pc:sldMkLst>
          <pc:docMk/>
          <pc:sldMk cId="1713159421" sldId="414"/>
        </pc:sldMkLst>
        <pc:spChg chg="mod">
          <ac:chgData name="Davina Szilvasy" userId="59fb472d-eed4-4f11-9686-c2c8db02a2cd" providerId="ADAL" clId="{281625D9-9DD5-4F85-9C04-42C1A7F88728}" dt="2019-04-17T13:58:35.374" v="22" actId="404"/>
          <ac:spMkLst>
            <pc:docMk/>
            <pc:sldMk cId="1713159421" sldId="414"/>
            <ac:spMk id="19" creationId="{5252A847-DE45-4FA3-A1F8-EEBEB845FF8E}"/>
          </ac:spMkLst>
        </pc:spChg>
      </pc:sldChg>
      <pc:sldChg chg="addSp delSp modSp">
        <pc:chgData name="Davina Szilvasy" userId="59fb472d-eed4-4f11-9686-c2c8db02a2cd" providerId="ADAL" clId="{281625D9-9DD5-4F85-9C04-42C1A7F88728}" dt="2019-04-17T13:57:50.112" v="19"/>
        <pc:sldMkLst>
          <pc:docMk/>
          <pc:sldMk cId="1317308087" sldId="415"/>
        </pc:sldMkLst>
        <pc:spChg chg="mod">
          <ac:chgData name="Davina Szilvasy" userId="59fb472d-eed4-4f11-9686-c2c8db02a2cd" providerId="ADAL" clId="{281625D9-9DD5-4F85-9C04-42C1A7F88728}" dt="2019-04-17T13:57:32.416" v="17" actId="20577"/>
          <ac:spMkLst>
            <pc:docMk/>
            <pc:sldMk cId="1317308087" sldId="415"/>
            <ac:spMk id="19" creationId="{5252A847-DE45-4FA3-A1F8-EEBEB845FF8E}"/>
          </ac:spMkLst>
        </pc:spChg>
        <pc:grpChg chg="del">
          <ac:chgData name="Davina Szilvasy" userId="59fb472d-eed4-4f11-9686-c2c8db02a2cd" providerId="ADAL" clId="{281625D9-9DD5-4F85-9C04-42C1A7F88728}" dt="2019-04-17T13:57:47.485" v="18" actId="478"/>
          <ac:grpSpMkLst>
            <pc:docMk/>
            <pc:sldMk cId="1317308087" sldId="415"/>
            <ac:grpSpMk id="3" creationId="{E0836E45-62C3-41CB-81A9-3FFD4CAA01F6}"/>
          </ac:grpSpMkLst>
        </pc:grpChg>
        <pc:grpChg chg="add">
          <ac:chgData name="Davina Szilvasy" userId="59fb472d-eed4-4f11-9686-c2c8db02a2cd" providerId="ADAL" clId="{281625D9-9DD5-4F85-9C04-42C1A7F88728}" dt="2019-04-17T13:57:50.112" v="19"/>
          <ac:grpSpMkLst>
            <pc:docMk/>
            <pc:sldMk cId="1317308087" sldId="415"/>
            <ac:grpSpMk id="13" creationId="{A295757F-1E9D-464A-BD9F-1B104D3C308F}"/>
          </ac:grpSpMkLst>
        </pc:grpChg>
      </pc:sldChg>
      <pc:sldChg chg="modSp add">
        <pc:chgData name="Davina Szilvasy" userId="59fb472d-eed4-4f11-9686-c2c8db02a2cd" providerId="ADAL" clId="{281625D9-9DD5-4F85-9C04-42C1A7F88728}" dt="2019-04-17T13:55:09.569" v="9" actId="20577"/>
        <pc:sldMkLst>
          <pc:docMk/>
          <pc:sldMk cId="4024288905" sldId="418"/>
        </pc:sldMkLst>
        <pc:spChg chg="mod">
          <ac:chgData name="Davina Szilvasy" userId="59fb472d-eed4-4f11-9686-c2c8db02a2cd" providerId="ADAL" clId="{281625D9-9DD5-4F85-9C04-42C1A7F88728}" dt="2019-04-17T13:55:09.569" v="9" actId="20577"/>
          <ac:spMkLst>
            <pc:docMk/>
            <pc:sldMk cId="4024288905" sldId="418"/>
            <ac:spMk id="19" creationId="{5252A847-DE45-4FA3-A1F8-EEBEB845FF8E}"/>
          </ac:spMkLst>
        </pc:spChg>
      </pc:sldChg>
      <pc:sldChg chg="add">
        <pc:chgData name="Davina Szilvasy" userId="59fb472d-eed4-4f11-9686-c2c8db02a2cd" providerId="ADAL" clId="{281625D9-9DD5-4F85-9C04-42C1A7F88728}" dt="2019-04-17T13:51:42.632" v="7"/>
        <pc:sldMkLst>
          <pc:docMk/>
          <pc:sldMk cId="2545998290" sldId="419"/>
        </pc:sldMkLst>
      </pc:sldChg>
      <pc:sldChg chg="modSp add del">
        <pc:chgData name="Davina Szilvasy" userId="59fb472d-eed4-4f11-9686-c2c8db02a2cd" providerId="ADAL" clId="{281625D9-9DD5-4F85-9C04-42C1A7F88728}" dt="2019-04-17T13:59:22.418" v="38" actId="2696"/>
        <pc:sldMkLst>
          <pc:docMk/>
          <pc:sldMk cId="2661743054" sldId="420"/>
        </pc:sldMkLst>
        <pc:spChg chg="mod">
          <ac:chgData name="Davina Szilvasy" userId="59fb472d-eed4-4f11-9686-c2c8db02a2cd" providerId="ADAL" clId="{281625D9-9DD5-4F85-9C04-42C1A7F88728}" dt="2019-04-17T13:59:03.428" v="25"/>
          <ac:spMkLst>
            <pc:docMk/>
            <pc:sldMk cId="2661743054" sldId="420"/>
            <ac:spMk id="19" creationId="{5252A847-DE45-4FA3-A1F8-EEBEB845FF8E}"/>
          </ac:spMkLst>
        </pc:spChg>
      </pc:sldChg>
      <pc:sldChg chg="addSp delSp modSp add del">
        <pc:chgData name="Davina Szilvasy" userId="59fb472d-eed4-4f11-9686-c2c8db02a2cd" providerId="ADAL" clId="{281625D9-9DD5-4F85-9C04-42C1A7F88728}" dt="2019-04-17T14:03:19.168" v="59" actId="2696"/>
        <pc:sldMkLst>
          <pc:docMk/>
          <pc:sldMk cId="3746706658" sldId="420"/>
        </pc:sldMkLst>
        <pc:spChg chg="add del mod">
          <ac:chgData name="Davina Szilvasy" userId="59fb472d-eed4-4f11-9686-c2c8db02a2cd" providerId="ADAL" clId="{281625D9-9DD5-4F85-9C04-42C1A7F88728}" dt="2019-04-17T14:00:33.849" v="52" actId="478"/>
          <ac:spMkLst>
            <pc:docMk/>
            <pc:sldMk cId="3746706658" sldId="420"/>
            <ac:spMk id="17" creationId="{02A51B7F-8405-47AE-8A41-4CBB80B314FC}"/>
          </ac:spMkLst>
        </pc:spChg>
        <pc:spChg chg="add del mod">
          <ac:chgData name="Davina Szilvasy" userId="59fb472d-eed4-4f11-9686-c2c8db02a2cd" providerId="ADAL" clId="{281625D9-9DD5-4F85-9C04-42C1A7F88728}" dt="2019-04-17T14:00:33.849" v="52" actId="478"/>
          <ac:spMkLst>
            <pc:docMk/>
            <pc:sldMk cId="3746706658" sldId="420"/>
            <ac:spMk id="18" creationId="{B152C12A-695F-4C55-BDF9-41DA46251464}"/>
          </ac:spMkLst>
        </pc:spChg>
        <pc:spChg chg="mod">
          <ac:chgData name="Davina Szilvasy" userId="59fb472d-eed4-4f11-9686-c2c8db02a2cd" providerId="ADAL" clId="{281625D9-9DD5-4F85-9C04-42C1A7F88728}" dt="2019-04-17T14:02:30.206" v="55" actId="404"/>
          <ac:spMkLst>
            <pc:docMk/>
            <pc:sldMk cId="3746706658" sldId="420"/>
            <ac:spMk id="19" creationId="{5252A847-DE45-4FA3-A1F8-EEBEB845FF8E}"/>
          </ac:spMkLst>
        </pc:spChg>
        <pc:spChg chg="add del mod">
          <ac:chgData name="Davina Szilvasy" userId="59fb472d-eed4-4f11-9686-c2c8db02a2cd" providerId="ADAL" clId="{281625D9-9DD5-4F85-9C04-42C1A7F88728}" dt="2019-04-17T14:00:33.849" v="52" actId="478"/>
          <ac:spMkLst>
            <pc:docMk/>
            <pc:sldMk cId="3746706658" sldId="420"/>
            <ac:spMk id="33" creationId="{8FA32E44-9F4E-4E10-A253-F08B2808764D}"/>
          </ac:spMkLst>
        </pc:spChg>
      </pc:sldChg>
      <pc:sldChg chg="modSp add del">
        <pc:chgData name="Davina Szilvasy" userId="59fb472d-eed4-4f11-9686-c2c8db02a2cd" providerId="ADAL" clId="{281625D9-9DD5-4F85-9C04-42C1A7F88728}" dt="2019-04-17T14:03:45.252" v="70" actId="2696"/>
        <pc:sldMkLst>
          <pc:docMk/>
          <pc:sldMk cId="1672761526" sldId="421"/>
        </pc:sldMkLst>
        <pc:spChg chg="mod">
          <ac:chgData name="Davina Szilvasy" userId="59fb472d-eed4-4f11-9686-c2c8db02a2cd" providerId="ADAL" clId="{281625D9-9DD5-4F85-9C04-42C1A7F88728}" dt="2019-04-17T14:02:24.490" v="54" actId="404"/>
          <ac:spMkLst>
            <pc:docMk/>
            <pc:sldMk cId="1672761526" sldId="421"/>
            <ac:spMk id="19" creationId="{5252A847-DE45-4FA3-A1F8-EEBEB845FF8E}"/>
          </ac:spMkLst>
        </pc:spChg>
      </pc:sldChg>
      <pc:sldChg chg="modSp add">
        <pc:chgData name="Davina Szilvasy" userId="59fb472d-eed4-4f11-9686-c2c8db02a2cd" providerId="ADAL" clId="{281625D9-9DD5-4F85-9C04-42C1A7F88728}" dt="2019-04-17T14:03:13.483" v="58"/>
        <pc:sldMkLst>
          <pc:docMk/>
          <pc:sldMk cId="501639512" sldId="422"/>
        </pc:sldMkLst>
        <pc:spChg chg="mod">
          <ac:chgData name="Davina Szilvasy" userId="59fb472d-eed4-4f11-9686-c2c8db02a2cd" providerId="ADAL" clId="{281625D9-9DD5-4F85-9C04-42C1A7F88728}" dt="2019-04-17T14:03:13.483" v="58"/>
          <ac:spMkLst>
            <pc:docMk/>
            <pc:sldMk cId="501639512" sldId="422"/>
            <ac:spMk id="19" creationId="{5252A847-DE45-4FA3-A1F8-EEBEB845FF8E}"/>
          </ac:spMkLst>
        </pc:spChg>
      </pc:sldChg>
      <pc:sldChg chg="addSp modSp add">
        <pc:chgData name="Davina Szilvasy" userId="59fb472d-eed4-4f11-9686-c2c8db02a2cd" providerId="ADAL" clId="{281625D9-9DD5-4F85-9C04-42C1A7F88728}" dt="2019-04-17T14:09:24.642" v="185" actId="1037"/>
        <pc:sldMkLst>
          <pc:docMk/>
          <pc:sldMk cId="3119900728" sldId="423"/>
        </pc:sldMkLst>
        <pc:spChg chg="add mod">
          <ac:chgData name="Davina Szilvasy" userId="59fb472d-eed4-4f11-9686-c2c8db02a2cd" providerId="ADAL" clId="{281625D9-9DD5-4F85-9C04-42C1A7F88728}" dt="2019-04-17T14:09:24.642" v="185" actId="1037"/>
          <ac:spMkLst>
            <pc:docMk/>
            <pc:sldMk cId="3119900728" sldId="423"/>
            <ac:spMk id="17" creationId="{5816F785-EC7E-4C2D-9750-B935D817E4F5}"/>
          </ac:spMkLst>
        </pc:spChg>
        <pc:spChg chg="add mod">
          <ac:chgData name="Davina Szilvasy" userId="59fb472d-eed4-4f11-9686-c2c8db02a2cd" providerId="ADAL" clId="{281625D9-9DD5-4F85-9C04-42C1A7F88728}" dt="2019-04-17T14:09:13.038" v="176" actId="1035"/>
          <ac:spMkLst>
            <pc:docMk/>
            <pc:sldMk cId="3119900728" sldId="423"/>
            <ac:spMk id="18" creationId="{C3C4CCA1-2DC2-4911-83BE-D49C2FCBE193}"/>
          </ac:spMkLst>
        </pc:spChg>
        <pc:spChg chg="add mod">
          <ac:chgData name="Davina Szilvasy" userId="59fb472d-eed4-4f11-9686-c2c8db02a2cd" providerId="ADAL" clId="{281625D9-9DD5-4F85-9C04-42C1A7F88728}" dt="2019-04-17T14:09:13.038" v="176" actId="1035"/>
          <ac:spMkLst>
            <pc:docMk/>
            <pc:sldMk cId="3119900728" sldId="423"/>
            <ac:spMk id="33" creationId="{806796F2-8FD2-4C91-9813-41C3F4D1B2FD}"/>
          </ac:spMkLst>
        </pc:spChg>
      </pc:sldChg>
      <pc:sldChg chg="addSp modSp add">
        <pc:chgData name="Davina Szilvasy" userId="59fb472d-eed4-4f11-9686-c2c8db02a2cd" providerId="ADAL" clId="{281625D9-9DD5-4F85-9C04-42C1A7F88728}" dt="2019-04-17T14:08:33.054" v="171" actId="1076"/>
        <pc:sldMkLst>
          <pc:docMk/>
          <pc:sldMk cId="1554824593" sldId="424"/>
        </pc:sldMkLst>
        <pc:spChg chg="add mod">
          <ac:chgData name="Davina Szilvasy" userId="59fb472d-eed4-4f11-9686-c2c8db02a2cd" providerId="ADAL" clId="{281625D9-9DD5-4F85-9C04-42C1A7F88728}" dt="2019-04-17T14:07:43.823" v="133" actId="1036"/>
          <ac:spMkLst>
            <pc:docMk/>
            <pc:sldMk cId="1554824593" sldId="424"/>
            <ac:spMk id="2" creationId="{8C49BE16-19CE-4D0D-90FD-E0764D1C1014}"/>
          </ac:spMkLst>
        </pc:spChg>
        <pc:spChg chg="add mod">
          <ac:chgData name="Davina Szilvasy" userId="59fb472d-eed4-4f11-9686-c2c8db02a2cd" providerId="ADAL" clId="{281625D9-9DD5-4F85-9C04-42C1A7F88728}" dt="2019-04-17T14:08:33.054" v="171" actId="1076"/>
          <ac:spMkLst>
            <pc:docMk/>
            <pc:sldMk cId="1554824593" sldId="424"/>
            <ac:spMk id="3" creationId="{6B713041-B2DF-4058-AB56-706114DBF78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one-more-one-less-year-1-place-value-resource-pack" TargetMode="External"/><Relationship Id="rId3" Type="http://schemas.openxmlformats.org/officeDocument/2006/relationships/hyperlink" Target="https://classroomsecrets.co.uk/content-domain-filter/?fwp_contentdomain=1n1a" TargetMode="External"/><Relationship Id="rId7" Type="http://schemas.openxmlformats.org/officeDocument/2006/relationships/hyperlink" Target="https://classroomsecrets.co.uk/category/maths/year-1/summer-block-4-place-value/"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2c" TargetMode="External"/><Relationship Id="rId5" Type="http://schemas.openxmlformats.org/officeDocument/2006/relationships/hyperlink" Target="https://classroomsecrets.co.uk/content-domain-filter/?fwp_contentdomain=1n4" TargetMode="External"/><Relationship Id="rId4" Type="http://schemas.openxmlformats.org/officeDocument/2006/relationships/hyperlink" Target="https://classroomsecrets.co.uk/content-domain-filter/?fwp_contentdomain=1n2b" TargetMode="Externa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id="{EE457520-4E3A-4F40-B610-10A2BF6A30D5}"/>
              </a:ext>
            </a:extLst>
          </p:cNvPr>
          <p:cNvSpPr/>
          <p:nvPr/>
        </p:nvSpPr>
        <p:spPr>
          <a:xfrm>
            <a:off x="275304" y="272387"/>
            <a:ext cx="8593393" cy="6057245"/>
          </a:xfrm>
          <a:prstGeom prst="rect">
            <a:avLst/>
          </a:prstGeom>
          <a:solidFill>
            <a:sysClr val="window" lastClr="FFFFFF">
              <a:alpha val="82000"/>
            </a:sysClr>
          </a:solidFill>
          <a:ln w="12700" cap="flat" cmpd="sng" algn="ctr">
            <a:solidFill>
              <a:sysClr val="window" lastClr="FFFFFF">
                <a:lumMod val="50000"/>
              </a:sysClr>
            </a:solidFill>
            <a:prstDash val="solid"/>
            <a:miter lim="800000"/>
          </a:ln>
          <a:effectLst>
            <a:outerShdw blurRad="63500" sx="102000" sy="102000" algn="ctr" rotWithShape="0">
              <a:prstClr val="black">
                <a:alpha val="40000"/>
              </a:prstClr>
            </a:outerShdw>
          </a:effectLst>
        </p:spPr>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hlinkClick r:id="rId3"/>
              </a:rPr>
              <a:t>survey</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12A96E02-4A11-4585-B9B7-9D21E51DC109}"/>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pic>
        <p:nvPicPr>
          <p:cNvPr id="10" name="Picture 9" descr="A close up of a sign&#10;&#10;Description generated with high confidence">
            <a:extLst>
              <a:ext uri="{FF2B5EF4-FFF2-40B4-BE49-F238E27FC236}">
                <a16:creationId xmlns:a16="http://schemas.microsoft.com/office/drawing/2014/main" id="{09CF6197-FE7F-45F3-839A-3AE49E3156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10">
            <a:extLst>
              <a:ext uri="{FF2B5EF4-FFF2-40B4-BE49-F238E27FC236}">
                <a16:creationId xmlns:a16="http://schemas.microsoft.com/office/drawing/2014/main" id="{047EF11E-0DD1-4DC5-828E-67DFECF1BFE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545998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 – One More One Less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(1N1a) </a:t>
            </a:r>
            <a:r>
              <a:rPr lang="en-GB" sz="1200" b="1" dirty="0">
                <a:latin typeface="Century Gothic" panose="020B0502020202020204" pitchFamily="34" charset="0"/>
                <a:hlinkClick r:id="rId3"/>
              </a:rPr>
              <a:t>Count to and across 100, forwards and backwards, beginning with 0 or 1, or from any given number</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(1N2b) </a:t>
            </a:r>
            <a:r>
              <a:rPr lang="en-GB" sz="1200" b="1" dirty="0">
                <a:latin typeface="Century Gothic" panose="020B0502020202020204" pitchFamily="34" charset="0"/>
                <a:hlinkClick r:id="rId4"/>
              </a:rPr>
              <a:t>Given a number, identify one more and one less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1: (1N4)</a:t>
            </a:r>
            <a:r>
              <a:rPr lang="en-GB" sz="1200" b="1" dirty="0">
                <a:latin typeface="Century Gothic" panose="020B0502020202020204" pitchFamily="34" charset="0"/>
              </a:rPr>
              <a:t> </a:t>
            </a:r>
            <a:r>
              <a:rPr lang="en-GB" sz="1200" b="1" dirty="0">
                <a:latin typeface="Century Gothic" panose="020B0502020202020204" pitchFamily="34" charset="0"/>
                <a:hlinkClick r:id="rId5"/>
              </a:rPr>
              <a:t>Identify and represent numbers using objects and pictorial representations including the number line, and use the language of: equal to, more than, less than (fewer), most, least</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1: (1N2c) </a:t>
            </a:r>
            <a:r>
              <a:rPr lang="en-GB" sz="1200" b="1" dirty="0">
                <a:latin typeface="Century Gothic" panose="020B0502020202020204" pitchFamily="34" charset="0"/>
                <a:hlinkClick r:id="rId6"/>
              </a:rPr>
              <a:t>Read and write numbers from 1 to 20 in numerals and words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1 Place Value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4B2DFFF3-43D8-4E84-BB45-12339C23D99F}"/>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6E0A4441-C81A-497A-A505-6402CB89DEB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1A89FD47-8068-47EA-9A24-A694F43F81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24288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One More One Less</a:t>
            </a:r>
          </a:p>
        </p:txBody>
      </p:sp>
      <p:grpSp>
        <p:nvGrpSpPr>
          <p:cNvPr id="7" name="Group 6">
            <a:extLst>
              <a:ext uri="{FF2B5EF4-FFF2-40B4-BE49-F238E27FC236}">
                <a16:creationId xmlns:a16="http://schemas.microsoft.com/office/drawing/2014/main" id="{C9C99A8E-0D62-4969-A090-87FE8B072659}"/>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E5AF1DC-D7AE-4635-B8EE-A80084D82C4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E4D0F6F9-9423-47DC-821D-E240173B3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Identify the hidden numbers.</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400" b="1" u="sng" dirty="0">
              <a:solidFill>
                <a:srgbClr val="FF0000"/>
              </a:solidFill>
              <a:latin typeface="Century Gothic" panose="020B0502020202020204" pitchFamily="34" charset="0"/>
            </a:endParaRPr>
          </a:p>
          <a:p>
            <a:pPr algn="ctr"/>
            <a:endParaRPr lang="en-GB" sz="2000" b="1" u="sng"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7A060259-5833-4DB8-8C83-650079E877D3}"/>
              </a:ext>
            </a:extLst>
          </p:cNvPr>
          <p:cNvGraphicFramePr>
            <a:graphicFrameLocks noGrp="1"/>
          </p:cNvGraphicFramePr>
          <p:nvPr>
            <p:extLst>
              <p:ext uri="{D42A27DB-BD31-4B8C-83A1-F6EECF244321}">
                <p14:modId xmlns:p14="http://schemas.microsoft.com/office/powerpoint/2010/main" val="3497218251"/>
              </p:ext>
            </p:extLst>
          </p:nvPr>
        </p:nvGraphicFramePr>
        <p:xfrm>
          <a:off x="1498435" y="1404730"/>
          <a:ext cx="6148017" cy="4664770"/>
        </p:xfrm>
        <a:graphic>
          <a:graphicData uri="http://schemas.openxmlformats.org/drawingml/2006/table">
            <a:tbl>
              <a:tblPr firstRow="1" bandRow="1">
                <a:tableStyleId>{5940675A-B579-460E-94D1-54222C63F5DA}</a:tableStyleId>
              </a:tblPr>
              <a:tblGrid>
                <a:gridCol w="615600">
                  <a:extLst>
                    <a:ext uri="{9D8B030D-6E8A-4147-A177-3AD203B41FA5}">
                      <a16:colId xmlns:a16="http://schemas.microsoft.com/office/drawing/2014/main" val="3104287359"/>
                    </a:ext>
                  </a:extLst>
                </a:gridCol>
                <a:gridCol w="614713">
                  <a:extLst>
                    <a:ext uri="{9D8B030D-6E8A-4147-A177-3AD203B41FA5}">
                      <a16:colId xmlns:a16="http://schemas.microsoft.com/office/drawing/2014/main" val="1605670449"/>
                    </a:ext>
                  </a:extLst>
                </a:gridCol>
                <a:gridCol w="614713">
                  <a:extLst>
                    <a:ext uri="{9D8B030D-6E8A-4147-A177-3AD203B41FA5}">
                      <a16:colId xmlns:a16="http://schemas.microsoft.com/office/drawing/2014/main" val="3610303342"/>
                    </a:ext>
                  </a:extLst>
                </a:gridCol>
                <a:gridCol w="614713">
                  <a:extLst>
                    <a:ext uri="{9D8B030D-6E8A-4147-A177-3AD203B41FA5}">
                      <a16:colId xmlns:a16="http://schemas.microsoft.com/office/drawing/2014/main" val="3257791220"/>
                    </a:ext>
                  </a:extLst>
                </a:gridCol>
                <a:gridCol w="614713">
                  <a:extLst>
                    <a:ext uri="{9D8B030D-6E8A-4147-A177-3AD203B41FA5}">
                      <a16:colId xmlns:a16="http://schemas.microsoft.com/office/drawing/2014/main" val="3787288134"/>
                    </a:ext>
                  </a:extLst>
                </a:gridCol>
                <a:gridCol w="614713">
                  <a:extLst>
                    <a:ext uri="{9D8B030D-6E8A-4147-A177-3AD203B41FA5}">
                      <a16:colId xmlns:a16="http://schemas.microsoft.com/office/drawing/2014/main" val="2925570484"/>
                    </a:ext>
                  </a:extLst>
                </a:gridCol>
                <a:gridCol w="614713">
                  <a:extLst>
                    <a:ext uri="{9D8B030D-6E8A-4147-A177-3AD203B41FA5}">
                      <a16:colId xmlns:a16="http://schemas.microsoft.com/office/drawing/2014/main" val="317272903"/>
                    </a:ext>
                  </a:extLst>
                </a:gridCol>
                <a:gridCol w="614713">
                  <a:extLst>
                    <a:ext uri="{9D8B030D-6E8A-4147-A177-3AD203B41FA5}">
                      <a16:colId xmlns:a16="http://schemas.microsoft.com/office/drawing/2014/main" val="4156925508"/>
                    </a:ext>
                  </a:extLst>
                </a:gridCol>
                <a:gridCol w="614713">
                  <a:extLst>
                    <a:ext uri="{9D8B030D-6E8A-4147-A177-3AD203B41FA5}">
                      <a16:colId xmlns:a16="http://schemas.microsoft.com/office/drawing/2014/main" val="3962591366"/>
                    </a:ext>
                  </a:extLst>
                </a:gridCol>
                <a:gridCol w="614713">
                  <a:extLst>
                    <a:ext uri="{9D8B030D-6E8A-4147-A177-3AD203B41FA5}">
                      <a16:colId xmlns:a16="http://schemas.microsoft.com/office/drawing/2014/main" val="1757404172"/>
                    </a:ext>
                  </a:extLst>
                </a:gridCol>
              </a:tblGrid>
              <a:tr h="466477">
                <a:tc>
                  <a:txBody>
                    <a:bodyPr/>
                    <a:lstStyle/>
                    <a:p>
                      <a:pPr algn="ctr"/>
                      <a:r>
                        <a:rPr lang="en-GB" sz="1800" b="1" dirty="0">
                          <a:latin typeface="Century Gothic" panose="020B0502020202020204" pitchFamily="34" charset="0"/>
                        </a:rPr>
                        <a:t>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83136958"/>
                  </a:ext>
                </a:extLst>
              </a:tr>
              <a:tr h="466477">
                <a:tc>
                  <a:txBody>
                    <a:bodyPr/>
                    <a:lstStyle/>
                    <a:p>
                      <a:pPr algn="ctr"/>
                      <a:r>
                        <a:rPr lang="en-GB" sz="1800" b="1" dirty="0">
                          <a:latin typeface="Century Gothic" panose="020B0502020202020204" pitchFamily="34" charset="0"/>
                        </a:rPr>
                        <a:t>11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2359421282"/>
                  </a:ext>
                </a:extLst>
              </a:tr>
              <a:tr h="466477">
                <a:tc>
                  <a:txBody>
                    <a:bodyPr/>
                    <a:lstStyle/>
                    <a:p>
                      <a:pPr algn="ctr"/>
                      <a:r>
                        <a:rPr lang="en-GB" sz="1800" b="1" dirty="0">
                          <a:latin typeface="Century Gothic" panose="020B0502020202020204" pitchFamily="34" charset="0"/>
                        </a:rPr>
                        <a:t>21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29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49990972"/>
                  </a:ext>
                </a:extLst>
              </a:tr>
              <a:tr h="466477">
                <a:tc>
                  <a:txBody>
                    <a:bodyPr/>
                    <a:lstStyle/>
                    <a:p>
                      <a:pPr algn="ctr"/>
                      <a:r>
                        <a:rPr lang="en-GB" sz="1800" b="1" dirty="0">
                          <a:latin typeface="Century Gothic" panose="020B0502020202020204" pitchFamily="34" charset="0"/>
                        </a:rPr>
                        <a:t>31</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616573857"/>
                  </a:ext>
                </a:extLst>
              </a:tr>
              <a:tr h="466477">
                <a:tc>
                  <a:txBody>
                    <a:bodyPr/>
                    <a:lstStyle/>
                    <a:p>
                      <a:pPr algn="ctr"/>
                      <a:r>
                        <a:rPr lang="en-GB" sz="1800" b="1" dirty="0">
                          <a:latin typeface="Century Gothic" panose="020B0502020202020204" pitchFamily="34" charset="0"/>
                        </a:rPr>
                        <a:t>41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49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330620903"/>
                  </a:ext>
                </a:extLst>
              </a:tr>
              <a:tr h="466477">
                <a:tc>
                  <a:txBody>
                    <a:bodyPr/>
                    <a:lstStyle/>
                    <a:p>
                      <a:pPr algn="ctr"/>
                      <a:r>
                        <a:rPr lang="en-GB" sz="1800" b="1" dirty="0">
                          <a:latin typeface="Century Gothic" panose="020B0502020202020204" pitchFamily="34" charset="0"/>
                        </a:rPr>
                        <a:t>51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59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502852425"/>
                  </a:ext>
                </a:extLst>
              </a:tr>
              <a:tr h="466477">
                <a:tc>
                  <a:txBody>
                    <a:bodyPr/>
                    <a:lstStyle/>
                    <a:p>
                      <a:pPr algn="ctr"/>
                      <a:r>
                        <a:rPr lang="en-GB" sz="1800" b="1" dirty="0">
                          <a:latin typeface="Century Gothic" panose="020B0502020202020204" pitchFamily="34" charset="0"/>
                        </a:rPr>
                        <a:t>61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10834550"/>
                  </a:ext>
                </a:extLst>
              </a:tr>
              <a:tr h="466477">
                <a:tc>
                  <a:txBody>
                    <a:bodyPr/>
                    <a:lstStyle/>
                    <a:p>
                      <a:pPr algn="ctr"/>
                      <a:r>
                        <a:rPr lang="en-GB" sz="1800" b="1" dirty="0">
                          <a:latin typeface="Century Gothic" panose="020B0502020202020204" pitchFamily="34" charset="0"/>
                        </a:rPr>
                        <a:t>71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79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24783216"/>
                  </a:ext>
                </a:extLst>
              </a:tr>
              <a:tr h="466477">
                <a:tc>
                  <a:txBody>
                    <a:bodyPr/>
                    <a:lstStyle/>
                    <a:p>
                      <a:pPr algn="ctr"/>
                      <a:r>
                        <a:rPr lang="en-GB" sz="1800" b="1" dirty="0">
                          <a:latin typeface="Century Gothic" panose="020B0502020202020204" pitchFamily="34" charset="0"/>
                        </a:rPr>
                        <a:t>81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65012245"/>
                  </a:ext>
                </a:extLst>
              </a:tr>
              <a:tr h="466477">
                <a:tc>
                  <a:txBody>
                    <a:bodyPr/>
                    <a:lstStyle/>
                    <a:p>
                      <a:pPr algn="ctr"/>
                      <a:r>
                        <a:rPr lang="en-GB" sz="1800" b="1" dirty="0">
                          <a:latin typeface="Century Gothic" panose="020B0502020202020204" pitchFamily="34" charset="0"/>
                        </a:rPr>
                        <a:t>91</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92</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93</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94</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95</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96</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97</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98</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99</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100</a:t>
                      </a:r>
                      <a:endParaRPr lang="en-US" sz="1800" b="1"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931414560"/>
                  </a:ext>
                </a:extLst>
              </a:tr>
            </a:tbl>
          </a:graphicData>
        </a:graphic>
      </p:graphicFrame>
      <p:sp>
        <p:nvSpPr>
          <p:cNvPr id="5" name="Oval 4">
            <a:extLst>
              <a:ext uri="{FF2B5EF4-FFF2-40B4-BE49-F238E27FC236}">
                <a16:creationId xmlns:a16="http://schemas.microsoft.com/office/drawing/2014/main" id="{540B27A9-F0D4-4B8D-A66A-BD194350DFA3}"/>
              </a:ext>
            </a:extLst>
          </p:cNvPr>
          <p:cNvSpPr/>
          <p:nvPr/>
        </p:nvSpPr>
        <p:spPr>
          <a:xfrm>
            <a:off x="3349487" y="1404730"/>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0B5DDBDE-339E-4789-8C78-0C6057BAC8FE}"/>
              </a:ext>
            </a:extLst>
          </p:cNvPr>
          <p:cNvSpPr/>
          <p:nvPr/>
        </p:nvSpPr>
        <p:spPr>
          <a:xfrm>
            <a:off x="4581939" y="1404730"/>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51C66AE8-AE87-419F-A02C-F04A2A3FAEB5}"/>
              </a:ext>
            </a:extLst>
          </p:cNvPr>
          <p:cNvSpPr/>
          <p:nvPr/>
        </p:nvSpPr>
        <p:spPr>
          <a:xfrm>
            <a:off x="5805070" y="1868557"/>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3074D61C-213D-41F2-B056-E5B064D13843}"/>
              </a:ext>
            </a:extLst>
          </p:cNvPr>
          <p:cNvSpPr/>
          <p:nvPr/>
        </p:nvSpPr>
        <p:spPr>
          <a:xfrm>
            <a:off x="7028201" y="1868557"/>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BB8689C8-9DB2-431F-8A29-CB37B81402E8}"/>
              </a:ext>
            </a:extLst>
          </p:cNvPr>
          <p:cNvSpPr/>
          <p:nvPr/>
        </p:nvSpPr>
        <p:spPr>
          <a:xfrm>
            <a:off x="1508374" y="2332384"/>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4B77A165-64A6-4126-9AEC-1E441B396350}"/>
              </a:ext>
            </a:extLst>
          </p:cNvPr>
          <p:cNvSpPr/>
          <p:nvPr/>
        </p:nvSpPr>
        <p:spPr>
          <a:xfrm>
            <a:off x="2731505" y="2332383"/>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1044E6DD-60F1-4A11-96AC-EFA6216DA28D}"/>
              </a:ext>
            </a:extLst>
          </p:cNvPr>
          <p:cNvSpPr/>
          <p:nvPr/>
        </p:nvSpPr>
        <p:spPr>
          <a:xfrm>
            <a:off x="3959087" y="3273288"/>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F0E77449-83E5-45F2-8181-08E0DF58B95F}"/>
              </a:ext>
            </a:extLst>
          </p:cNvPr>
          <p:cNvSpPr/>
          <p:nvPr/>
        </p:nvSpPr>
        <p:spPr>
          <a:xfrm>
            <a:off x="5191539" y="3273288"/>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7DB543BB-A63C-40D0-8C60-9405D1F80ADF}"/>
              </a:ext>
            </a:extLst>
          </p:cNvPr>
          <p:cNvSpPr/>
          <p:nvPr/>
        </p:nvSpPr>
        <p:spPr>
          <a:xfrm>
            <a:off x="2104722" y="4200942"/>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3F4EDC0C-57AE-405D-8BF2-9A5C59E6180F}"/>
              </a:ext>
            </a:extLst>
          </p:cNvPr>
          <p:cNvSpPr/>
          <p:nvPr/>
        </p:nvSpPr>
        <p:spPr>
          <a:xfrm>
            <a:off x="3341105" y="4200941"/>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8B43F274-7B02-409C-B469-C2DB300F3651}"/>
              </a:ext>
            </a:extLst>
          </p:cNvPr>
          <p:cNvSpPr/>
          <p:nvPr/>
        </p:nvSpPr>
        <p:spPr>
          <a:xfrm>
            <a:off x="4564236" y="5128592"/>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9BA4FF89-B1D2-4EAE-91A3-4A82667E7EBD}"/>
              </a:ext>
            </a:extLst>
          </p:cNvPr>
          <p:cNvSpPr/>
          <p:nvPr/>
        </p:nvSpPr>
        <p:spPr>
          <a:xfrm>
            <a:off x="5805070" y="5128593"/>
            <a:ext cx="609600" cy="463827"/>
          </a:xfrm>
          <a:prstGeom prst="ellipse">
            <a:avLst/>
          </a:prstGeom>
          <a:solidFill>
            <a:srgbClr val="92D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02B1D2EF-0EFA-42F2-9DF9-AE431ABABAF4}"/>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269A9598-F9CF-48D3-964F-B6452F1FA1D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66D31C7A-E2FD-4910-BA99-D23BD8FFC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83323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Identify the hidden numbers.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400" b="1" u="sng" dirty="0">
              <a:solidFill>
                <a:srgbClr val="FF0000"/>
              </a:solidFill>
              <a:latin typeface="Century Gothic" panose="020B0502020202020204" pitchFamily="34" charset="0"/>
            </a:endParaRPr>
          </a:p>
          <a:p>
            <a:pPr algn="ctr"/>
            <a:endParaRPr lang="en-GB" sz="2000" b="1" u="sng"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7A060259-5833-4DB8-8C83-650079E877D3}"/>
              </a:ext>
            </a:extLst>
          </p:cNvPr>
          <p:cNvGraphicFramePr>
            <a:graphicFrameLocks noGrp="1"/>
          </p:cNvGraphicFramePr>
          <p:nvPr>
            <p:extLst>
              <p:ext uri="{D42A27DB-BD31-4B8C-83A1-F6EECF244321}">
                <p14:modId xmlns:p14="http://schemas.microsoft.com/office/powerpoint/2010/main" val="1008205530"/>
              </p:ext>
            </p:extLst>
          </p:nvPr>
        </p:nvGraphicFramePr>
        <p:xfrm>
          <a:off x="1498435" y="1404730"/>
          <a:ext cx="6147130" cy="4664770"/>
        </p:xfrm>
        <a:graphic>
          <a:graphicData uri="http://schemas.openxmlformats.org/drawingml/2006/table">
            <a:tbl>
              <a:tblPr firstRow="1" bandRow="1">
                <a:tableStyleId>{5940675A-B579-460E-94D1-54222C63F5DA}</a:tableStyleId>
              </a:tblPr>
              <a:tblGrid>
                <a:gridCol w="614713">
                  <a:extLst>
                    <a:ext uri="{9D8B030D-6E8A-4147-A177-3AD203B41FA5}">
                      <a16:colId xmlns:a16="http://schemas.microsoft.com/office/drawing/2014/main" val="3104287359"/>
                    </a:ext>
                  </a:extLst>
                </a:gridCol>
                <a:gridCol w="614713">
                  <a:extLst>
                    <a:ext uri="{9D8B030D-6E8A-4147-A177-3AD203B41FA5}">
                      <a16:colId xmlns:a16="http://schemas.microsoft.com/office/drawing/2014/main" val="1605670449"/>
                    </a:ext>
                  </a:extLst>
                </a:gridCol>
                <a:gridCol w="614713">
                  <a:extLst>
                    <a:ext uri="{9D8B030D-6E8A-4147-A177-3AD203B41FA5}">
                      <a16:colId xmlns:a16="http://schemas.microsoft.com/office/drawing/2014/main" val="3610303342"/>
                    </a:ext>
                  </a:extLst>
                </a:gridCol>
                <a:gridCol w="614713">
                  <a:extLst>
                    <a:ext uri="{9D8B030D-6E8A-4147-A177-3AD203B41FA5}">
                      <a16:colId xmlns:a16="http://schemas.microsoft.com/office/drawing/2014/main" val="3257791220"/>
                    </a:ext>
                  </a:extLst>
                </a:gridCol>
                <a:gridCol w="614713">
                  <a:extLst>
                    <a:ext uri="{9D8B030D-6E8A-4147-A177-3AD203B41FA5}">
                      <a16:colId xmlns:a16="http://schemas.microsoft.com/office/drawing/2014/main" val="3787288134"/>
                    </a:ext>
                  </a:extLst>
                </a:gridCol>
                <a:gridCol w="614713">
                  <a:extLst>
                    <a:ext uri="{9D8B030D-6E8A-4147-A177-3AD203B41FA5}">
                      <a16:colId xmlns:a16="http://schemas.microsoft.com/office/drawing/2014/main" val="2925570484"/>
                    </a:ext>
                  </a:extLst>
                </a:gridCol>
                <a:gridCol w="614713">
                  <a:extLst>
                    <a:ext uri="{9D8B030D-6E8A-4147-A177-3AD203B41FA5}">
                      <a16:colId xmlns:a16="http://schemas.microsoft.com/office/drawing/2014/main" val="317272903"/>
                    </a:ext>
                  </a:extLst>
                </a:gridCol>
                <a:gridCol w="614713">
                  <a:extLst>
                    <a:ext uri="{9D8B030D-6E8A-4147-A177-3AD203B41FA5}">
                      <a16:colId xmlns:a16="http://schemas.microsoft.com/office/drawing/2014/main" val="4156925508"/>
                    </a:ext>
                  </a:extLst>
                </a:gridCol>
                <a:gridCol w="614713">
                  <a:extLst>
                    <a:ext uri="{9D8B030D-6E8A-4147-A177-3AD203B41FA5}">
                      <a16:colId xmlns:a16="http://schemas.microsoft.com/office/drawing/2014/main" val="3962591366"/>
                    </a:ext>
                  </a:extLst>
                </a:gridCol>
                <a:gridCol w="614713">
                  <a:extLst>
                    <a:ext uri="{9D8B030D-6E8A-4147-A177-3AD203B41FA5}">
                      <a16:colId xmlns:a16="http://schemas.microsoft.com/office/drawing/2014/main" val="1757404172"/>
                    </a:ext>
                  </a:extLst>
                </a:gridCol>
              </a:tblGrid>
              <a:tr h="466477">
                <a:tc>
                  <a:txBody>
                    <a:bodyPr/>
                    <a:lstStyle/>
                    <a:p>
                      <a:pPr algn="ctr"/>
                      <a:r>
                        <a:rPr lang="en-GB" sz="1800" b="1" i="0" dirty="0">
                          <a:latin typeface="Century Gothic" panose="020B0502020202020204" pitchFamily="34" charset="0"/>
                        </a:rPr>
                        <a:t>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4</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6</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83136958"/>
                  </a:ext>
                </a:extLst>
              </a:tr>
              <a:tr h="466477">
                <a:tc>
                  <a:txBody>
                    <a:bodyPr/>
                    <a:lstStyle/>
                    <a:p>
                      <a:pPr algn="ctr"/>
                      <a:r>
                        <a:rPr lang="en-GB" sz="1800" b="1" i="0" dirty="0">
                          <a:latin typeface="Century Gothic" panose="020B0502020202020204" pitchFamily="34" charset="0"/>
                        </a:rPr>
                        <a:t>11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18</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20</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2359421282"/>
                  </a:ext>
                </a:extLst>
              </a:tr>
              <a:tr h="466477">
                <a:tc>
                  <a:txBody>
                    <a:bodyPr/>
                    <a:lstStyle/>
                    <a:p>
                      <a:pPr algn="ctr"/>
                      <a:r>
                        <a:rPr lang="en-GB" sz="1800" b="1" i="0" dirty="0">
                          <a:solidFill>
                            <a:srgbClr val="FF0000"/>
                          </a:solidFill>
                          <a:latin typeface="Century Gothic" panose="020B0502020202020204" pitchFamily="34" charset="0"/>
                        </a:rPr>
                        <a:t>21</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23</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29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49990972"/>
                  </a:ext>
                </a:extLst>
              </a:tr>
              <a:tr h="466477">
                <a:tc>
                  <a:txBody>
                    <a:bodyPr/>
                    <a:lstStyle/>
                    <a:p>
                      <a:pPr algn="ctr"/>
                      <a:r>
                        <a:rPr lang="en-GB" sz="1800" b="1" i="0" dirty="0">
                          <a:latin typeface="Century Gothic" panose="020B0502020202020204" pitchFamily="34" charset="0"/>
                        </a:rPr>
                        <a:t>31</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39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616573857"/>
                  </a:ext>
                </a:extLst>
              </a:tr>
              <a:tr h="466477">
                <a:tc>
                  <a:txBody>
                    <a:bodyPr/>
                    <a:lstStyle/>
                    <a:p>
                      <a:pPr algn="ctr"/>
                      <a:r>
                        <a:rPr lang="en-GB" sz="1800" b="1" i="0" dirty="0">
                          <a:latin typeface="Century Gothic" panose="020B0502020202020204" pitchFamily="34" charset="0"/>
                        </a:rPr>
                        <a:t>41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45</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47</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49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330620903"/>
                  </a:ext>
                </a:extLst>
              </a:tr>
              <a:tr h="466477">
                <a:tc>
                  <a:txBody>
                    <a:bodyPr/>
                    <a:lstStyle/>
                    <a:p>
                      <a:pPr algn="ctr"/>
                      <a:r>
                        <a:rPr lang="en-GB" sz="1800" b="1" i="0" dirty="0">
                          <a:latin typeface="Century Gothic" panose="020B0502020202020204" pitchFamily="34" charset="0"/>
                        </a:rPr>
                        <a:t>51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59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502852425"/>
                  </a:ext>
                </a:extLst>
              </a:tr>
              <a:tr h="466477">
                <a:tc>
                  <a:txBody>
                    <a:bodyPr/>
                    <a:lstStyle/>
                    <a:p>
                      <a:pPr algn="ctr"/>
                      <a:r>
                        <a:rPr lang="en-GB" sz="1800" b="1" i="0" dirty="0">
                          <a:latin typeface="Century Gothic" panose="020B0502020202020204" pitchFamily="34" charset="0"/>
                        </a:rPr>
                        <a:t>61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62</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64</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69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010834550"/>
                  </a:ext>
                </a:extLst>
              </a:tr>
              <a:tr h="466477">
                <a:tc>
                  <a:txBody>
                    <a:bodyPr/>
                    <a:lstStyle/>
                    <a:p>
                      <a:pPr algn="ctr"/>
                      <a:r>
                        <a:rPr lang="en-GB" sz="1800" b="1" i="0" dirty="0">
                          <a:latin typeface="Century Gothic" panose="020B0502020202020204" pitchFamily="34" charset="0"/>
                        </a:rPr>
                        <a:t>71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79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24783216"/>
                  </a:ext>
                </a:extLst>
              </a:tr>
              <a:tr h="466477">
                <a:tc>
                  <a:txBody>
                    <a:bodyPr/>
                    <a:lstStyle/>
                    <a:p>
                      <a:pPr algn="ctr"/>
                      <a:r>
                        <a:rPr lang="en-GB" sz="1800" b="1" i="0" dirty="0">
                          <a:latin typeface="Century Gothic" panose="020B0502020202020204" pitchFamily="34" charset="0"/>
                        </a:rPr>
                        <a:t>81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86</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solidFill>
                            <a:srgbClr val="FF0000"/>
                          </a:solidFill>
                          <a:latin typeface="Century Gothic" panose="020B0502020202020204" pitchFamily="34" charset="0"/>
                        </a:rPr>
                        <a:t>88</a:t>
                      </a:r>
                      <a:endParaRPr lang="en-US" sz="1800" b="1" i="0" dirty="0">
                        <a:solidFill>
                          <a:srgbClr val="FF0000"/>
                        </a:solidFill>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89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965012245"/>
                  </a:ext>
                </a:extLst>
              </a:tr>
              <a:tr h="466477">
                <a:tc>
                  <a:txBody>
                    <a:bodyPr/>
                    <a:lstStyle/>
                    <a:p>
                      <a:pPr algn="ctr"/>
                      <a:r>
                        <a:rPr lang="en-GB" sz="1800" b="1" i="0" dirty="0">
                          <a:latin typeface="Century Gothic" panose="020B0502020202020204" pitchFamily="34" charset="0"/>
                        </a:rPr>
                        <a:t>91</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92</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93</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94</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95</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96</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97</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98</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99</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lgn="ctr"/>
                      <a:r>
                        <a:rPr lang="en-GB" sz="1800" b="1" i="0" dirty="0">
                          <a:latin typeface="Century Gothic" panose="020B0502020202020204" pitchFamily="34" charset="0"/>
                        </a:rPr>
                        <a:t>100</a:t>
                      </a:r>
                      <a:endParaRPr lang="en-US" sz="1800" b="1" i="0" dirty="0">
                        <a:latin typeface="Century Gothic" panose="020B0502020202020204" pitchFamily="34" charset="0"/>
                      </a:endParaRP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931414560"/>
                  </a:ext>
                </a:extLst>
              </a:tr>
            </a:tbl>
          </a:graphicData>
        </a:graphic>
      </p:graphicFrame>
      <p:grpSp>
        <p:nvGrpSpPr>
          <p:cNvPr id="9" name="Group 8">
            <a:extLst>
              <a:ext uri="{FF2B5EF4-FFF2-40B4-BE49-F238E27FC236}">
                <a16:creationId xmlns:a16="http://schemas.microsoft.com/office/drawing/2014/main" id="{5995F145-57C9-41C4-8374-BDEFD6F85E5D}"/>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55079BAA-E31B-496C-BB58-37F5F19DD45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4751478C-F169-45CA-B03E-031964CA8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02577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One more than 36 is 35.</a:t>
            </a:r>
          </a:p>
          <a:p>
            <a:pPr algn="ctr"/>
            <a:endParaRPr lang="en-GB" b="1" u="sng" dirty="0">
              <a:solidFill>
                <a:schemeClr val="bg2">
                  <a:lumMod val="50000"/>
                </a:schemeClr>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B28BAF6E-06C7-49DB-8BC3-3A52D9E889C0}"/>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60C5FF8A-0C88-4656-BF41-76329FF613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1" name="Picture 20" descr="A close up of a sign&#10;&#10;Description generated with high confidence">
              <a:extLst>
                <a:ext uri="{FF2B5EF4-FFF2-40B4-BE49-F238E27FC236}">
                  <a16:creationId xmlns:a16="http://schemas.microsoft.com/office/drawing/2014/main" id="{89481ACA-1FDD-4081-8CB8-A04B47D00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B563C75E-EE48-42B1-9952-AA6677EDA51A}"/>
              </a:ext>
            </a:extLst>
          </p:cNvPr>
          <p:cNvPicPr>
            <a:picLocks noChangeAspect="1"/>
          </p:cNvPicPr>
          <p:nvPr/>
        </p:nvPicPr>
        <p:blipFill>
          <a:blip r:embed="rId4"/>
          <a:stretch>
            <a:fillRect/>
          </a:stretch>
        </p:blipFill>
        <p:spPr>
          <a:xfrm>
            <a:off x="1981445" y="1253930"/>
            <a:ext cx="5181109" cy="5075702"/>
          </a:xfrm>
          <a:prstGeom prst="rect">
            <a:avLst/>
          </a:prstGeom>
        </p:spPr>
      </p:pic>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One more than 36 is 35.</a:t>
            </a:r>
          </a:p>
          <a:p>
            <a:pPr algn="ctr"/>
            <a:endParaRPr lang="en-GB" b="1" u="sng" dirty="0">
              <a:solidFill>
                <a:schemeClr val="bg2">
                  <a:lumMod val="50000"/>
                </a:schemeClr>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B28BAF6E-06C7-49DB-8BC3-3A52D9E889C0}"/>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60C5FF8A-0C88-4656-BF41-76329FF613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1" name="Picture 20" descr="A close up of a sign&#10;&#10;Description generated with high confidence">
              <a:extLst>
                <a:ext uri="{FF2B5EF4-FFF2-40B4-BE49-F238E27FC236}">
                  <a16:creationId xmlns:a16="http://schemas.microsoft.com/office/drawing/2014/main" id="{89481ACA-1FDD-4081-8CB8-A04B47D00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B563C75E-EE48-42B1-9952-AA6677EDA51A}"/>
              </a:ext>
            </a:extLst>
          </p:cNvPr>
          <p:cNvPicPr>
            <a:picLocks noChangeAspect="1"/>
          </p:cNvPicPr>
          <p:nvPr/>
        </p:nvPicPr>
        <p:blipFill>
          <a:blip r:embed="rId4"/>
          <a:stretch>
            <a:fillRect/>
          </a:stretch>
        </p:blipFill>
        <p:spPr>
          <a:xfrm>
            <a:off x="1981445" y="1253930"/>
            <a:ext cx="5181109" cy="5075702"/>
          </a:xfrm>
          <a:prstGeom prst="rect">
            <a:avLst/>
          </a:prstGeom>
        </p:spPr>
      </p:pic>
      <p:sp>
        <p:nvSpPr>
          <p:cNvPr id="2" name="Oval 1">
            <a:extLst>
              <a:ext uri="{FF2B5EF4-FFF2-40B4-BE49-F238E27FC236}">
                <a16:creationId xmlns:a16="http://schemas.microsoft.com/office/drawing/2014/main" id="{8C49BE16-19CE-4D0D-90FD-E0764D1C1014}"/>
              </a:ext>
            </a:extLst>
          </p:cNvPr>
          <p:cNvSpPr/>
          <p:nvPr/>
        </p:nvSpPr>
        <p:spPr>
          <a:xfrm>
            <a:off x="4431323" y="2794573"/>
            <a:ext cx="1209821" cy="54864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 name="TextBox 2">
            <a:extLst>
              <a:ext uri="{FF2B5EF4-FFF2-40B4-BE49-F238E27FC236}">
                <a16:creationId xmlns:a16="http://schemas.microsoft.com/office/drawing/2014/main" id="{6B713041-B2DF-4058-AB56-706114DBF788}"/>
              </a:ext>
            </a:extLst>
          </p:cNvPr>
          <p:cNvSpPr txBox="1"/>
          <p:nvPr/>
        </p:nvSpPr>
        <p:spPr>
          <a:xfrm>
            <a:off x="355701" y="5048026"/>
            <a:ext cx="1545347" cy="1015663"/>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False. One more than 36 is 37.</a:t>
            </a:r>
          </a:p>
        </p:txBody>
      </p:sp>
    </p:spTree>
    <p:extLst>
      <p:ext uri="{BB962C8B-B14F-4D97-AF65-F5344CB8AC3E}">
        <p14:creationId xmlns:p14="http://schemas.microsoft.com/office/powerpoint/2010/main" val="1554824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one more and one less than this number.</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8C490305-E5F7-4EC3-871F-DEF1F73C88F5}"/>
              </a:ext>
            </a:extLst>
          </p:cNvPr>
          <p:cNvGraphicFramePr>
            <a:graphicFrameLocks noGrp="1"/>
          </p:cNvGraphicFramePr>
          <p:nvPr>
            <p:extLst>
              <p:ext uri="{D42A27DB-BD31-4B8C-83A1-F6EECF244321}">
                <p14:modId xmlns:p14="http://schemas.microsoft.com/office/powerpoint/2010/main" val="4066226552"/>
              </p:ext>
            </p:extLst>
          </p:nvPr>
        </p:nvGraphicFramePr>
        <p:xfrm>
          <a:off x="836313" y="1523999"/>
          <a:ext cx="7471374" cy="3510063"/>
        </p:xfrm>
        <a:graphic>
          <a:graphicData uri="http://schemas.openxmlformats.org/drawingml/2006/table">
            <a:tbl>
              <a:tblPr firstRow="1" bandRow="1">
                <a:tableStyleId>{5940675A-B579-460E-94D1-54222C63F5DA}</a:tableStyleId>
              </a:tblPr>
              <a:tblGrid>
                <a:gridCol w="4502797">
                  <a:extLst>
                    <a:ext uri="{9D8B030D-6E8A-4147-A177-3AD203B41FA5}">
                      <a16:colId xmlns:a16="http://schemas.microsoft.com/office/drawing/2014/main" val="396759370"/>
                    </a:ext>
                  </a:extLst>
                </a:gridCol>
                <a:gridCol w="2968577">
                  <a:extLst>
                    <a:ext uri="{9D8B030D-6E8A-4147-A177-3AD203B41FA5}">
                      <a16:colId xmlns:a16="http://schemas.microsoft.com/office/drawing/2014/main" val="3542848659"/>
                    </a:ext>
                  </a:extLst>
                </a:gridCol>
              </a:tblGrid>
              <a:tr h="774063">
                <a:tc>
                  <a:txBody>
                    <a:bodyPr/>
                    <a:lstStyle/>
                    <a:p>
                      <a:pPr algn="ctr"/>
                      <a:r>
                        <a:rPr lang="en-US" sz="3200" b="1" dirty="0">
                          <a:latin typeface="Century Gothic" panose="020B0502020202020204" pitchFamily="34" charset="0"/>
                        </a:rPr>
                        <a:t>Tens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3200" b="1" dirty="0">
                          <a:latin typeface="Century Gothic" panose="020B0502020202020204" pitchFamily="34" charset="0"/>
                        </a:rPr>
                        <a:t>Ones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7609272"/>
                  </a:ext>
                </a:extLst>
              </a:tr>
              <a:tr h="2736000">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0009976"/>
                  </a:ext>
                </a:extLst>
              </a:tr>
            </a:tbl>
          </a:graphicData>
        </a:graphic>
      </p:graphicFrame>
      <p:sp>
        <p:nvSpPr>
          <p:cNvPr id="2" name="Oval 1">
            <a:extLst>
              <a:ext uri="{FF2B5EF4-FFF2-40B4-BE49-F238E27FC236}">
                <a16:creationId xmlns:a16="http://schemas.microsoft.com/office/drawing/2014/main" id="{E10B51CF-7C44-46B8-9075-45B40D1D1DDB}"/>
              </a:ext>
            </a:extLst>
          </p:cNvPr>
          <p:cNvSpPr/>
          <p:nvPr/>
        </p:nvSpPr>
        <p:spPr>
          <a:xfrm>
            <a:off x="979055" y="2413947"/>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47" name="Oval 46">
            <a:extLst>
              <a:ext uri="{FF2B5EF4-FFF2-40B4-BE49-F238E27FC236}">
                <a16:creationId xmlns:a16="http://schemas.microsoft.com/office/drawing/2014/main" id="{2F5BA038-7302-4285-A6F0-47C4BF31BD6E}"/>
              </a:ext>
            </a:extLst>
          </p:cNvPr>
          <p:cNvSpPr/>
          <p:nvPr/>
        </p:nvSpPr>
        <p:spPr>
          <a:xfrm>
            <a:off x="1997264" y="2413947"/>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50" name="Oval 49">
            <a:extLst>
              <a:ext uri="{FF2B5EF4-FFF2-40B4-BE49-F238E27FC236}">
                <a16:creationId xmlns:a16="http://schemas.microsoft.com/office/drawing/2014/main" id="{A1E1CA4C-6B7D-4B3C-9333-18665E6BA4E6}"/>
              </a:ext>
            </a:extLst>
          </p:cNvPr>
          <p:cNvSpPr/>
          <p:nvPr/>
        </p:nvSpPr>
        <p:spPr>
          <a:xfrm>
            <a:off x="3015414" y="2408338"/>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53" name="Oval 52">
            <a:extLst>
              <a:ext uri="{FF2B5EF4-FFF2-40B4-BE49-F238E27FC236}">
                <a16:creationId xmlns:a16="http://schemas.microsoft.com/office/drawing/2014/main" id="{79251F05-2E48-44E8-BDA4-2C1BE3461B21}"/>
              </a:ext>
            </a:extLst>
          </p:cNvPr>
          <p:cNvSpPr/>
          <p:nvPr/>
        </p:nvSpPr>
        <p:spPr>
          <a:xfrm>
            <a:off x="4033564" y="2411965"/>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60" name="Oval 59">
            <a:extLst>
              <a:ext uri="{FF2B5EF4-FFF2-40B4-BE49-F238E27FC236}">
                <a16:creationId xmlns:a16="http://schemas.microsoft.com/office/drawing/2014/main" id="{1973B9DD-DAD2-4A16-B9F1-67979591185A}"/>
              </a:ext>
            </a:extLst>
          </p:cNvPr>
          <p:cNvSpPr/>
          <p:nvPr/>
        </p:nvSpPr>
        <p:spPr>
          <a:xfrm>
            <a:off x="5727864" y="240833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1" name="Oval 60">
            <a:extLst>
              <a:ext uri="{FF2B5EF4-FFF2-40B4-BE49-F238E27FC236}">
                <a16:creationId xmlns:a16="http://schemas.microsoft.com/office/drawing/2014/main" id="{157DC974-142E-42F7-8541-3D12DDAE4843}"/>
              </a:ext>
            </a:extLst>
          </p:cNvPr>
          <p:cNvSpPr/>
          <p:nvPr/>
        </p:nvSpPr>
        <p:spPr>
          <a:xfrm>
            <a:off x="6504716" y="2406494"/>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2" name="Oval 61">
            <a:extLst>
              <a:ext uri="{FF2B5EF4-FFF2-40B4-BE49-F238E27FC236}">
                <a16:creationId xmlns:a16="http://schemas.microsoft.com/office/drawing/2014/main" id="{90442901-2EBA-40CD-9E8C-942AB851C3D7}"/>
              </a:ext>
            </a:extLst>
          </p:cNvPr>
          <p:cNvSpPr/>
          <p:nvPr/>
        </p:nvSpPr>
        <p:spPr>
          <a:xfrm>
            <a:off x="7296157" y="2406494"/>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3" name="Oval 62">
            <a:extLst>
              <a:ext uri="{FF2B5EF4-FFF2-40B4-BE49-F238E27FC236}">
                <a16:creationId xmlns:a16="http://schemas.microsoft.com/office/drawing/2014/main" id="{71A0CA5C-CD43-49F8-B032-E3CAD38EE57E}"/>
              </a:ext>
            </a:extLst>
          </p:cNvPr>
          <p:cNvSpPr/>
          <p:nvPr/>
        </p:nvSpPr>
        <p:spPr>
          <a:xfrm>
            <a:off x="5727864" y="3216520"/>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4" name="Oval 63">
            <a:extLst>
              <a:ext uri="{FF2B5EF4-FFF2-40B4-BE49-F238E27FC236}">
                <a16:creationId xmlns:a16="http://schemas.microsoft.com/office/drawing/2014/main" id="{17A0634B-75D6-4ADD-843C-E1D52274C0F9}"/>
              </a:ext>
            </a:extLst>
          </p:cNvPr>
          <p:cNvSpPr/>
          <p:nvPr/>
        </p:nvSpPr>
        <p:spPr>
          <a:xfrm>
            <a:off x="6504716" y="3214676"/>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5" name="Oval 64">
            <a:extLst>
              <a:ext uri="{FF2B5EF4-FFF2-40B4-BE49-F238E27FC236}">
                <a16:creationId xmlns:a16="http://schemas.microsoft.com/office/drawing/2014/main" id="{FA64E7A7-83A0-4BEE-B43D-9ACE777DF795}"/>
              </a:ext>
            </a:extLst>
          </p:cNvPr>
          <p:cNvSpPr/>
          <p:nvPr/>
        </p:nvSpPr>
        <p:spPr>
          <a:xfrm>
            <a:off x="7296157" y="3214676"/>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6" name="Oval 65">
            <a:extLst>
              <a:ext uri="{FF2B5EF4-FFF2-40B4-BE49-F238E27FC236}">
                <a16:creationId xmlns:a16="http://schemas.microsoft.com/office/drawing/2014/main" id="{DEE5ADCA-4CF8-4DD1-A95E-97EE7F75E849}"/>
              </a:ext>
            </a:extLst>
          </p:cNvPr>
          <p:cNvSpPr/>
          <p:nvPr/>
        </p:nvSpPr>
        <p:spPr>
          <a:xfrm>
            <a:off x="5727864" y="4024702"/>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7" name="Oval 66">
            <a:extLst>
              <a:ext uri="{FF2B5EF4-FFF2-40B4-BE49-F238E27FC236}">
                <a16:creationId xmlns:a16="http://schemas.microsoft.com/office/drawing/2014/main" id="{3277427D-5B8E-4D28-BAB6-D19514547051}"/>
              </a:ext>
            </a:extLst>
          </p:cNvPr>
          <p:cNvSpPr/>
          <p:nvPr/>
        </p:nvSpPr>
        <p:spPr>
          <a:xfrm>
            <a:off x="6504716" y="402285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68" name="Oval 67">
            <a:extLst>
              <a:ext uri="{FF2B5EF4-FFF2-40B4-BE49-F238E27FC236}">
                <a16:creationId xmlns:a16="http://schemas.microsoft.com/office/drawing/2014/main" id="{7376684D-B127-42CD-8E2C-B066AC8AE5D6}"/>
              </a:ext>
            </a:extLst>
          </p:cNvPr>
          <p:cNvSpPr/>
          <p:nvPr/>
        </p:nvSpPr>
        <p:spPr>
          <a:xfrm>
            <a:off x="7296157" y="402285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grpSp>
        <p:nvGrpSpPr>
          <p:cNvPr id="21" name="Group 20">
            <a:extLst>
              <a:ext uri="{FF2B5EF4-FFF2-40B4-BE49-F238E27FC236}">
                <a16:creationId xmlns:a16="http://schemas.microsoft.com/office/drawing/2014/main" id="{CE2DBCB1-8BEB-44CF-9BC6-D3B69DBBA640}"/>
              </a:ext>
            </a:extLst>
          </p:cNvPr>
          <p:cNvGrpSpPr/>
          <p:nvPr/>
        </p:nvGrpSpPr>
        <p:grpSpPr>
          <a:xfrm>
            <a:off x="59531" y="6454317"/>
            <a:ext cx="1238534" cy="403683"/>
            <a:chOff x="68077" y="6454317"/>
            <a:chExt cx="1238534" cy="403683"/>
          </a:xfrm>
        </p:grpSpPr>
        <p:sp>
          <p:nvSpPr>
            <p:cNvPr id="22" name="TextBox 8">
              <a:extLst>
                <a:ext uri="{FF2B5EF4-FFF2-40B4-BE49-F238E27FC236}">
                  <a16:creationId xmlns:a16="http://schemas.microsoft.com/office/drawing/2014/main" id="{7FB1FEE5-EDAE-40D7-9635-06880C7784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3150EF1A-7C90-4369-9B68-FE617AB717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636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one more and one less than this number.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One more is 50.</a:t>
            </a:r>
          </a:p>
          <a:p>
            <a:pPr algn="ctr"/>
            <a:r>
              <a:rPr lang="en-GB" sz="2000" b="1" dirty="0">
                <a:solidFill>
                  <a:srgbClr val="FF0000"/>
                </a:solidFill>
                <a:latin typeface="Century Gothic" panose="020B0502020202020204" pitchFamily="34" charset="0"/>
              </a:rPr>
              <a:t>One less is 48.</a:t>
            </a:r>
          </a:p>
          <a:p>
            <a:pPr algn="ctr"/>
            <a:endParaRPr lang="en-GB" sz="2000" b="1" u="sng" dirty="0">
              <a:solidFill>
                <a:schemeClr val="tx1"/>
              </a:solidFill>
              <a:latin typeface="Century Gothic" panose="020B0502020202020204" pitchFamily="34" charset="0"/>
            </a:endParaRPr>
          </a:p>
        </p:txBody>
      </p:sp>
      <p:grpSp>
        <p:nvGrpSpPr>
          <p:cNvPr id="21" name="Group 20">
            <a:extLst>
              <a:ext uri="{FF2B5EF4-FFF2-40B4-BE49-F238E27FC236}">
                <a16:creationId xmlns:a16="http://schemas.microsoft.com/office/drawing/2014/main" id="{31810F55-91C0-4D6E-B4AC-E71F5860B417}"/>
              </a:ext>
            </a:extLst>
          </p:cNvPr>
          <p:cNvGrpSpPr/>
          <p:nvPr/>
        </p:nvGrpSpPr>
        <p:grpSpPr>
          <a:xfrm>
            <a:off x="59531" y="6454317"/>
            <a:ext cx="1238534" cy="403683"/>
            <a:chOff x="68077" y="6454317"/>
            <a:chExt cx="1238534" cy="403683"/>
          </a:xfrm>
        </p:grpSpPr>
        <p:sp>
          <p:nvSpPr>
            <p:cNvPr id="22" name="TextBox 8">
              <a:extLst>
                <a:ext uri="{FF2B5EF4-FFF2-40B4-BE49-F238E27FC236}">
                  <a16:creationId xmlns:a16="http://schemas.microsoft.com/office/drawing/2014/main" id="{1587355F-5D72-4C4A-A191-9B2378B1CA4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C94AC939-DFD2-4D9D-9C51-8672A9873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4" name="Table 23">
            <a:extLst>
              <a:ext uri="{FF2B5EF4-FFF2-40B4-BE49-F238E27FC236}">
                <a16:creationId xmlns:a16="http://schemas.microsoft.com/office/drawing/2014/main" id="{DCD5139F-5BAD-4C16-A864-430B2CDEBFB1}"/>
              </a:ext>
            </a:extLst>
          </p:cNvPr>
          <p:cNvGraphicFramePr>
            <a:graphicFrameLocks noGrp="1"/>
          </p:cNvGraphicFramePr>
          <p:nvPr>
            <p:extLst>
              <p:ext uri="{D42A27DB-BD31-4B8C-83A1-F6EECF244321}">
                <p14:modId xmlns:p14="http://schemas.microsoft.com/office/powerpoint/2010/main" val="616944821"/>
              </p:ext>
            </p:extLst>
          </p:nvPr>
        </p:nvGraphicFramePr>
        <p:xfrm>
          <a:off x="836313" y="1523999"/>
          <a:ext cx="7471374" cy="3510063"/>
        </p:xfrm>
        <a:graphic>
          <a:graphicData uri="http://schemas.openxmlformats.org/drawingml/2006/table">
            <a:tbl>
              <a:tblPr firstRow="1" bandRow="1">
                <a:tableStyleId>{5940675A-B579-460E-94D1-54222C63F5DA}</a:tableStyleId>
              </a:tblPr>
              <a:tblGrid>
                <a:gridCol w="4502797">
                  <a:extLst>
                    <a:ext uri="{9D8B030D-6E8A-4147-A177-3AD203B41FA5}">
                      <a16:colId xmlns:a16="http://schemas.microsoft.com/office/drawing/2014/main" val="396759370"/>
                    </a:ext>
                  </a:extLst>
                </a:gridCol>
                <a:gridCol w="2968577">
                  <a:extLst>
                    <a:ext uri="{9D8B030D-6E8A-4147-A177-3AD203B41FA5}">
                      <a16:colId xmlns:a16="http://schemas.microsoft.com/office/drawing/2014/main" val="3542848659"/>
                    </a:ext>
                  </a:extLst>
                </a:gridCol>
              </a:tblGrid>
              <a:tr h="774063">
                <a:tc>
                  <a:txBody>
                    <a:bodyPr/>
                    <a:lstStyle/>
                    <a:p>
                      <a:pPr algn="ctr"/>
                      <a:r>
                        <a:rPr lang="en-US" sz="3200" b="1" dirty="0">
                          <a:latin typeface="Century Gothic" panose="020B0502020202020204" pitchFamily="34" charset="0"/>
                        </a:rPr>
                        <a:t>Tens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3200" b="1" dirty="0">
                          <a:latin typeface="Century Gothic" panose="020B0502020202020204" pitchFamily="34" charset="0"/>
                        </a:rPr>
                        <a:t>Ones</a:t>
                      </a:r>
                    </a:p>
                  </a:txBody>
                  <a:tcPr marL="232219" marR="232219" marT="116110" marB="116110">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67609272"/>
                  </a:ext>
                </a:extLst>
              </a:tr>
              <a:tr h="2736000">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4600" dirty="0"/>
                    </a:p>
                  </a:txBody>
                  <a:tcPr marL="232219" marR="232219" marT="116110" marB="1161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0009976"/>
                  </a:ext>
                </a:extLst>
              </a:tr>
            </a:tbl>
          </a:graphicData>
        </a:graphic>
      </p:graphicFrame>
      <p:sp>
        <p:nvSpPr>
          <p:cNvPr id="25" name="Oval 24">
            <a:extLst>
              <a:ext uri="{FF2B5EF4-FFF2-40B4-BE49-F238E27FC236}">
                <a16:creationId xmlns:a16="http://schemas.microsoft.com/office/drawing/2014/main" id="{3EFC7955-DA30-4FC8-902E-8ED61E54B34D}"/>
              </a:ext>
            </a:extLst>
          </p:cNvPr>
          <p:cNvSpPr/>
          <p:nvPr/>
        </p:nvSpPr>
        <p:spPr>
          <a:xfrm>
            <a:off x="979055" y="2413947"/>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26" name="Oval 25">
            <a:extLst>
              <a:ext uri="{FF2B5EF4-FFF2-40B4-BE49-F238E27FC236}">
                <a16:creationId xmlns:a16="http://schemas.microsoft.com/office/drawing/2014/main" id="{60FEF839-9315-452B-BC91-C0C1001F026E}"/>
              </a:ext>
            </a:extLst>
          </p:cNvPr>
          <p:cNvSpPr/>
          <p:nvPr/>
        </p:nvSpPr>
        <p:spPr>
          <a:xfrm>
            <a:off x="1997264" y="2413947"/>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27" name="Oval 26">
            <a:extLst>
              <a:ext uri="{FF2B5EF4-FFF2-40B4-BE49-F238E27FC236}">
                <a16:creationId xmlns:a16="http://schemas.microsoft.com/office/drawing/2014/main" id="{DE3D11E2-F7FB-47C6-843E-470E30279811}"/>
              </a:ext>
            </a:extLst>
          </p:cNvPr>
          <p:cNvSpPr/>
          <p:nvPr/>
        </p:nvSpPr>
        <p:spPr>
          <a:xfrm>
            <a:off x="3015414" y="2408338"/>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28" name="Oval 27">
            <a:extLst>
              <a:ext uri="{FF2B5EF4-FFF2-40B4-BE49-F238E27FC236}">
                <a16:creationId xmlns:a16="http://schemas.microsoft.com/office/drawing/2014/main" id="{DA2BED0A-AF4A-4314-A87A-1D6EC7869824}"/>
              </a:ext>
            </a:extLst>
          </p:cNvPr>
          <p:cNvSpPr/>
          <p:nvPr/>
        </p:nvSpPr>
        <p:spPr>
          <a:xfrm>
            <a:off x="4033564" y="2411965"/>
            <a:ext cx="914400" cy="91440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10</a:t>
            </a:r>
          </a:p>
        </p:txBody>
      </p:sp>
      <p:sp>
        <p:nvSpPr>
          <p:cNvPr id="29" name="Oval 28">
            <a:extLst>
              <a:ext uri="{FF2B5EF4-FFF2-40B4-BE49-F238E27FC236}">
                <a16:creationId xmlns:a16="http://schemas.microsoft.com/office/drawing/2014/main" id="{7BC78347-9544-41BD-8E33-F8BFF3A52CBB}"/>
              </a:ext>
            </a:extLst>
          </p:cNvPr>
          <p:cNvSpPr/>
          <p:nvPr/>
        </p:nvSpPr>
        <p:spPr>
          <a:xfrm>
            <a:off x="5727864" y="240833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0" name="Oval 29">
            <a:extLst>
              <a:ext uri="{FF2B5EF4-FFF2-40B4-BE49-F238E27FC236}">
                <a16:creationId xmlns:a16="http://schemas.microsoft.com/office/drawing/2014/main" id="{050EAD08-3038-4343-A6C1-5BBAE1D983FE}"/>
              </a:ext>
            </a:extLst>
          </p:cNvPr>
          <p:cNvSpPr/>
          <p:nvPr/>
        </p:nvSpPr>
        <p:spPr>
          <a:xfrm>
            <a:off x="6504716" y="2406494"/>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A3F1B07D-0250-45C3-86B4-4F4C7EB2B4DE}"/>
              </a:ext>
            </a:extLst>
          </p:cNvPr>
          <p:cNvSpPr/>
          <p:nvPr/>
        </p:nvSpPr>
        <p:spPr>
          <a:xfrm>
            <a:off x="7296157" y="2406494"/>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B49CE512-87D7-40E1-B70A-4D94A86413C9}"/>
              </a:ext>
            </a:extLst>
          </p:cNvPr>
          <p:cNvSpPr/>
          <p:nvPr/>
        </p:nvSpPr>
        <p:spPr>
          <a:xfrm>
            <a:off x="5727864" y="3216520"/>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3" name="Oval 32">
            <a:extLst>
              <a:ext uri="{FF2B5EF4-FFF2-40B4-BE49-F238E27FC236}">
                <a16:creationId xmlns:a16="http://schemas.microsoft.com/office/drawing/2014/main" id="{DD12F42D-A02C-436D-AF5F-CA266D22D914}"/>
              </a:ext>
            </a:extLst>
          </p:cNvPr>
          <p:cNvSpPr/>
          <p:nvPr/>
        </p:nvSpPr>
        <p:spPr>
          <a:xfrm>
            <a:off x="6504716" y="3214676"/>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4" name="Oval 33">
            <a:extLst>
              <a:ext uri="{FF2B5EF4-FFF2-40B4-BE49-F238E27FC236}">
                <a16:creationId xmlns:a16="http://schemas.microsoft.com/office/drawing/2014/main" id="{9622564B-87BE-4113-8688-F0490DF19D5A}"/>
              </a:ext>
            </a:extLst>
          </p:cNvPr>
          <p:cNvSpPr/>
          <p:nvPr/>
        </p:nvSpPr>
        <p:spPr>
          <a:xfrm>
            <a:off x="7296157" y="3214676"/>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5" name="Oval 34">
            <a:extLst>
              <a:ext uri="{FF2B5EF4-FFF2-40B4-BE49-F238E27FC236}">
                <a16:creationId xmlns:a16="http://schemas.microsoft.com/office/drawing/2014/main" id="{675A1564-0865-4752-B7FA-726C76616028}"/>
              </a:ext>
            </a:extLst>
          </p:cNvPr>
          <p:cNvSpPr/>
          <p:nvPr/>
        </p:nvSpPr>
        <p:spPr>
          <a:xfrm>
            <a:off x="5727864" y="4024702"/>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6" name="Oval 35">
            <a:extLst>
              <a:ext uri="{FF2B5EF4-FFF2-40B4-BE49-F238E27FC236}">
                <a16:creationId xmlns:a16="http://schemas.microsoft.com/office/drawing/2014/main" id="{B57840F0-35B6-4667-BE1B-F0657D24A51B}"/>
              </a:ext>
            </a:extLst>
          </p:cNvPr>
          <p:cNvSpPr/>
          <p:nvPr/>
        </p:nvSpPr>
        <p:spPr>
          <a:xfrm>
            <a:off x="6504716" y="402285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A8C6407B-2853-42D2-A961-62FC87F5582C}"/>
              </a:ext>
            </a:extLst>
          </p:cNvPr>
          <p:cNvSpPr/>
          <p:nvPr/>
        </p:nvSpPr>
        <p:spPr>
          <a:xfrm>
            <a:off x="7296157" y="4022858"/>
            <a:ext cx="684000" cy="684000"/>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3394759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line.</a:t>
            </a:r>
          </a:p>
          <a:p>
            <a:pPr algn="ctr"/>
            <a:endParaRPr lang="en-GB" b="1" u="sng" dirty="0">
              <a:solidFill>
                <a:schemeClr val="bg2">
                  <a:lumMod val="50000"/>
                </a:scheme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1773F968-07BA-4AAB-8ADF-00A3C91B0DA8}"/>
              </a:ext>
            </a:extLst>
          </p:cNvPr>
          <p:cNvGraphicFramePr>
            <a:graphicFrameLocks noGrp="1"/>
          </p:cNvGraphicFramePr>
          <p:nvPr>
            <p:extLst>
              <p:ext uri="{D42A27DB-BD31-4B8C-83A1-F6EECF244321}">
                <p14:modId xmlns:p14="http://schemas.microsoft.com/office/powerpoint/2010/main" val="1915026926"/>
              </p:ext>
            </p:extLst>
          </p:nvPr>
        </p:nvGraphicFramePr>
        <p:xfrm>
          <a:off x="1259151" y="2197307"/>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pPr algn="ctr"/>
                      <a:endParaRPr lang="en-US" sz="32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latin typeface="Century Gothic" panose="020B0502020202020204" pitchFamily="34" charset="0"/>
                        </a:rPr>
                        <a:t>77</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grpSp>
        <p:nvGrpSpPr>
          <p:cNvPr id="9" name="Group 8">
            <a:extLst>
              <a:ext uri="{FF2B5EF4-FFF2-40B4-BE49-F238E27FC236}">
                <a16:creationId xmlns:a16="http://schemas.microsoft.com/office/drawing/2014/main" id="{E95135D6-3CF1-4AD3-A16A-3E767691681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F8552A7-A19F-4229-A959-65AC4846F10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98CCFE05-00A8-400F-90DA-EEB052F33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10277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line.</a:t>
            </a:r>
          </a:p>
          <a:p>
            <a:pPr algn="ctr"/>
            <a:endParaRPr lang="en-GB" b="1" u="sng" dirty="0">
              <a:solidFill>
                <a:schemeClr val="bg2">
                  <a:lumMod val="50000"/>
                </a:scheme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1773F968-07BA-4AAB-8ADF-00A3C91B0DA8}"/>
              </a:ext>
            </a:extLst>
          </p:cNvPr>
          <p:cNvGraphicFramePr>
            <a:graphicFrameLocks noGrp="1"/>
          </p:cNvGraphicFramePr>
          <p:nvPr>
            <p:extLst>
              <p:ext uri="{D42A27DB-BD31-4B8C-83A1-F6EECF244321}">
                <p14:modId xmlns:p14="http://schemas.microsoft.com/office/powerpoint/2010/main" val="1995392871"/>
              </p:ext>
            </p:extLst>
          </p:nvPr>
        </p:nvGraphicFramePr>
        <p:xfrm>
          <a:off x="1259151" y="2197307"/>
          <a:ext cx="6632740" cy="829960"/>
        </p:xfrm>
        <a:graphic>
          <a:graphicData uri="http://schemas.openxmlformats.org/drawingml/2006/table">
            <a:tbl>
              <a:tblPr firstRow="1" bandRow="1">
                <a:tableStyleId>{5940675A-B579-460E-94D1-54222C63F5DA}</a:tableStyleId>
              </a:tblPr>
              <a:tblGrid>
                <a:gridCol w="1658185">
                  <a:extLst>
                    <a:ext uri="{9D8B030D-6E8A-4147-A177-3AD203B41FA5}">
                      <a16:colId xmlns:a16="http://schemas.microsoft.com/office/drawing/2014/main" val="3849830634"/>
                    </a:ext>
                  </a:extLst>
                </a:gridCol>
                <a:gridCol w="1658185">
                  <a:extLst>
                    <a:ext uri="{9D8B030D-6E8A-4147-A177-3AD203B41FA5}">
                      <a16:colId xmlns:a16="http://schemas.microsoft.com/office/drawing/2014/main" val="29323337"/>
                    </a:ext>
                  </a:extLst>
                </a:gridCol>
                <a:gridCol w="1658185">
                  <a:extLst>
                    <a:ext uri="{9D8B030D-6E8A-4147-A177-3AD203B41FA5}">
                      <a16:colId xmlns:a16="http://schemas.microsoft.com/office/drawing/2014/main" val="781238825"/>
                    </a:ext>
                  </a:extLst>
                </a:gridCol>
                <a:gridCol w="1658185">
                  <a:extLst>
                    <a:ext uri="{9D8B030D-6E8A-4147-A177-3AD203B41FA5}">
                      <a16:colId xmlns:a16="http://schemas.microsoft.com/office/drawing/2014/main" val="1519364999"/>
                    </a:ext>
                  </a:extLst>
                </a:gridCol>
              </a:tblGrid>
              <a:tr h="829960">
                <a:tc>
                  <a:txBody>
                    <a:bodyPr/>
                    <a:lstStyle/>
                    <a:p>
                      <a:pPr algn="ctr"/>
                      <a:r>
                        <a:rPr lang="en-US" sz="3200" b="1" dirty="0">
                          <a:solidFill>
                            <a:srgbClr val="FF0000"/>
                          </a:solidFill>
                          <a:latin typeface="Century Gothic" panose="020B0502020202020204" pitchFamily="34" charset="0"/>
                        </a:rPr>
                        <a:t>74</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75</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76</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latin typeface="Century Gothic" panose="020B0502020202020204" pitchFamily="34" charset="0"/>
                        </a:rPr>
                        <a:t>77</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8792221"/>
                  </a:ext>
                </a:extLst>
              </a:tr>
            </a:tbl>
          </a:graphicData>
        </a:graphic>
      </p:graphicFrame>
      <p:grpSp>
        <p:nvGrpSpPr>
          <p:cNvPr id="9" name="Group 8">
            <a:extLst>
              <a:ext uri="{FF2B5EF4-FFF2-40B4-BE49-F238E27FC236}">
                <a16:creationId xmlns:a16="http://schemas.microsoft.com/office/drawing/2014/main" id="{A0EACAEE-15A3-4B83-9167-B74A5FAEFAB0}"/>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8C862F6C-CD0D-4E03-BA2A-65556923F6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1A0CF4E-4C15-4AD9-A928-94940CDA0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46524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0EACAEE-15A3-4B83-9167-B74A5FAEFAB0}"/>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8C862F6C-CD0D-4E03-BA2A-65556923F6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1A0CF4E-4C15-4AD9-A928-94940CDA0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2E8C6DB8-B390-4F2E-93C9-611891A3132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6" name="Rectangle 15">
            <a:extLst>
              <a:ext uri="{FF2B5EF4-FFF2-40B4-BE49-F238E27FC236}">
                <a16:creationId xmlns:a16="http://schemas.microsoft.com/office/drawing/2014/main" id="{6398D1FF-442A-4B83-88FD-E3D67384D8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Amy has 32 toy dinosaurs.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Her mum buys her one more one.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does she have now?</a:t>
            </a:r>
          </a:p>
          <a:p>
            <a:pPr algn="ctr"/>
            <a:endParaRPr lang="en-GB" sz="2000" b="1" u="sng" dirty="0">
              <a:solidFill>
                <a:schemeClr val="bg2">
                  <a:lumMod val="50000"/>
                </a:schemeClr>
              </a:solidFill>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317308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0EACAEE-15A3-4B83-9167-B74A5FAEFAB0}"/>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8C862F6C-CD0D-4E03-BA2A-65556923F6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1A0CF4E-4C15-4AD9-A928-94940CDA0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2E8C6DB8-B390-4F2E-93C9-611891A3132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6" name="Rectangle 15">
            <a:extLst>
              <a:ext uri="{FF2B5EF4-FFF2-40B4-BE49-F238E27FC236}">
                <a16:creationId xmlns:a16="http://schemas.microsoft.com/office/drawing/2014/main" id="{6398D1FF-442A-4B83-88FD-E3D67384D8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Amy has 32 toy dinosaurs.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Her mum buys her one more one.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does she have now?</a:t>
            </a:r>
          </a:p>
          <a:p>
            <a:pPr algn="ctr"/>
            <a:endParaRPr lang="en-GB" sz="2000" b="1" u="sng" dirty="0">
              <a:solidFill>
                <a:schemeClr val="bg2">
                  <a:lumMod val="50000"/>
                </a:schemeClr>
              </a:solidFill>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sp>
        <p:nvSpPr>
          <p:cNvPr id="13" name="TextBox 12">
            <a:extLst>
              <a:ext uri="{FF2B5EF4-FFF2-40B4-BE49-F238E27FC236}">
                <a16:creationId xmlns:a16="http://schemas.microsoft.com/office/drawing/2014/main" id="{580A18BA-7CAA-42BE-9260-0FA690A789DF}"/>
              </a:ext>
            </a:extLst>
          </p:cNvPr>
          <p:cNvSpPr txBox="1"/>
          <p:nvPr/>
        </p:nvSpPr>
        <p:spPr>
          <a:xfrm>
            <a:off x="2256183" y="5515269"/>
            <a:ext cx="5068956"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One more than 32 = 33</a:t>
            </a:r>
          </a:p>
        </p:txBody>
      </p:sp>
    </p:spTree>
    <p:extLst>
      <p:ext uri="{BB962C8B-B14F-4D97-AF65-F5344CB8AC3E}">
        <p14:creationId xmlns:p14="http://schemas.microsoft.com/office/powerpoint/2010/main" val="607424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create three 2-digit numbers you find beside each other on a number line.</a:t>
            </a:r>
          </a:p>
          <a:p>
            <a:pPr algn="ctr"/>
            <a:endParaRPr lang="en-GB" sz="2400" b="1" dirty="0">
              <a:solidFill>
                <a:srgbClr val="FF0000"/>
              </a:solidFill>
              <a:latin typeface="Century Gothic" panose="020B0502020202020204" pitchFamily="34" charset="0"/>
            </a:endParaRPr>
          </a:p>
        </p:txBody>
      </p:sp>
      <p:grpSp>
        <p:nvGrpSpPr>
          <p:cNvPr id="7" name="Group 6">
            <a:extLst>
              <a:ext uri="{FF2B5EF4-FFF2-40B4-BE49-F238E27FC236}">
                <a16:creationId xmlns:a16="http://schemas.microsoft.com/office/drawing/2014/main" id="{518357B3-3DD3-4C3D-81A8-7937050602C3}"/>
              </a:ext>
            </a:extLst>
          </p:cNvPr>
          <p:cNvGrpSpPr/>
          <p:nvPr/>
        </p:nvGrpSpPr>
        <p:grpSpPr>
          <a:xfrm>
            <a:off x="2756911" y="2133431"/>
            <a:ext cx="3630177" cy="3100823"/>
            <a:chOff x="438049" y="952451"/>
            <a:chExt cx="2479268" cy="2117739"/>
          </a:xfrm>
        </p:grpSpPr>
        <p:sp>
          <p:nvSpPr>
            <p:cNvPr id="9" name="Rounded Rectangle 1">
              <a:extLst>
                <a:ext uri="{FF2B5EF4-FFF2-40B4-BE49-F238E27FC236}">
                  <a16:creationId xmlns:a16="http://schemas.microsoft.com/office/drawing/2014/main" id="{636F0BDD-1B23-4D36-8130-9CA122BB7191}"/>
                </a:ext>
              </a:extLst>
            </p:cNvPr>
            <p:cNvSpPr/>
            <p:nvPr/>
          </p:nvSpPr>
          <p:spPr>
            <a:xfrm>
              <a:off x="438049"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4</a:t>
              </a:r>
            </a:p>
          </p:txBody>
        </p:sp>
        <p:sp>
          <p:nvSpPr>
            <p:cNvPr id="10" name="Rounded Rectangle 33">
              <a:extLst>
                <a:ext uri="{FF2B5EF4-FFF2-40B4-BE49-F238E27FC236}">
                  <a16:creationId xmlns:a16="http://schemas.microsoft.com/office/drawing/2014/main" id="{92081C41-320C-406C-AAAC-D808A5637363}"/>
                </a:ext>
              </a:extLst>
            </p:cNvPr>
            <p:cNvSpPr/>
            <p:nvPr/>
          </p:nvSpPr>
          <p:spPr>
            <a:xfrm>
              <a:off x="438049"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5</a:t>
              </a:r>
            </a:p>
          </p:txBody>
        </p:sp>
        <p:sp>
          <p:nvSpPr>
            <p:cNvPr id="11" name="Rounded Rectangle 34">
              <a:extLst>
                <a:ext uri="{FF2B5EF4-FFF2-40B4-BE49-F238E27FC236}">
                  <a16:creationId xmlns:a16="http://schemas.microsoft.com/office/drawing/2014/main" id="{EB1127A7-CC78-4CED-A6AA-5EA22E81E574}"/>
                </a:ext>
              </a:extLst>
            </p:cNvPr>
            <p:cNvSpPr/>
            <p:nvPr/>
          </p:nvSpPr>
          <p:spPr>
            <a:xfrm>
              <a:off x="1333141"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4</a:t>
              </a:r>
            </a:p>
          </p:txBody>
        </p:sp>
        <p:sp>
          <p:nvSpPr>
            <p:cNvPr id="12" name="Rounded Rectangle 35">
              <a:extLst>
                <a:ext uri="{FF2B5EF4-FFF2-40B4-BE49-F238E27FC236}">
                  <a16:creationId xmlns:a16="http://schemas.microsoft.com/office/drawing/2014/main" id="{C9230D9F-2C39-49DA-B6FA-3650BB21A552}"/>
                </a:ext>
              </a:extLst>
            </p:cNvPr>
            <p:cNvSpPr/>
            <p:nvPr/>
          </p:nvSpPr>
          <p:spPr>
            <a:xfrm>
              <a:off x="1333141"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8</a:t>
              </a:r>
            </a:p>
          </p:txBody>
        </p:sp>
        <p:sp>
          <p:nvSpPr>
            <p:cNvPr id="13" name="Rounded Rectangle 36">
              <a:extLst>
                <a:ext uri="{FF2B5EF4-FFF2-40B4-BE49-F238E27FC236}">
                  <a16:creationId xmlns:a16="http://schemas.microsoft.com/office/drawing/2014/main" id="{14279BDF-CDA9-4F26-BC53-8E25F5A73B06}"/>
                </a:ext>
              </a:extLst>
            </p:cNvPr>
            <p:cNvSpPr/>
            <p:nvPr/>
          </p:nvSpPr>
          <p:spPr>
            <a:xfrm>
              <a:off x="2269245" y="952451"/>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9</a:t>
              </a:r>
            </a:p>
          </p:txBody>
        </p:sp>
        <p:sp>
          <p:nvSpPr>
            <p:cNvPr id="14" name="Rounded Rectangle 37">
              <a:extLst>
                <a:ext uri="{FF2B5EF4-FFF2-40B4-BE49-F238E27FC236}">
                  <a16:creationId xmlns:a16="http://schemas.microsoft.com/office/drawing/2014/main" id="{11EAE0B5-32C2-481C-A14F-27DF1D1C97B9}"/>
                </a:ext>
              </a:extLst>
            </p:cNvPr>
            <p:cNvSpPr/>
            <p:nvPr/>
          </p:nvSpPr>
          <p:spPr>
            <a:xfrm>
              <a:off x="2269245" y="2134086"/>
              <a:ext cx="648072" cy="936104"/>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chemeClr val="tx1"/>
                  </a:solidFill>
                  <a:latin typeface="Century Gothic" panose="020B0502020202020204" pitchFamily="34" charset="0"/>
                </a:rPr>
                <a:t>0</a:t>
              </a:r>
            </a:p>
          </p:txBody>
        </p:sp>
      </p:grpSp>
      <p:grpSp>
        <p:nvGrpSpPr>
          <p:cNvPr id="15" name="Group 14">
            <a:extLst>
              <a:ext uri="{FF2B5EF4-FFF2-40B4-BE49-F238E27FC236}">
                <a16:creationId xmlns:a16="http://schemas.microsoft.com/office/drawing/2014/main" id="{8CB47A55-BE82-4C3C-AC18-94F01F1BABC3}"/>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868A0AA1-3070-4E57-88F2-A6403BB927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1" name="Picture 20" descr="A close up of a sign&#10;&#10;Description generated with high confidence">
              <a:extLst>
                <a:ext uri="{FF2B5EF4-FFF2-40B4-BE49-F238E27FC236}">
                  <a16:creationId xmlns:a16="http://schemas.microsoft.com/office/drawing/2014/main" id="{FDA4B94B-E9D7-4E2C-BAE0-0C5B03582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create three 2-digit numbers you find beside each other on a number line.</a:t>
            </a:r>
          </a:p>
          <a:p>
            <a:pPr algn="ctr"/>
            <a:endParaRPr lang="en-GB" sz="2400" b="1" dirty="0">
              <a:solidFill>
                <a:srgbClr val="FF0000"/>
              </a:solidFill>
              <a:latin typeface="Century Gothic" panose="020B0502020202020204" pitchFamily="34" charset="0"/>
            </a:endParaRPr>
          </a:p>
        </p:txBody>
      </p:sp>
      <p:grpSp>
        <p:nvGrpSpPr>
          <p:cNvPr id="5" name="Group 4">
            <a:extLst>
              <a:ext uri="{FF2B5EF4-FFF2-40B4-BE49-F238E27FC236}">
                <a16:creationId xmlns:a16="http://schemas.microsoft.com/office/drawing/2014/main" id="{6E345AEF-8117-4611-A708-781C2AB43600}"/>
              </a:ext>
            </a:extLst>
          </p:cNvPr>
          <p:cNvGrpSpPr/>
          <p:nvPr/>
        </p:nvGrpSpPr>
        <p:grpSpPr>
          <a:xfrm>
            <a:off x="801539" y="2900345"/>
            <a:ext cx="7540922" cy="1370656"/>
            <a:chOff x="783136" y="2900345"/>
            <a:chExt cx="7540922" cy="1370656"/>
          </a:xfrm>
        </p:grpSpPr>
        <p:grpSp>
          <p:nvGrpSpPr>
            <p:cNvPr id="4" name="Group 3">
              <a:extLst>
                <a:ext uri="{FF2B5EF4-FFF2-40B4-BE49-F238E27FC236}">
                  <a16:creationId xmlns:a16="http://schemas.microsoft.com/office/drawing/2014/main" id="{C4951FB0-E95F-493C-AE4C-E9A539AD2296}"/>
                </a:ext>
              </a:extLst>
            </p:cNvPr>
            <p:cNvGrpSpPr/>
            <p:nvPr/>
          </p:nvGrpSpPr>
          <p:grpSpPr>
            <a:xfrm>
              <a:off x="783136" y="2900345"/>
              <a:ext cx="1964553" cy="1370656"/>
              <a:chOff x="665151" y="2900345"/>
              <a:chExt cx="1964553" cy="1370656"/>
            </a:xfrm>
          </p:grpSpPr>
          <p:sp>
            <p:nvSpPr>
              <p:cNvPr id="9" name="Rounded Rectangle 1">
                <a:extLst>
                  <a:ext uri="{FF2B5EF4-FFF2-40B4-BE49-F238E27FC236}">
                    <a16:creationId xmlns:a16="http://schemas.microsoft.com/office/drawing/2014/main" id="{636F0BDD-1B23-4D36-8130-9CA122BB7191}"/>
                  </a:ext>
                </a:extLst>
              </p:cNvPr>
              <p:cNvSpPr/>
              <p:nvPr/>
            </p:nvSpPr>
            <p:spPr>
              <a:xfrm>
                <a:off x="665151"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4</a:t>
                </a:r>
              </a:p>
            </p:txBody>
          </p:sp>
          <p:sp>
            <p:nvSpPr>
              <p:cNvPr id="12" name="Rounded Rectangle 35">
                <a:extLst>
                  <a:ext uri="{FF2B5EF4-FFF2-40B4-BE49-F238E27FC236}">
                    <a16:creationId xmlns:a16="http://schemas.microsoft.com/office/drawing/2014/main" id="{C9230D9F-2C39-49DA-B6FA-3650BB21A552}"/>
                  </a:ext>
                </a:extLst>
              </p:cNvPr>
              <p:cNvSpPr/>
              <p:nvPr/>
            </p:nvSpPr>
            <p:spPr>
              <a:xfrm>
                <a:off x="1680788"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8</a:t>
                </a:r>
              </a:p>
            </p:txBody>
          </p:sp>
        </p:grpSp>
        <p:grpSp>
          <p:nvGrpSpPr>
            <p:cNvPr id="3" name="Group 2">
              <a:extLst>
                <a:ext uri="{FF2B5EF4-FFF2-40B4-BE49-F238E27FC236}">
                  <a16:creationId xmlns:a16="http://schemas.microsoft.com/office/drawing/2014/main" id="{549856BA-43FF-4F18-9655-E6040F996FBF}"/>
                </a:ext>
              </a:extLst>
            </p:cNvPr>
            <p:cNvGrpSpPr/>
            <p:nvPr/>
          </p:nvGrpSpPr>
          <p:grpSpPr>
            <a:xfrm>
              <a:off x="3569313" y="2900345"/>
              <a:ext cx="1964553" cy="1370656"/>
              <a:chOff x="3634897" y="2900345"/>
              <a:chExt cx="1964553" cy="1370656"/>
            </a:xfrm>
          </p:grpSpPr>
          <p:sp>
            <p:nvSpPr>
              <p:cNvPr id="11" name="Rounded Rectangle 34">
                <a:extLst>
                  <a:ext uri="{FF2B5EF4-FFF2-40B4-BE49-F238E27FC236}">
                    <a16:creationId xmlns:a16="http://schemas.microsoft.com/office/drawing/2014/main" id="{EB1127A7-CC78-4CED-A6AA-5EA22E81E574}"/>
                  </a:ext>
                </a:extLst>
              </p:cNvPr>
              <p:cNvSpPr/>
              <p:nvPr/>
            </p:nvSpPr>
            <p:spPr>
              <a:xfrm>
                <a:off x="3634897"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4</a:t>
                </a:r>
              </a:p>
            </p:txBody>
          </p:sp>
          <p:sp>
            <p:nvSpPr>
              <p:cNvPr id="13" name="Rounded Rectangle 36">
                <a:extLst>
                  <a:ext uri="{FF2B5EF4-FFF2-40B4-BE49-F238E27FC236}">
                    <a16:creationId xmlns:a16="http://schemas.microsoft.com/office/drawing/2014/main" id="{14279BDF-CDA9-4F26-BC53-8E25F5A73B06}"/>
                  </a:ext>
                </a:extLst>
              </p:cNvPr>
              <p:cNvSpPr/>
              <p:nvPr/>
            </p:nvSpPr>
            <p:spPr>
              <a:xfrm>
                <a:off x="4650534"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9</a:t>
                </a:r>
              </a:p>
            </p:txBody>
          </p:sp>
        </p:grpSp>
        <p:grpSp>
          <p:nvGrpSpPr>
            <p:cNvPr id="2" name="Group 1">
              <a:extLst>
                <a:ext uri="{FF2B5EF4-FFF2-40B4-BE49-F238E27FC236}">
                  <a16:creationId xmlns:a16="http://schemas.microsoft.com/office/drawing/2014/main" id="{B78D43CC-DC23-4E62-9F16-058019A20F65}"/>
                </a:ext>
              </a:extLst>
            </p:cNvPr>
            <p:cNvGrpSpPr/>
            <p:nvPr/>
          </p:nvGrpSpPr>
          <p:grpSpPr>
            <a:xfrm>
              <a:off x="6355489" y="2900345"/>
              <a:ext cx="1968569" cy="1370656"/>
              <a:chOff x="6453809" y="2900345"/>
              <a:chExt cx="1968569" cy="1370656"/>
            </a:xfrm>
          </p:grpSpPr>
          <p:sp>
            <p:nvSpPr>
              <p:cNvPr id="10" name="Rounded Rectangle 33">
                <a:extLst>
                  <a:ext uri="{FF2B5EF4-FFF2-40B4-BE49-F238E27FC236}">
                    <a16:creationId xmlns:a16="http://schemas.microsoft.com/office/drawing/2014/main" id="{92081C41-320C-406C-AAAC-D808A5637363}"/>
                  </a:ext>
                </a:extLst>
              </p:cNvPr>
              <p:cNvSpPr/>
              <p:nvPr/>
            </p:nvSpPr>
            <p:spPr>
              <a:xfrm>
                <a:off x="6453809"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5</a:t>
                </a:r>
              </a:p>
            </p:txBody>
          </p:sp>
          <p:sp>
            <p:nvSpPr>
              <p:cNvPr id="14" name="Rounded Rectangle 37">
                <a:extLst>
                  <a:ext uri="{FF2B5EF4-FFF2-40B4-BE49-F238E27FC236}">
                    <a16:creationId xmlns:a16="http://schemas.microsoft.com/office/drawing/2014/main" id="{11EAE0B5-32C2-481C-A14F-27DF1D1C97B9}"/>
                  </a:ext>
                </a:extLst>
              </p:cNvPr>
              <p:cNvSpPr/>
              <p:nvPr/>
            </p:nvSpPr>
            <p:spPr>
              <a:xfrm>
                <a:off x="7473462" y="2900345"/>
                <a:ext cx="948916" cy="1370656"/>
              </a:xfrm>
              <a:prstGeom prst="roundRect">
                <a:avLst/>
              </a:prstGeom>
              <a:solidFill>
                <a:schemeClr val="accent1">
                  <a:lumMod val="20000"/>
                  <a:lumOff val="8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FF0000"/>
                    </a:solidFill>
                    <a:latin typeface="Century Gothic" panose="020B0502020202020204" pitchFamily="34" charset="0"/>
                  </a:rPr>
                  <a:t>0</a:t>
                </a:r>
              </a:p>
            </p:txBody>
          </p:sp>
        </p:grpSp>
      </p:grpSp>
      <p:grpSp>
        <p:nvGrpSpPr>
          <p:cNvPr id="20" name="Group 19">
            <a:extLst>
              <a:ext uri="{FF2B5EF4-FFF2-40B4-BE49-F238E27FC236}">
                <a16:creationId xmlns:a16="http://schemas.microsoft.com/office/drawing/2014/main" id="{1DEDE598-903F-45FF-A02D-F5D8914C65ED}"/>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24BD00E4-0406-44CB-B119-A342D18C801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067F72C0-705A-4486-AB89-1ED774AD40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78311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3" name="Group 22">
            <a:extLst>
              <a:ext uri="{FF2B5EF4-FFF2-40B4-BE49-F238E27FC236}">
                <a16:creationId xmlns:a16="http://schemas.microsoft.com/office/drawing/2014/main" id="{CA26B0BC-34A0-4892-8000-EA9A1BAD546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929C74A0-4926-47DB-8B2C-70D4C52B05B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32" name="Picture 31" descr="A close up of a sign&#10;&#10;Description generated with high confidence">
              <a:extLst>
                <a:ext uri="{FF2B5EF4-FFF2-40B4-BE49-F238E27FC236}">
                  <a16:creationId xmlns:a16="http://schemas.microsoft.com/office/drawing/2014/main" id="{8AFD040C-3682-40B3-9253-F0E4DAC4E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3" name="Picture 32">
            <a:extLst>
              <a:ext uri="{FF2B5EF4-FFF2-40B4-BE49-F238E27FC236}">
                <a16:creationId xmlns:a16="http://schemas.microsoft.com/office/drawing/2014/main" id="{F9276212-A4EF-4976-BB61-D76FC5A662A0}"/>
              </a:ext>
            </a:extLst>
          </p:cNvPr>
          <p:cNvPicPr>
            <a:picLocks noChangeAspect="1"/>
          </p:cNvPicPr>
          <p:nvPr/>
        </p:nvPicPr>
        <p:blipFill>
          <a:blip r:embed="rId4"/>
          <a:stretch>
            <a:fillRect/>
          </a:stretch>
        </p:blipFill>
        <p:spPr>
          <a:xfrm>
            <a:off x="115438" y="141338"/>
            <a:ext cx="8913124" cy="6322100"/>
          </a:xfrm>
          <a:prstGeom prst="rect">
            <a:avLst/>
          </a:prstGeom>
        </p:spPr>
      </p:pic>
      <p:sp>
        <p:nvSpPr>
          <p:cNvPr id="34" name="Rounded Rectangular Callout 5">
            <a:extLst>
              <a:ext uri="{FF2B5EF4-FFF2-40B4-BE49-F238E27FC236}">
                <a16:creationId xmlns:a16="http://schemas.microsoft.com/office/drawing/2014/main" id="{A28B7307-56C5-4E3A-AD8A-FFA7DA2BEE5C}"/>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One less than this would be 25. </a:t>
            </a:r>
          </a:p>
        </p:txBody>
      </p:sp>
      <p:sp>
        <p:nvSpPr>
          <p:cNvPr id="35" name="Rectangle 34">
            <a:extLst>
              <a:ext uri="{FF2B5EF4-FFF2-40B4-BE49-F238E27FC236}">
                <a16:creationId xmlns:a16="http://schemas.microsoft.com/office/drawing/2014/main" id="{CCC9389C-8C3A-4B7E-BE5B-8E78CBB1EF1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Look at the straws.</a:t>
            </a: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000" b="1" dirty="0">
                <a:solidFill>
                  <a:prstClr val="black"/>
                </a:solidFill>
                <a:latin typeface="Century Gothic" panose="020B0502020202020204" pitchFamily="34" charset="0"/>
                <a:sym typeface="Wingdings" panose="05000000000000000000" pitchFamily="2" charset="2"/>
              </a:rPr>
              <a:t>Explain Martha’s mistake.</a:t>
            </a:r>
          </a:p>
          <a:p>
            <a:pPr algn="ctr"/>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408066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3" name="Group 22">
            <a:extLst>
              <a:ext uri="{FF2B5EF4-FFF2-40B4-BE49-F238E27FC236}">
                <a16:creationId xmlns:a16="http://schemas.microsoft.com/office/drawing/2014/main" id="{CA26B0BC-34A0-4892-8000-EA9A1BAD546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929C74A0-4926-47DB-8B2C-70D4C52B05B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32" name="Picture 31" descr="A close up of a sign&#10;&#10;Description generated with high confidence">
              <a:extLst>
                <a:ext uri="{FF2B5EF4-FFF2-40B4-BE49-F238E27FC236}">
                  <a16:creationId xmlns:a16="http://schemas.microsoft.com/office/drawing/2014/main" id="{8AFD040C-3682-40B3-9253-F0E4DAC4E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3" name="Picture 32">
            <a:extLst>
              <a:ext uri="{FF2B5EF4-FFF2-40B4-BE49-F238E27FC236}">
                <a16:creationId xmlns:a16="http://schemas.microsoft.com/office/drawing/2014/main" id="{F9276212-A4EF-4976-BB61-D76FC5A662A0}"/>
              </a:ext>
            </a:extLst>
          </p:cNvPr>
          <p:cNvPicPr>
            <a:picLocks noChangeAspect="1"/>
          </p:cNvPicPr>
          <p:nvPr/>
        </p:nvPicPr>
        <p:blipFill>
          <a:blip r:embed="rId4"/>
          <a:stretch>
            <a:fillRect/>
          </a:stretch>
        </p:blipFill>
        <p:spPr>
          <a:xfrm>
            <a:off x="115438" y="141338"/>
            <a:ext cx="8913124" cy="6322100"/>
          </a:xfrm>
          <a:prstGeom prst="rect">
            <a:avLst/>
          </a:prstGeom>
        </p:spPr>
      </p:pic>
      <p:sp>
        <p:nvSpPr>
          <p:cNvPr id="34" name="Rounded Rectangular Callout 5">
            <a:extLst>
              <a:ext uri="{FF2B5EF4-FFF2-40B4-BE49-F238E27FC236}">
                <a16:creationId xmlns:a16="http://schemas.microsoft.com/office/drawing/2014/main" id="{A28B7307-56C5-4E3A-AD8A-FFA7DA2BEE5C}"/>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One less than this would be 25. </a:t>
            </a:r>
          </a:p>
        </p:txBody>
      </p:sp>
      <p:sp>
        <p:nvSpPr>
          <p:cNvPr id="35" name="Rectangle 34">
            <a:extLst>
              <a:ext uri="{FF2B5EF4-FFF2-40B4-BE49-F238E27FC236}">
                <a16:creationId xmlns:a16="http://schemas.microsoft.com/office/drawing/2014/main" id="{CCC9389C-8C3A-4B7E-BE5B-8E78CBB1EF1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Look at the straws.</a:t>
            </a: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000" b="1" dirty="0">
                <a:solidFill>
                  <a:prstClr val="black"/>
                </a:solidFill>
                <a:latin typeface="Century Gothic" panose="020B0502020202020204" pitchFamily="34" charset="0"/>
                <a:sym typeface="Wingdings" panose="05000000000000000000" pitchFamily="2" charset="2"/>
              </a:rPr>
              <a:t>Explain Martha’s mistake.</a:t>
            </a:r>
          </a:p>
          <a:p>
            <a:endParaRPr lang="en-GB" sz="800" b="1" dirty="0">
              <a:solidFill>
                <a:prstClr val="black"/>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rPr>
              <a:t>Martha has taken away </a:t>
            </a:r>
            <a:r>
              <a:rPr lang="en-GB" sz="2000" b="1" spc="-300" dirty="0">
                <a:solidFill>
                  <a:schemeClr val="tx1"/>
                </a:solidFill>
                <a:latin typeface="Century Gothic" panose="020B0502020202020204" pitchFamily="34" charset="0"/>
              </a:rPr>
              <a:t>________________________________</a:t>
            </a: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She needs to take away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 One less than 35 is </a:t>
            </a:r>
            <a:r>
              <a:rPr lang="en-GB" sz="2000" b="1" spc="-300" dirty="0">
                <a:solidFill>
                  <a:schemeClr val="tx1"/>
                </a:solidFill>
                <a:latin typeface="Century Gothic" panose="020B0502020202020204" pitchFamily="34" charset="0"/>
              </a:rPr>
              <a:t>_____</a:t>
            </a:r>
            <a:r>
              <a:rPr lang="en-GB" sz="20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a:t>
            </a:r>
          </a:p>
          <a:p>
            <a:pPr algn="ctr"/>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299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3" name="Group 22">
            <a:extLst>
              <a:ext uri="{FF2B5EF4-FFF2-40B4-BE49-F238E27FC236}">
                <a16:creationId xmlns:a16="http://schemas.microsoft.com/office/drawing/2014/main" id="{CA26B0BC-34A0-4892-8000-EA9A1BAD546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929C74A0-4926-47DB-8B2C-70D4C52B05B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32" name="Picture 31" descr="A close up of a sign&#10;&#10;Description generated with high confidence">
              <a:extLst>
                <a:ext uri="{FF2B5EF4-FFF2-40B4-BE49-F238E27FC236}">
                  <a16:creationId xmlns:a16="http://schemas.microsoft.com/office/drawing/2014/main" id="{8AFD040C-3682-40B3-9253-F0E4DAC4E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3" name="Picture 32">
            <a:extLst>
              <a:ext uri="{FF2B5EF4-FFF2-40B4-BE49-F238E27FC236}">
                <a16:creationId xmlns:a16="http://schemas.microsoft.com/office/drawing/2014/main" id="{F9276212-A4EF-4976-BB61-D76FC5A662A0}"/>
              </a:ext>
            </a:extLst>
          </p:cNvPr>
          <p:cNvPicPr>
            <a:picLocks noChangeAspect="1"/>
          </p:cNvPicPr>
          <p:nvPr/>
        </p:nvPicPr>
        <p:blipFill>
          <a:blip r:embed="rId4"/>
          <a:stretch>
            <a:fillRect/>
          </a:stretch>
        </p:blipFill>
        <p:spPr>
          <a:xfrm>
            <a:off x="115438" y="141338"/>
            <a:ext cx="8913124" cy="6322100"/>
          </a:xfrm>
          <a:prstGeom prst="rect">
            <a:avLst/>
          </a:prstGeom>
        </p:spPr>
      </p:pic>
      <p:sp>
        <p:nvSpPr>
          <p:cNvPr id="34" name="Rounded Rectangular Callout 5">
            <a:extLst>
              <a:ext uri="{FF2B5EF4-FFF2-40B4-BE49-F238E27FC236}">
                <a16:creationId xmlns:a16="http://schemas.microsoft.com/office/drawing/2014/main" id="{A28B7307-56C5-4E3A-AD8A-FFA7DA2BEE5C}"/>
              </a:ext>
            </a:extLst>
          </p:cNvPr>
          <p:cNvSpPr/>
          <p:nvPr/>
        </p:nvSpPr>
        <p:spPr>
          <a:xfrm>
            <a:off x="2506317" y="4147809"/>
            <a:ext cx="4554849" cy="520039"/>
          </a:xfrm>
          <a:prstGeom prst="wedgeRoundRectCallout">
            <a:avLst>
              <a:gd name="adj1" fmla="val -57399"/>
              <a:gd name="adj2" fmla="val -1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One less than this would be 25. </a:t>
            </a:r>
          </a:p>
        </p:txBody>
      </p:sp>
      <p:sp>
        <p:nvSpPr>
          <p:cNvPr id="35" name="Rectangle 34">
            <a:extLst>
              <a:ext uri="{FF2B5EF4-FFF2-40B4-BE49-F238E27FC236}">
                <a16:creationId xmlns:a16="http://schemas.microsoft.com/office/drawing/2014/main" id="{CCC9389C-8C3A-4B7E-BE5B-8E78CBB1EF1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Look at the straws.</a:t>
            </a: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000" b="1" dirty="0">
                <a:solidFill>
                  <a:prstClr val="black"/>
                </a:solidFill>
                <a:latin typeface="Century Gothic" panose="020B0502020202020204" pitchFamily="34" charset="0"/>
                <a:sym typeface="Wingdings" panose="05000000000000000000" pitchFamily="2" charset="2"/>
              </a:rPr>
              <a:t>Explain Martha’s mistake.</a:t>
            </a:r>
          </a:p>
          <a:p>
            <a:endParaRPr lang="en-GB" sz="800" b="1" dirty="0">
              <a:solidFill>
                <a:prstClr val="black"/>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rPr>
              <a:t>Martha has taken away </a:t>
            </a:r>
            <a:r>
              <a:rPr lang="en-GB" sz="2000" b="1" spc="-300" dirty="0">
                <a:solidFill>
                  <a:schemeClr val="tx1"/>
                </a:solidFill>
                <a:latin typeface="Century Gothic" panose="020B0502020202020204" pitchFamily="34" charset="0"/>
              </a:rPr>
              <a:t>________________________________</a:t>
            </a: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She needs to take away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 One less than 35 is </a:t>
            </a:r>
            <a:r>
              <a:rPr lang="en-GB" sz="2000" b="1" spc="-300" dirty="0">
                <a:solidFill>
                  <a:schemeClr val="tx1"/>
                </a:solidFill>
                <a:latin typeface="Century Gothic" panose="020B0502020202020204" pitchFamily="34" charset="0"/>
              </a:rPr>
              <a:t>_____</a:t>
            </a:r>
            <a:r>
              <a:rPr lang="en-GB" sz="20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a:t>
            </a:r>
          </a:p>
          <a:p>
            <a:pPr algn="ctr"/>
            <a:endParaRPr lang="en-GB" sz="2400" b="1" dirty="0">
              <a:solidFill>
                <a:schemeClr val="tx1"/>
              </a:solidFill>
              <a:latin typeface="Century Gothic" panose="020B0502020202020204" pitchFamily="34" charset="0"/>
            </a:endParaRPr>
          </a:p>
        </p:txBody>
      </p:sp>
      <p:sp>
        <p:nvSpPr>
          <p:cNvPr id="9" name="Rectangle 8">
            <a:extLst>
              <a:ext uri="{FF2B5EF4-FFF2-40B4-BE49-F238E27FC236}">
                <a16:creationId xmlns:a16="http://schemas.microsoft.com/office/drawing/2014/main" id="{5E72E554-1EA6-422D-86A7-78B175E4C921}"/>
              </a:ext>
            </a:extLst>
          </p:cNvPr>
          <p:cNvSpPr/>
          <p:nvPr/>
        </p:nvSpPr>
        <p:spPr>
          <a:xfrm>
            <a:off x="3259283" y="5130939"/>
            <a:ext cx="3108543" cy="400110"/>
          </a:xfrm>
          <a:prstGeom prst="rect">
            <a:avLst/>
          </a:prstGeom>
        </p:spPr>
        <p:txBody>
          <a:bodyPr wrap="none">
            <a:spAutoFit/>
          </a:bodyPr>
          <a:lstStyle/>
          <a:p>
            <a:r>
              <a:rPr lang="en-GB" sz="2000" b="1" dirty="0">
                <a:solidFill>
                  <a:srgbClr val="FF0000"/>
                </a:solidFill>
                <a:latin typeface="Century Gothic" panose="020B0502020202020204" pitchFamily="34" charset="0"/>
              </a:rPr>
              <a:t>one bundle of 10 straws</a:t>
            </a:r>
            <a:endParaRPr lang="en-GB" sz="2000" b="1" dirty="0">
              <a:latin typeface="Century Gothic" panose="020B0502020202020204" pitchFamily="34" charset="0"/>
            </a:endParaRPr>
          </a:p>
        </p:txBody>
      </p:sp>
      <p:sp>
        <p:nvSpPr>
          <p:cNvPr id="10" name="Rectangle 9">
            <a:extLst>
              <a:ext uri="{FF2B5EF4-FFF2-40B4-BE49-F238E27FC236}">
                <a16:creationId xmlns:a16="http://schemas.microsoft.com/office/drawing/2014/main" id="{12222833-3A36-42DA-A6EE-368D896682BA}"/>
              </a:ext>
            </a:extLst>
          </p:cNvPr>
          <p:cNvSpPr/>
          <p:nvPr/>
        </p:nvSpPr>
        <p:spPr>
          <a:xfrm>
            <a:off x="3381021" y="5481963"/>
            <a:ext cx="1383712" cy="400110"/>
          </a:xfrm>
          <a:prstGeom prst="rect">
            <a:avLst/>
          </a:prstGeom>
        </p:spPr>
        <p:txBody>
          <a:bodyPr wrap="none">
            <a:spAutoFit/>
          </a:bodyPr>
          <a:lstStyle/>
          <a:p>
            <a:r>
              <a:rPr lang="en-GB" sz="2000" b="1" dirty="0">
                <a:solidFill>
                  <a:srgbClr val="FF0000"/>
                </a:solidFill>
                <a:latin typeface="Century Gothic" panose="020B0502020202020204" pitchFamily="34" charset="0"/>
              </a:rPr>
              <a:t>one straw</a:t>
            </a:r>
            <a:endParaRPr lang="en-GB" sz="2000" b="1" dirty="0">
              <a:latin typeface="Century Gothic" panose="020B0502020202020204" pitchFamily="34" charset="0"/>
            </a:endParaRPr>
          </a:p>
        </p:txBody>
      </p:sp>
      <p:sp>
        <p:nvSpPr>
          <p:cNvPr id="11" name="Rectangle 10">
            <a:extLst>
              <a:ext uri="{FF2B5EF4-FFF2-40B4-BE49-F238E27FC236}">
                <a16:creationId xmlns:a16="http://schemas.microsoft.com/office/drawing/2014/main" id="{C8199090-A97E-4147-80A0-051BBF5BDED1}"/>
              </a:ext>
            </a:extLst>
          </p:cNvPr>
          <p:cNvSpPr/>
          <p:nvPr/>
        </p:nvSpPr>
        <p:spPr>
          <a:xfrm>
            <a:off x="7125869" y="5488954"/>
            <a:ext cx="473206" cy="400110"/>
          </a:xfrm>
          <a:prstGeom prst="rect">
            <a:avLst/>
          </a:prstGeom>
        </p:spPr>
        <p:txBody>
          <a:bodyPr wrap="none">
            <a:spAutoFit/>
          </a:bodyPr>
          <a:lstStyle/>
          <a:p>
            <a:r>
              <a:rPr lang="en-GB" sz="2000" b="1" dirty="0">
                <a:solidFill>
                  <a:srgbClr val="FF0000"/>
                </a:solidFill>
                <a:latin typeface="Century Gothic" panose="020B0502020202020204" pitchFamily="34" charset="0"/>
              </a:rPr>
              <a:t>34</a:t>
            </a:r>
            <a:endParaRPr lang="en-GB" sz="2000" b="1" dirty="0">
              <a:latin typeface="Century Gothic" panose="020B0502020202020204" pitchFamily="34" charset="0"/>
            </a:endParaRPr>
          </a:p>
        </p:txBody>
      </p:sp>
    </p:spTree>
    <p:extLst>
      <p:ext uri="{BB962C8B-B14F-4D97-AF65-F5344CB8AC3E}">
        <p14:creationId xmlns:p14="http://schemas.microsoft.com/office/powerpoint/2010/main" val="4251687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Check Orla’s test.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Correct any mistakes you find.</a:t>
            </a:r>
          </a:p>
          <a:p>
            <a:endParaRPr lang="en-GB" sz="2400" b="1" dirty="0">
              <a:solidFill>
                <a:schemeClr val="tx1"/>
              </a:solidFill>
              <a:latin typeface="Century Gothic" panose="020B0502020202020204" pitchFamily="34" charset="0"/>
            </a:endParaRPr>
          </a:p>
        </p:txBody>
      </p:sp>
      <p:graphicFrame>
        <p:nvGraphicFramePr>
          <p:cNvPr id="64" name="Table 63">
            <a:extLst>
              <a:ext uri="{FF2B5EF4-FFF2-40B4-BE49-F238E27FC236}">
                <a16:creationId xmlns:a16="http://schemas.microsoft.com/office/drawing/2014/main" id="{010DC779-8A1F-4D44-AA36-06B0DA129C36}"/>
              </a:ext>
            </a:extLst>
          </p:cNvPr>
          <p:cNvGraphicFramePr>
            <a:graphicFrameLocks noGrp="1"/>
          </p:cNvGraphicFramePr>
          <p:nvPr>
            <p:extLst>
              <p:ext uri="{D42A27DB-BD31-4B8C-83A1-F6EECF244321}">
                <p14:modId xmlns:p14="http://schemas.microsoft.com/office/powerpoint/2010/main" val="3577381709"/>
              </p:ext>
            </p:extLst>
          </p:nvPr>
        </p:nvGraphicFramePr>
        <p:xfrm>
          <a:off x="1851888" y="1409286"/>
          <a:ext cx="5440224" cy="3597696"/>
        </p:xfrm>
        <a:graphic>
          <a:graphicData uri="http://schemas.openxmlformats.org/drawingml/2006/table">
            <a:tbl>
              <a:tblPr firstRow="1" bandRow="1">
                <a:tableStyleId>{5940675A-B579-460E-94D1-54222C63F5DA}</a:tableStyleId>
              </a:tblPr>
              <a:tblGrid>
                <a:gridCol w="453352">
                  <a:extLst>
                    <a:ext uri="{9D8B030D-6E8A-4147-A177-3AD203B41FA5}">
                      <a16:colId xmlns:a16="http://schemas.microsoft.com/office/drawing/2014/main" val="3418756746"/>
                    </a:ext>
                  </a:extLst>
                </a:gridCol>
                <a:gridCol w="453352">
                  <a:extLst>
                    <a:ext uri="{9D8B030D-6E8A-4147-A177-3AD203B41FA5}">
                      <a16:colId xmlns:a16="http://schemas.microsoft.com/office/drawing/2014/main" val="136417708"/>
                    </a:ext>
                  </a:extLst>
                </a:gridCol>
                <a:gridCol w="453352">
                  <a:extLst>
                    <a:ext uri="{9D8B030D-6E8A-4147-A177-3AD203B41FA5}">
                      <a16:colId xmlns:a16="http://schemas.microsoft.com/office/drawing/2014/main" val="925256584"/>
                    </a:ext>
                  </a:extLst>
                </a:gridCol>
                <a:gridCol w="453352">
                  <a:extLst>
                    <a:ext uri="{9D8B030D-6E8A-4147-A177-3AD203B41FA5}">
                      <a16:colId xmlns:a16="http://schemas.microsoft.com/office/drawing/2014/main" val="3185813958"/>
                    </a:ext>
                  </a:extLst>
                </a:gridCol>
                <a:gridCol w="453352">
                  <a:extLst>
                    <a:ext uri="{9D8B030D-6E8A-4147-A177-3AD203B41FA5}">
                      <a16:colId xmlns:a16="http://schemas.microsoft.com/office/drawing/2014/main" val="2784336102"/>
                    </a:ext>
                  </a:extLst>
                </a:gridCol>
                <a:gridCol w="453352">
                  <a:extLst>
                    <a:ext uri="{9D8B030D-6E8A-4147-A177-3AD203B41FA5}">
                      <a16:colId xmlns:a16="http://schemas.microsoft.com/office/drawing/2014/main" val="3028824765"/>
                    </a:ext>
                  </a:extLst>
                </a:gridCol>
                <a:gridCol w="453352">
                  <a:extLst>
                    <a:ext uri="{9D8B030D-6E8A-4147-A177-3AD203B41FA5}">
                      <a16:colId xmlns:a16="http://schemas.microsoft.com/office/drawing/2014/main" val="1884026845"/>
                    </a:ext>
                  </a:extLst>
                </a:gridCol>
                <a:gridCol w="453352">
                  <a:extLst>
                    <a:ext uri="{9D8B030D-6E8A-4147-A177-3AD203B41FA5}">
                      <a16:colId xmlns:a16="http://schemas.microsoft.com/office/drawing/2014/main" val="1172281422"/>
                    </a:ext>
                  </a:extLst>
                </a:gridCol>
                <a:gridCol w="453352">
                  <a:extLst>
                    <a:ext uri="{9D8B030D-6E8A-4147-A177-3AD203B41FA5}">
                      <a16:colId xmlns:a16="http://schemas.microsoft.com/office/drawing/2014/main" val="282803691"/>
                    </a:ext>
                  </a:extLst>
                </a:gridCol>
                <a:gridCol w="453352">
                  <a:extLst>
                    <a:ext uri="{9D8B030D-6E8A-4147-A177-3AD203B41FA5}">
                      <a16:colId xmlns:a16="http://schemas.microsoft.com/office/drawing/2014/main" val="1678431866"/>
                    </a:ext>
                  </a:extLst>
                </a:gridCol>
                <a:gridCol w="453352">
                  <a:extLst>
                    <a:ext uri="{9D8B030D-6E8A-4147-A177-3AD203B41FA5}">
                      <a16:colId xmlns:a16="http://schemas.microsoft.com/office/drawing/2014/main" val="3749638008"/>
                    </a:ext>
                  </a:extLst>
                </a:gridCol>
                <a:gridCol w="453352">
                  <a:extLst>
                    <a:ext uri="{9D8B030D-6E8A-4147-A177-3AD203B41FA5}">
                      <a16:colId xmlns:a16="http://schemas.microsoft.com/office/drawing/2014/main" val="2087069201"/>
                    </a:ext>
                  </a:extLst>
                </a:gridCol>
              </a:tblGrid>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81053531"/>
                  </a:ext>
                </a:extLst>
              </a:tr>
              <a:tr h="399744">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6506819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323501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668547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571468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200" dirty="0">
                        <a:solidFill>
                          <a:srgbClr val="FF0000"/>
                        </a:solidFill>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5204660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59906"/>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2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7860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54439918"/>
                  </a:ext>
                </a:extLst>
              </a:tr>
            </a:tbl>
          </a:graphicData>
        </a:graphic>
      </p:graphicFrame>
      <p:grpSp>
        <p:nvGrpSpPr>
          <p:cNvPr id="9" name="Group 8">
            <a:extLst>
              <a:ext uri="{FF2B5EF4-FFF2-40B4-BE49-F238E27FC236}">
                <a16:creationId xmlns:a16="http://schemas.microsoft.com/office/drawing/2014/main" id="{119E4439-5EAB-4C10-8E6E-1E094FB89D2E}"/>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985CDFCF-40CC-42D1-BB14-90A3199F299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526B73C-68D7-4102-A939-679EC94556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Oval 11">
            <a:extLst>
              <a:ext uri="{FF2B5EF4-FFF2-40B4-BE49-F238E27FC236}">
                <a16:creationId xmlns:a16="http://schemas.microsoft.com/office/drawing/2014/main" id="{533A1167-1523-472D-9542-6E8D8D623D47}"/>
              </a:ext>
            </a:extLst>
          </p:cNvPr>
          <p:cNvSpPr/>
          <p:nvPr/>
        </p:nvSpPr>
        <p:spPr>
          <a:xfrm>
            <a:off x="2559721" y="2440846"/>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13" name="Oval 12">
            <a:extLst>
              <a:ext uri="{FF2B5EF4-FFF2-40B4-BE49-F238E27FC236}">
                <a16:creationId xmlns:a16="http://schemas.microsoft.com/office/drawing/2014/main" id="{F7AE244F-4E68-403C-B82E-2319A6AF04FA}"/>
              </a:ext>
            </a:extLst>
          </p:cNvPr>
          <p:cNvSpPr/>
          <p:nvPr/>
        </p:nvSpPr>
        <p:spPr>
          <a:xfrm>
            <a:off x="3364716" y="2275851"/>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14" name="Oval 13">
            <a:extLst>
              <a:ext uri="{FF2B5EF4-FFF2-40B4-BE49-F238E27FC236}">
                <a16:creationId xmlns:a16="http://schemas.microsoft.com/office/drawing/2014/main" id="{BCB8A541-899B-4791-A862-C86114F88C32}"/>
              </a:ext>
            </a:extLst>
          </p:cNvPr>
          <p:cNvSpPr/>
          <p:nvPr/>
        </p:nvSpPr>
        <p:spPr>
          <a:xfrm>
            <a:off x="3985743" y="2275851"/>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15" name="Oval 14">
            <a:extLst>
              <a:ext uri="{FF2B5EF4-FFF2-40B4-BE49-F238E27FC236}">
                <a16:creationId xmlns:a16="http://schemas.microsoft.com/office/drawing/2014/main" id="{3071F62B-FBB5-44CE-8A3F-8312240EC20C}"/>
              </a:ext>
            </a:extLst>
          </p:cNvPr>
          <p:cNvSpPr/>
          <p:nvPr/>
        </p:nvSpPr>
        <p:spPr>
          <a:xfrm>
            <a:off x="3364716" y="2887565"/>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16" name="Oval 15">
            <a:extLst>
              <a:ext uri="{FF2B5EF4-FFF2-40B4-BE49-F238E27FC236}">
                <a16:creationId xmlns:a16="http://schemas.microsoft.com/office/drawing/2014/main" id="{09FF21FA-4787-4A1E-B34B-79370199ABEB}"/>
              </a:ext>
            </a:extLst>
          </p:cNvPr>
          <p:cNvSpPr/>
          <p:nvPr/>
        </p:nvSpPr>
        <p:spPr>
          <a:xfrm>
            <a:off x="3985743" y="2887565"/>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22" name="Oval 21">
            <a:extLst>
              <a:ext uri="{FF2B5EF4-FFF2-40B4-BE49-F238E27FC236}">
                <a16:creationId xmlns:a16="http://schemas.microsoft.com/office/drawing/2014/main" id="{2E012AA9-9C56-46E7-9AD3-E61DBB210F21}"/>
              </a:ext>
            </a:extLst>
          </p:cNvPr>
          <p:cNvSpPr/>
          <p:nvPr/>
        </p:nvSpPr>
        <p:spPr>
          <a:xfrm>
            <a:off x="2602790" y="3924334"/>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23" name="Oval 22">
            <a:extLst>
              <a:ext uri="{FF2B5EF4-FFF2-40B4-BE49-F238E27FC236}">
                <a16:creationId xmlns:a16="http://schemas.microsoft.com/office/drawing/2014/main" id="{BB67433C-AD54-41BE-A473-8379FF36FD21}"/>
              </a:ext>
            </a:extLst>
          </p:cNvPr>
          <p:cNvSpPr/>
          <p:nvPr/>
        </p:nvSpPr>
        <p:spPr>
          <a:xfrm>
            <a:off x="3382585" y="3925508"/>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24" name="Oval 23">
            <a:extLst>
              <a:ext uri="{FF2B5EF4-FFF2-40B4-BE49-F238E27FC236}">
                <a16:creationId xmlns:a16="http://schemas.microsoft.com/office/drawing/2014/main" id="{CD2B378C-7FC7-4328-B262-AD59D9439256}"/>
              </a:ext>
            </a:extLst>
          </p:cNvPr>
          <p:cNvSpPr/>
          <p:nvPr/>
        </p:nvSpPr>
        <p:spPr>
          <a:xfrm>
            <a:off x="4227178" y="4074159"/>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254240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rgbClr val="FF0000"/>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Check Orla’s test.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Correct any mistakes you find.</a:t>
            </a:r>
          </a:p>
          <a:p>
            <a:endParaRPr lang="en-GB" sz="2400" b="1" dirty="0">
              <a:solidFill>
                <a:schemeClr val="tx1"/>
              </a:solidFill>
              <a:latin typeface="Century Gothic" panose="020B0502020202020204" pitchFamily="34" charset="0"/>
            </a:endParaRPr>
          </a:p>
        </p:txBody>
      </p:sp>
      <p:graphicFrame>
        <p:nvGraphicFramePr>
          <p:cNvPr id="64" name="Table 63">
            <a:extLst>
              <a:ext uri="{FF2B5EF4-FFF2-40B4-BE49-F238E27FC236}">
                <a16:creationId xmlns:a16="http://schemas.microsoft.com/office/drawing/2014/main" id="{010DC779-8A1F-4D44-AA36-06B0DA129C36}"/>
              </a:ext>
            </a:extLst>
          </p:cNvPr>
          <p:cNvGraphicFramePr>
            <a:graphicFrameLocks noGrp="1"/>
          </p:cNvGraphicFramePr>
          <p:nvPr>
            <p:extLst>
              <p:ext uri="{D42A27DB-BD31-4B8C-83A1-F6EECF244321}">
                <p14:modId xmlns:p14="http://schemas.microsoft.com/office/powerpoint/2010/main" val="167007795"/>
              </p:ext>
            </p:extLst>
          </p:nvPr>
        </p:nvGraphicFramePr>
        <p:xfrm>
          <a:off x="1851888" y="1409286"/>
          <a:ext cx="5440224" cy="3597696"/>
        </p:xfrm>
        <a:graphic>
          <a:graphicData uri="http://schemas.openxmlformats.org/drawingml/2006/table">
            <a:tbl>
              <a:tblPr firstRow="1" bandRow="1">
                <a:tableStyleId>{5940675A-B579-460E-94D1-54222C63F5DA}</a:tableStyleId>
              </a:tblPr>
              <a:tblGrid>
                <a:gridCol w="453352">
                  <a:extLst>
                    <a:ext uri="{9D8B030D-6E8A-4147-A177-3AD203B41FA5}">
                      <a16:colId xmlns:a16="http://schemas.microsoft.com/office/drawing/2014/main" val="3418756746"/>
                    </a:ext>
                  </a:extLst>
                </a:gridCol>
                <a:gridCol w="453352">
                  <a:extLst>
                    <a:ext uri="{9D8B030D-6E8A-4147-A177-3AD203B41FA5}">
                      <a16:colId xmlns:a16="http://schemas.microsoft.com/office/drawing/2014/main" val="136417708"/>
                    </a:ext>
                  </a:extLst>
                </a:gridCol>
                <a:gridCol w="453352">
                  <a:extLst>
                    <a:ext uri="{9D8B030D-6E8A-4147-A177-3AD203B41FA5}">
                      <a16:colId xmlns:a16="http://schemas.microsoft.com/office/drawing/2014/main" val="925256584"/>
                    </a:ext>
                  </a:extLst>
                </a:gridCol>
                <a:gridCol w="453352">
                  <a:extLst>
                    <a:ext uri="{9D8B030D-6E8A-4147-A177-3AD203B41FA5}">
                      <a16:colId xmlns:a16="http://schemas.microsoft.com/office/drawing/2014/main" val="3185813958"/>
                    </a:ext>
                  </a:extLst>
                </a:gridCol>
                <a:gridCol w="453352">
                  <a:extLst>
                    <a:ext uri="{9D8B030D-6E8A-4147-A177-3AD203B41FA5}">
                      <a16:colId xmlns:a16="http://schemas.microsoft.com/office/drawing/2014/main" val="2784336102"/>
                    </a:ext>
                  </a:extLst>
                </a:gridCol>
                <a:gridCol w="453352">
                  <a:extLst>
                    <a:ext uri="{9D8B030D-6E8A-4147-A177-3AD203B41FA5}">
                      <a16:colId xmlns:a16="http://schemas.microsoft.com/office/drawing/2014/main" val="3028824765"/>
                    </a:ext>
                  </a:extLst>
                </a:gridCol>
                <a:gridCol w="453352">
                  <a:extLst>
                    <a:ext uri="{9D8B030D-6E8A-4147-A177-3AD203B41FA5}">
                      <a16:colId xmlns:a16="http://schemas.microsoft.com/office/drawing/2014/main" val="1884026845"/>
                    </a:ext>
                  </a:extLst>
                </a:gridCol>
                <a:gridCol w="453352">
                  <a:extLst>
                    <a:ext uri="{9D8B030D-6E8A-4147-A177-3AD203B41FA5}">
                      <a16:colId xmlns:a16="http://schemas.microsoft.com/office/drawing/2014/main" val="1172281422"/>
                    </a:ext>
                  </a:extLst>
                </a:gridCol>
                <a:gridCol w="453352">
                  <a:extLst>
                    <a:ext uri="{9D8B030D-6E8A-4147-A177-3AD203B41FA5}">
                      <a16:colId xmlns:a16="http://schemas.microsoft.com/office/drawing/2014/main" val="282803691"/>
                    </a:ext>
                  </a:extLst>
                </a:gridCol>
                <a:gridCol w="453352">
                  <a:extLst>
                    <a:ext uri="{9D8B030D-6E8A-4147-A177-3AD203B41FA5}">
                      <a16:colId xmlns:a16="http://schemas.microsoft.com/office/drawing/2014/main" val="1678431866"/>
                    </a:ext>
                  </a:extLst>
                </a:gridCol>
                <a:gridCol w="453352">
                  <a:extLst>
                    <a:ext uri="{9D8B030D-6E8A-4147-A177-3AD203B41FA5}">
                      <a16:colId xmlns:a16="http://schemas.microsoft.com/office/drawing/2014/main" val="3749638008"/>
                    </a:ext>
                  </a:extLst>
                </a:gridCol>
                <a:gridCol w="453352">
                  <a:extLst>
                    <a:ext uri="{9D8B030D-6E8A-4147-A177-3AD203B41FA5}">
                      <a16:colId xmlns:a16="http://schemas.microsoft.com/office/drawing/2014/main" val="2087069201"/>
                    </a:ext>
                  </a:extLst>
                </a:gridCol>
              </a:tblGrid>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81053531"/>
                  </a:ext>
                </a:extLst>
              </a:tr>
              <a:tr h="399744">
                <a:tc>
                  <a:txBody>
                    <a:bodyPr/>
                    <a:lstStyle/>
                    <a:p>
                      <a:pPr algn="ctr"/>
                      <a:endParaRPr lang="en-US" sz="240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4</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solidFill>
                            <a:srgbClr val="FF0000"/>
                          </a:solidFill>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solidFill>
                            <a:srgbClr val="FF0000"/>
                          </a:solidFill>
                          <a:latin typeface="Century Gothic" panose="020B0502020202020204" pitchFamily="34" charset="0"/>
                        </a:rPr>
                        <a:t>5</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6506819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323501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668547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5714681"/>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1</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solidFill>
                            <a:srgbClr val="FF0000"/>
                          </a:solidFill>
                          <a:latin typeface="Century Gothic" panose="020B0502020202020204" pitchFamily="34" charset="0"/>
                        </a:rPr>
                        <a:t>2</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r>
                        <a:rPr lang="en-US" sz="2000" b="1" dirty="0">
                          <a:solidFill>
                            <a:srgbClr val="FF0000"/>
                          </a:solidFill>
                          <a:latin typeface="Century Gothic" panose="020B0502020202020204" pitchFamily="34" charset="0"/>
                        </a:rPr>
                        <a:t>0</a:t>
                      </a: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52046603"/>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59906"/>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786010"/>
                  </a:ext>
                </a:extLst>
              </a:tr>
              <a:tr h="399744">
                <a:tc>
                  <a:txBody>
                    <a:bodyPr/>
                    <a:lstStyle/>
                    <a:p>
                      <a:pPr algn="ctr"/>
                      <a:endParaRPr lang="en-US" sz="2400" dirty="0">
                        <a:latin typeface="SassoonCRInfant" panose="02000400000000000000" pitchFamily="2"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54439918"/>
                  </a:ext>
                </a:extLst>
              </a:tr>
            </a:tbl>
          </a:graphicData>
        </a:graphic>
      </p:graphicFrame>
      <p:grpSp>
        <p:nvGrpSpPr>
          <p:cNvPr id="9" name="Group 8">
            <a:extLst>
              <a:ext uri="{FF2B5EF4-FFF2-40B4-BE49-F238E27FC236}">
                <a16:creationId xmlns:a16="http://schemas.microsoft.com/office/drawing/2014/main" id="{B196B6AB-AD05-4F61-BB65-E625ADCAA11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AF48F9B7-41FA-4A32-A653-8340519E1BF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FA50B31-EA45-46CA-8E9D-853187E683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1" name="Oval 20">
            <a:extLst>
              <a:ext uri="{FF2B5EF4-FFF2-40B4-BE49-F238E27FC236}">
                <a16:creationId xmlns:a16="http://schemas.microsoft.com/office/drawing/2014/main" id="{66696D79-F7B5-4CED-96C9-E773DE945635}"/>
              </a:ext>
            </a:extLst>
          </p:cNvPr>
          <p:cNvSpPr/>
          <p:nvPr/>
        </p:nvSpPr>
        <p:spPr>
          <a:xfrm>
            <a:off x="2559721" y="2440846"/>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22" name="Oval 21">
            <a:extLst>
              <a:ext uri="{FF2B5EF4-FFF2-40B4-BE49-F238E27FC236}">
                <a16:creationId xmlns:a16="http://schemas.microsoft.com/office/drawing/2014/main" id="{19848B0A-2193-4AD7-B53D-F500719D8EFD}"/>
              </a:ext>
            </a:extLst>
          </p:cNvPr>
          <p:cNvSpPr/>
          <p:nvPr/>
        </p:nvSpPr>
        <p:spPr>
          <a:xfrm>
            <a:off x="3364716" y="2275851"/>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23" name="Oval 22">
            <a:extLst>
              <a:ext uri="{FF2B5EF4-FFF2-40B4-BE49-F238E27FC236}">
                <a16:creationId xmlns:a16="http://schemas.microsoft.com/office/drawing/2014/main" id="{AD4D7D4A-5786-443D-99F0-FC7EC02108E9}"/>
              </a:ext>
            </a:extLst>
          </p:cNvPr>
          <p:cNvSpPr/>
          <p:nvPr/>
        </p:nvSpPr>
        <p:spPr>
          <a:xfrm>
            <a:off x="3985743" y="2275851"/>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24" name="Oval 23">
            <a:extLst>
              <a:ext uri="{FF2B5EF4-FFF2-40B4-BE49-F238E27FC236}">
                <a16:creationId xmlns:a16="http://schemas.microsoft.com/office/drawing/2014/main" id="{34F2E06E-896A-4464-9082-E8BAAF5FC5AF}"/>
              </a:ext>
            </a:extLst>
          </p:cNvPr>
          <p:cNvSpPr/>
          <p:nvPr/>
        </p:nvSpPr>
        <p:spPr>
          <a:xfrm>
            <a:off x="3364716" y="2887565"/>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25" name="Oval 24">
            <a:extLst>
              <a:ext uri="{FF2B5EF4-FFF2-40B4-BE49-F238E27FC236}">
                <a16:creationId xmlns:a16="http://schemas.microsoft.com/office/drawing/2014/main" id="{CD6EABFD-B4D2-4AC9-9A8A-2D80325DD0BE}"/>
              </a:ext>
            </a:extLst>
          </p:cNvPr>
          <p:cNvSpPr/>
          <p:nvPr/>
        </p:nvSpPr>
        <p:spPr>
          <a:xfrm>
            <a:off x="3985743" y="2887565"/>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26" name="Oval 25">
            <a:extLst>
              <a:ext uri="{FF2B5EF4-FFF2-40B4-BE49-F238E27FC236}">
                <a16:creationId xmlns:a16="http://schemas.microsoft.com/office/drawing/2014/main" id="{1D0155B1-C5E7-487E-A8EF-E3A5BC33DC84}"/>
              </a:ext>
            </a:extLst>
          </p:cNvPr>
          <p:cNvSpPr/>
          <p:nvPr/>
        </p:nvSpPr>
        <p:spPr>
          <a:xfrm>
            <a:off x="2602790" y="3924334"/>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27" name="Oval 26">
            <a:extLst>
              <a:ext uri="{FF2B5EF4-FFF2-40B4-BE49-F238E27FC236}">
                <a16:creationId xmlns:a16="http://schemas.microsoft.com/office/drawing/2014/main" id="{BA9DC657-FDD6-4464-A7A9-C6C08CE7AF83}"/>
              </a:ext>
            </a:extLst>
          </p:cNvPr>
          <p:cNvSpPr/>
          <p:nvPr/>
        </p:nvSpPr>
        <p:spPr>
          <a:xfrm>
            <a:off x="3382585" y="3925508"/>
            <a:ext cx="671697" cy="685198"/>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p>
        </p:txBody>
      </p:sp>
      <p:sp>
        <p:nvSpPr>
          <p:cNvPr id="28" name="Oval 27">
            <a:extLst>
              <a:ext uri="{FF2B5EF4-FFF2-40B4-BE49-F238E27FC236}">
                <a16:creationId xmlns:a16="http://schemas.microsoft.com/office/drawing/2014/main" id="{9CCE0EDC-38E9-46EB-84FB-38B730D88AF2}"/>
              </a:ext>
            </a:extLst>
          </p:cNvPr>
          <p:cNvSpPr/>
          <p:nvPr/>
        </p:nvSpPr>
        <p:spPr>
          <a:xfrm>
            <a:off x="4227178" y="4074159"/>
            <a:ext cx="502449" cy="512548"/>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34438492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86144f90-c7b6-48d0-aae5-f5e9e48cc3df"/>
    <ds:schemaRef ds:uri="http://purl.org/dc/elements/1.1/"/>
    <ds:schemaRef ds:uri="http://schemas.microsoft.com/office/2006/metadata/properties"/>
    <ds:schemaRef ds:uri="http://schemas.microsoft.com/sharepoint/v3"/>
    <ds:schemaRef ds:uri="http://schemas.microsoft.com/office/infopath/2007/PartnerControl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5238B0E4-ED11-495C-B465-6541A58BF9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1790</TotalTime>
  <Words>892</Words>
  <Application>Microsoft Office PowerPoint</Application>
  <PresentationFormat>On-screen Show (4:3)</PresentationFormat>
  <Paragraphs>534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120</cp:revision>
  <dcterms:created xsi:type="dcterms:W3CDTF">2018-03-17T10:08:43Z</dcterms:created>
  <dcterms:modified xsi:type="dcterms:W3CDTF">2019-04-17T14:31:25Z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4096">
    <vt:lpwstr>264</vt:lpwstr>
  </property>
</Properties>
</file>