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6"/>
  </p:normalViewPr>
  <p:slideViewPr>
    <p:cSldViewPr snapToGrid="0" snapToObjects="1">
      <p:cViewPr varScale="1">
        <p:scale>
          <a:sx n="90" d="100"/>
          <a:sy n="90" d="100"/>
        </p:scale>
        <p:origin x="232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AA06E-9BFF-754F-8848-E77D88FF5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AA51E4-B6CA-A64B-8C73-E3E845E78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7B415-8D91-9C4D-9799-ADC9CEA09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E0A73-8BA0-7145-9C0E-617973E86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6690B-65B5-FD44-8957-B9D7665FD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70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3D8F7-8CF1-BE4E-8B84-5E8D07C20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E4B93-63ED-4D4F-B1E5-81DE2ADE1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92CD6-5994-DA4F-88BB-7A773DD65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E7F39-2C0F-0944-A317-F9302226A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17488C-2214-2144-A738-B8C1CAA7F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727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1DF60-014C-AE40-8D8B-840C98F44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DA35F-8CE3-5440-B802-970863904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1C887-0A85-384D-B61E-BCBD42ED9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F5C62-D4DF-0343-BC21-2AC2DFFF8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197678-1BC5-BB48-865D-ABB2F1E3C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71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64D53-5117-764D-A0C9-453154995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3B208-0737-714C-805D-E335A98A85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234807-A87B-4647-9A2D-539DED28A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2BDD4E-83ED-0E4E-88ED-B0000922F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946012-DC7B-5347-9EFC-CF7261C38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75FB47-0988-6F47-8986-26313EFBC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918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C9274-8067-354A-A21A-69E502611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97CF5F-69CD-FC46-9F87-D6D1010FA1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6DB5A-F450-0045-8ADE-CE51CCF52E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FA11F2-9EC6-0844-BC1C-A39A1F88D5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C6AA96-743D-224E-A808-6935D1A577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5469C7-3706-EE47-9F69-BE4908B93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99D42E-B3CA-1941-9340-7428B06C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C49C0A-AADC-3F47-9B1D-DD7CBBB38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449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33A4D-9D0A-BF45-ADA0-A750CDEE5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BA7F6C-811C-784A-952C-181A6B959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1B3C50-0222-1D4F-B938-FF699F4FB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3CB466-1531-AD46-9B31-79B218835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946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E88C28-82F2-F343-A264-CDB24F1F1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46A6E0-59DA-6C45-8BDB-C0EC1BA6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91933-86F9-4749-9426-CD9368AE8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91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B6EEE-DF43-D143-B9CD-43D828A1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76090-C066-B348-B112-76352E98C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2ECCE6-9CCF-2D41-893C-F7C821E174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FE0915-AEAD-B84A-9D72-8748D0A2A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7A5697-C296-114B-8D9A-7457B85C7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A8600-01E4-7942-9D5F-59C375E37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956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CD711-4BF5-E941-8BBC-3CF7A5A8A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F79956-EF00-7A40-83BE-A9AE6CF0A5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67C6D0-1B68-7E49-912F-8F967A73A9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303C4-4BCC-1942-86AE-4A4D177B6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2F248-87DB-0A4B-B2F9-53E7F00F5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A1E1E3-44F1-844C-9C34-2A5D2BD82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40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F5D56-8FB7-6049-80DE-AE3304482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7512C5-6B77-C048-BAE8-CD04112358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D552F-8435-124B-A868-3AE55DAF1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895BE0-9589-504E-9136-7C7735906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EF010-0823-F846-97E0-361D58A35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505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83D89D-0D97-CC40-9A99-39F96C6D2F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0D73F1-C5C4-7040-A25F-BC72644F1E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33BC0-89EA-A849-A7AD-742DDEE2E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E4E7B-36AA-CB4F-848B-44F79E96E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27900-2293-1940-B3CB-83BDFC928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441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739FCD-89DB-A841-9A85-3CBC4FD3D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8039D6-F2A0-EF4A-B3C1-62A6F51F8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4A7720-2C6A-2C45-85A5-5B6C0BDD9D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6A0E01-AD65-0546-B182-E66C3D119C45}" type="datetimeFigureOut">
              <a:rPr lang="en-US" smtClean="0"/>
              <a:t>11/8/20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984F2-C840-9745-9F7D-9685F168A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E2375-D024-AD49-B3EC-10C23362CC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EEF9-423F-8044-8171-48E9035C55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969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177AA1-7FBF-5B44-9461-E418902E6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429875" cy="667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842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Gilchrist-Hawke</dc:creator>
  <cp:lastModifiedBy>Alexander Gilchrist-Hawke</cp:lastModifiedBy>
  <cp:revision>1</cp:revision>
  <dcterms:created xsi:type="dcterms:W3CDTF">2020-11-08T13:16:22Z</dcterms:created>
  <dcterms:modified xsi:type="dcterms:W3CDTF">2020-11-08T13:19:43Z</dcterms:modified>
</cp:coreProperties>
</file>