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8" r:id="rId2"/>
    <p:sldId id="259" r:id="rId3"/>
    <p:sldId id="256" r:id="rId4"/>
    <p:sldId id="257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8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0C8646A-55FC-5444-B72C-BA2EE97850FE}" type="datetimeFigureOut">
              <a:rPr lang="en-US" smtClean="0"/>
              <a:t>27/05/2020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524C748-474D-594F-91CD-4B050D1634A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26 at 20.26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75" y="139700"/>
            <a:ext cx="8699500" cy="6718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Monday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6839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0.26.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2" y="2057400"/>
            <a:ext cx="8039100" cy="91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Monday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5674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26 at 20.25.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2700"/>
            <a:ext cx="9144000" cy="42868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Tuesday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6376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26 at 20.25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5800"/>
            <a:ext cx="9144000" cy="29409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Tuesday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21665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26 at 20.28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965" y="0"/>
            <a:ext cx="673216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Wednesday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148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0.28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60" y="2299343"/>
            <a:ext cx="8462936" cy="10871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Wednesday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55160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5-26 at 20.31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254000"/>
            <a:ext cx="5676900" cy="63373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Thursday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98052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0.31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91" y="2123371"/>
            <a:ext cx="8281838" cy="10852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Thursday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0900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Friday</a:t>
            </a:r>
            <a:endParaRPr lang="en-US" sz="2400" b="1" dirty="0">
              <a:latin typeface="+mj-lt"/>
            </a:endParaRPr>
          </a:p>
        </p:txBody>
      </p:sp>
      <p:pic>
        <p:nvPicPr>
          <p:cNvPr id="4" name="Picture 3" descr="Screen Shot 2020-05-26 at 20.34.4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0"/>
            <a:ext cx="56565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51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274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+mj-lt"/>
              </a:rPr>
              <a:t>Friday</a:t>
            </a:r>
            <a:endParaRPr lang="en-US" sz="2400" b="1" dirty="0">
              <a:latin typeface="+mj-lt"/>
            </a:endParaRPr>
          </a:p>
        </p:txBody>
      </p:sp>
      <p:pic>
        <p:nvPicPr>
          <p:cNvPr id="2" name="Picture 1" descr="Screen Shot 2020-05-26 at 20.34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13" y="1790699"/>
            <a:ext cx="7914379" cy="155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39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11</TotalTime>
  <Words>10</Words>
  <Application>Microsoft Macintosh PowerPoint</Application>
  <PresentationFormat>On-screen Show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3</cp:revision>
  <dcterms:created xsi:type="dcterms:W3CDTF">2020-05-26T19:23:41Z</dcterms:created>
  <dcterms:modified xsi:type="dcterms:W3CDTF">2020-05-27T08:13:24Z</dcterms:modified>
</cp:coreProperties>
</file>