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71" r:id="rId15"/>
    <p:sldId id="283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itchFamily="2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78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really cold in the winter…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56138-C2E2-41E1-AFFC-CCAFE2366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901" y="671977"/>
            <a:ext cx="5857446" cy="47815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too cold for some birds so they fly away to warmer countries!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CA3B0-93EC-484B-8359-F6DC5A2D2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95" y="759062"/>
            <a:ext cx="6630658" cy="442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1062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Cats and dogs grow extra fur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so they can stay warm…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7E1FA-6546-4C89-B138-37A21DFD7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767451"/>
            <a:ext cx="6706159" cy="4470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901850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4723002"/>
            <a:ext cx="8220075" cy="1515145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 animals even sleep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throughout the whole of winter and </a:t>
            </a:r>
            <a:r>
              <a:rPr lang="en-GB" sz="3600" dirty="0" err="1">
                <a:latin typeface="+mn-lt"/>
              </a:rPr>
              <a:t>thenwake</a:t>
            </a:r>
            <a:r>
              <a:rPr lang="en-GB" sz="3600" dirty="0">
                <a:latin typeface="+mn-lt"/>
              </a:rPr>
              <a:t> up once it is warm again!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FF983-1641-4C8F-B4DE-3B0D445CF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27" y="729423"/>
            <a:ext cx="5064994" cy="3879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90294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156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winter is can be very windy…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428A5-95B6-4EAF-82FD-2A112CF13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1078515"/>
            <a:ext cx="6706160" cy="3967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55109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9350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very rainy!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9F412-CBBA-49F5-AD13-001A161E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14" y="1271062"/>
            <a:ext cx="7147420" cy="381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4478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995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Sometimes hailstones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can fall from the sky…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9D342B-05C0-408B-9549-F8CE4CB1F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04" y="977176"/>
            <a:ext cx="5884039" cy="3922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95225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sometimes it’s icy.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E5369-F2AD-4772-9DAA-834D0087B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36" y="745297"/>
            <a:ext cx="6786694" cy="4708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43854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84559" y="5352898"/>
            <a:ext cx="8685662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Sometimes it’s frosty in the morning...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F3C2DB-E983-4E03-9823-AF99BAA63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09" y="1035900"/>
            <a:ext cx="6210162" cy="4140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0539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and sometimes it snows!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95A84-C17D-46B6-8232-F998BE10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48" y="668664"/>
            <a:ext cx="7177352" cy="4784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99746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6128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ourselves warm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we wear thick clothes.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BCA90-A8B6-4860-9172-2EB4192ED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972" y="760586"/>
            <a:ext cx="6671304" cy="4440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74647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houses warm we light the fire or turn on the heating system.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5C9F9-5FFB-4444-9326-ADC7DFF53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80" y="742601"/>
            <a:ext cx="6333688" cy="44071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0328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 the winter it is dark because the sun rises later and also sets earlier.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54A70-73D3-4567-9529-C94D330E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07" y="750115"/>
            <a:ext cx="6715433" cy="4476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36568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summer, the sun rises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earlier and sets a lot later.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D1574-3B4F-4B6E-B805-5E7C6D83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496" y="699571"/>
            <a:ext cx="6818255" cy="450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23828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107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Arial</vt:lpstr>
      <vt:lpstr>Twinkl</vt:lpstr>
      <vt:lpstr>Office Theme</vt:lpstr>
      <vt:lpstr>PowerPoint Presentation</vt:lpstr>
      <vt:lpstr>It is really cold in the winter…</vt:lpstr>
      <vt:lpstr>It is too cold for some birds so they fly away to warmer countries!</vt:lpstr>
      <vt:lpstr>Cats and dogs grow extra fur so they can stay warm…</vt:lpstr>
      <vt:lpstr>Some animals even sleep throughout the whole of winter and thenwake up once it is warm again!</vt:lpstr>
      <vt:lpstr>In the winter is can be very windy…</vt:lpstr>
      <vt:lpstr>and very rainy!</vt:lpstr>
      <vt:lpstr>Sometimes hailstones can fall from the sky…</vt:lpstr>
      <vt:lpstr>and sometimes it’s icy.</vt:lpstr>
      <vt:lpstr>Sometimes it’s frosty in the morning...</vt:lpstr>
      <vt:lpstr>and sometimes it snows!</vt:lpstr>
      <vt:lpstr>To keep ourselves warm we wear thick clothes.</vt:lpstr>
      <vt:lpstr>To keep houses warm we light the fire or turn on the heating system.</vt:lpstr>
      <vt:lpstr>In the winter it is dark because the sun rises later and also sets earlier.</vt:lpstr>
      <vt:lpstr>In the summer, the sun rises earlier and sets a lot later.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Emily Holden</cp:lastModifiedBy>
  <cp:revision>4</cp:revision>
  <dcterms:created xsi:type="dcterms:W3CDTF">2018-11-23T11:39:45Z</dcterms:created>
  <dcterms:modified xsi:type="dcterms:W3CDTF">2018-11-23T12:25:14Z</dcterms:modified>
</cp:coreProperties>
</file>