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08" r:id="rId7"/>
    <p:sldId id="361" r:id="rId8"/>
    <p:sldId id="360" r:id="rId9"/>
    <p:sldId id="362" r:id="rId10"/>
    <p:sldId id="363" r:id="rId11"/>
    <p:sldId id="364" r:id="rId12"/>
    <p:sldId id="365" r:id="rId13"/>
    <p:sldId id="366" r:id="rId14"/>
    <p:sldId id="367" r:id="rId15"/>
    <p:sldId id="368" r:id="rId16"/>
    <p:sldId id="314" r:id="rId17"/>
    <p:sldId id="369" r:id="rId18"/>
    <p:sldId id="370" r:id="rId19"/>
    <p:sldId id="355" r:id="rId20"/>
    <p:sldId id="371" r:id="rId21"/>
    <p:sldId id="372" r:id="rId22"/>
    <p:sldId id="373"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0D370C-1BB5-4ED8-9221-40F146E797C3}" v="155" dt="2018-05-11T14:25:06.7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80" d="100"/>
          <a:sy n="80" d="100"/>
        </p:scale>
        <p:origin x="8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Sobol" userId="8430f2a2-602f-4dde-a79b-412efd9dd8bf" providerId="ADAL" clId="{6A7229CA-2022-4C3C-BBBD-5F198B0BDE1A}"/>
    <pc:docChg chg="undo modSld">
      <pc:chgData name="Ashleigh Sobol" userId="8430f2a2-602f-4dde-a79b-412efd9dd8bf" providerId="ADAL" clId="{6A7229CA-2022-4C3C-BBBD-5F198B0BDE1A}" dt="2018-04-12T15:25:25.790" v="133" actId="1036"/>
      <pc:docMkLst>
        <pc:docMk/>
      </pc:docMkLst>
      <pc:sldChg chg="addSp modSp">
        <pc:chgData name="Ashleigh Sobol" userId="8430f2a2-602f-4dde-a79b-412efd9dd8bf" providerId="ADAL" clId="{6A7229CA-2022-4C3C-BBBD-5F198B0BDE1A}" dt="2018-04-12T15:25:25.790" v="133" actId="1036"/>
        <pc:sldMkLst>
          <pc:docMk/>
          <pc:sldMk cId="1737448044" sldId="361"/>
        </pc:sldMkLst>
        <pc:spChg chg="mod">
          <ac:chgData name="Ashleigh Sobol" userId="8430f2a2-602f-4dde-a79b-412efd9dd8bf" providerId="ADAL" clId="{6A7229CA-2022-4C3C-BBBD-5F198B0BDE1A}" dt="2018-04-12T15:24:07.101" v="45" actId="1038"/>
          <ac:spMkLst>
            <pc:docMk/>
            <pc:sldMk cId="1737448044" sldId="361"/>
            <ac:spMk id="19" creationId="{5252A847-DE45-4FA3-A1F8-EEBEB845FF8E}"/>
          </ac:spMkLst>
        </pc:spChg>
        <pc:spChg chg="mod">
          <ac:chgData name="Ashleigh Sobol" userId="8430f2a2-602f-4dde-a79b-412efd9dd8bf" providerId="ADAL" clId="{6A7229CA-2022-4C3C-BBBD-5F198B0BDE1A}" dt="2018-04-12T15:24:14.565" v="80" actId="1037"/>
          <ac:spMkLst>
            <pc:docMk/>
            <pc:sldMk cId="1737448044" sldId="361"/>
            <ac:spMk id="20" creationId="{1B8BF35F-FFFD-4618-B0C4-CD0DDC6F0D1C}"/>
          </ac:spMkLst>
        </pc:spChg>
        <pc:spChg chg="mod">
          <ac:chgData name="Ashleigh Sobol" userId="8430f2a2-602f-4dde-a79b-412efd9dd8bf" providerId="ADAL" clId="{6A7229CA-2022-4C3C-BBBD-5F198B0BDE1A}" dt="2018-04-12T15:24:19.043" v="100" actId="1038"/>
          <ac:spMkLst>
            <pc:docMk/>
            <pc:sldMk cId="1737448044" sldId="361"/>
            <ac:spMk id="30" creationId="{02E232B9-AD5F-4ABF-B8B1-FD14534002A8}"/>
          </ac:spMkLst>
        </pc:spChg>
        <pc:grpChg chg="mod">
          <ac:chgData name="Ashleigh Sobol" userId="8430f2a2-602f-4dde-a79b-412efd9dd8bf" providerId="ADAL" clId="{6A7229CA-2022-4C3C-BBBD-5F198B0BDE1A}" dt="2018-04-12T15:23:53.491" v="19" actId="1037"/>
          <ac:grpSpMkLst>
            <pc:docMk/>
            <pc:sldMk cId="1737448044" sldId="361"/>
            <ac:grpSpMk id="14" creationId="{2ED7BE24-1AC2-4C02-9699-0EDEB58130A0}"/>
          </ac:grpSpMkLst>
        </pc:grpChg>
        <pc:grpChg chg="mod">
          <ac:chgData name="Ashleigh Sobol" userId="8430f2a2-602f-4dde-a79b-412efd9dd8bf" providerId="ADAL" clId="{6A7229CA-2022-4C3C-BBBD-5F198B0BDE1A}" dt="2018-04-12T15:23:58.185" v="43" actId="1038"/>
          <ac:grpSpMkLst>
            <pc:docMk/>
            <pc:sldMk cId="1737448044" sldId="361"/>
            <ac:grpSpMk id="15" creationId="{282EB338-DCC7-466A-A504-5CA16A552F46}"/>
          </ac:grpSpMkLst>
        </pc:grpChg>
        <pc:picChg chg="add mod">
          <ac:chgData name="Ashleigh Sobol" userId="8430f2a2-602f-4dde-a79b-412efd9dd8bf" providerId="ADAL" clId="{6A7229CA-2022-4C3C-BBBD-5F198B0BDE1A}" dt="2018-04-12T15:25:25.790" v="133" actId="1036"/>
          <ac:picMkLst>
            <pc:docMk/>
            <pc:sldMk cId="1737448044" sldId="361"/>
            <ac:picMk id="11" creationId="{D061C127-5F92-48EB-BD28-A93D31B3E3E8}"/>
          </ac:picMkLst>
        </pc:picChg>
      </pc:sldChg>
    </pc:docChg>
  </pc:docChgLst>
  <pc:docChgLst>
    <pc:chgData name="Ashleigh Sobol" userId="8430f2a2-602f-4dde-a79b-412efd9dd8bf" providerId="ADAL" clId="{87A67527-E47B-495D-B349-5AA3F30F371D}"/>
    <pc:docChg chg="undo custSel addSld modSld">
      <pc:chgData name="Ashleigh Sobol" userId="8430f2a2-602f-4dde-a79b-412efd9dd8bf" providerId="ADAL" clId="{87A67527-E47B-495D-B349-5AA3F30F371D}" dt="2018-04-12T14:52:00.174" v="541" actId="1076"/>
      <pc:docMkLst>
        <pc:docMk/>
      </pc:docMkLst>
      <pc:sldChg chg="modSp">
        <pc:chgData name="Ashleigh Sobol" userId="8430f2a2-602f-4dde-a79b-412efd9dd8bf" providerId="ADAL" clId="{87A67527-E47B-495D-B349-5AA3F30F371D}" dt="2018-04-12T14:38:01.331" v="28" actId="20577"/>
        <pc:sldMkLst>
          <pc:docMk/>
          <pc:sldMk cId="2637481266" sldId="256"/>
        </pc:sldMkLst>
        <pc:spChg chg="mod">
          <ac:chgData name="Ashleigh Sobol" userId="8430f2a2-602f-4dde-a79b-412efd9dd8bf" providerId="ADAL" clId="{87A67527-E47B-495D-B349-5AA3F30F371D}" dt="2018-04-12T14:38:01.331" v="28" actId="20577"/>
          <ac:spMkLst>
            <pc:docMk/>
            <pc:sldMk cId="2637481266" sldId="256"/>
            <ac:spMk id="19" creationId="{5252A847-DE45-4FA3-A1F8-EEBEB845FF8E}"/>
          </ac:spMkLst>
        </pc:spChg>
      </pc:sldChg>
      <pc:sldChg chg="modSp">
        <pc:chgData name="Ashleigh Sobol" userId="8430f2a2-602f-4dde-a79b-412efd9dd8bf" providerId="ADAL" clId="{87A67527-E47B-495D-B349-5AA3F30F371D}" dt="2018-04-12T14:38:29.458" v="58" actId="20577"/>
        <pc:sldMkLst>
          <pc:docMk/>
          <pc:sldMk cId="3855900595" sldId="301"/>
        </pc:sldMkLst>
        <pc:spChg chg="mod">
          <ac:chgData name="Ashleigh Sobol" userId="8430f2a2-602f-4dde-a79b-412efd9dd8bf" providerId="ADAL" clId="{87A67527-E47B-495D-B349-5AA3F30F371D}" dt="2018-04-12T14:38:29.458" v="58" actId="20577"/>
          <ac:spMkLst>
            <pc:docMk/>
            <pc:sldMk cId="3855900595" sldId="301"/>
            <ac:spMk id="19" creationId="{5252A847-DE45-4FA3-A1F8-EEBEB845FF8E}"/>
          </ac:spMkLst>
        </pc:spChg>
      </pc:sldChg>
      <pc:sldChg chg="addSp delSp modSp">
        <pc:chgData name="Ashleigh Sobol" userId="8430f2a2-602f-4dde-a79b-412efd9dd8bf" providerId="ADAL" clId="{87A67527-E47B-495D-B349-5AA3F30F371D}" dt="2018-04-12T14:42:11.028" v="196" actId="208"/>
        <pc:sldMkLst>
          <pc:docMk/>
          <pc:sldMk cId="273723392" sldId="308"/>
        </pc:sldMkLst>
        <pc:spChg chg="add del mod">
          <ac:chgData name="Ashleigh Sobol" userId="8430f2a2-602f-4dde-a79b-412efd9dd8bf" providerId="ADAL" clId="{87A67527-E47B-495D-B349-5AA3F30F371D}" dt="2018-04-12T14:40:50.233" v="169" actId="478"/>
          <ac:spMkLst>
            <pc:docMk/>
            <pc:sldMk cId="273723392" sldId="308"/>
            <ac:spMk id="2" creationId="{916C7DEE-2A54-4162-983C-C13232B1299A}"/>
          </ac:spMkLst>
        </pc:spChg>
        <pc:spChg chg="add del">
          <ac:chgData name="Ashleigh Sobol" userId="8430f2a2-602f-4dde-a79b-412efd9dd8bf" providerId="ADAL" clId="{87A67527-E47B-495D-B349-5AA3F30F371D}" dt="2018-04-12T14:39:26.498" v="145" actId="208"/>
          <ac:spMkLst>
            <pc:docMk/>
            <pc:sldMk cId="273723392" sldId="308"/>
            <ac:spMk id="10" creationId="{DE42665F-061B-41BF-8EC0-846352F29491}"/>
          </ac:spMkLst>
        </pc:spChg>
        <pc:spChg chg="add del">
          <ac:chgData name="Ashleigh Sobol" userId="8430f2a2-602f-4dde-a79b-412efd9dd8bf" providerId="ADAL" clId="{87A67527-E47B-495D-B349-5AA3F30F371D}" dt="2018-04-12T14:39:26.498" v="145" actId="208"/>
          <ac:spMkLst>
            <pc:docMk/>
            <pc:sldMk cId="273723392" sldId="308"/>
            <ac:spMk id="11" creationId="{AFC2433C-D85F-4195-BFD6-5A0B09BE88E9}"/>
          </ac:spMkLst>
        </pc:spChg>
        <pc:spChg chg="add del">
          <ac:chgData name="Ashleigh Sobol" userId="8430f2a2-602f-4dde-a79b-412efd9dd8bf" providerId="ADAL" clId="{87A67527-E47B-495D-B349-5AA3F30F371D}" dt="2018-04-12T14:39:26.498" v="145" actId="208"/>
          <ac:spMkLst>
            <pc:docMk/>
            <pc:sldMk cId="273723392" sldId="308"/>
            <ac:spMk id="12" creationId="{162F3D03-0210-4D70-B5EC-5784B5AC20B2}"/>
          </ac:spMkLst>
        </pc:spChg>
        <pc:spChg chg="add del">
          <ac:chgData name="Ashleigh Sobol" userId="8430f2a2-602f-4dde-a79b-412efd9dd8bf" providerId="ADAL" clId="{87A67527-E47B-495D-B349-5AA3F30F371D}" dt="2018-04-12T14:39:26.498" v="145" actId="208"/>
          <ac:spMkLst>
            <pc:docMk/>
            <pc:sldMk cId="273723392" sldId="308"/>
            <ac:spMk id="13" creationId="{C083A20E-46E4-4A3D-8195-0EF51FD6CD1B}"/>
          </ac:spMkLst>
        </pc:spChg>
        <pc:spChg chg="add del">
          <ac:chgData name="Ashleigh Sobol" userId="8430f2a2-602f-4dde-a79b-412efd9dd8bf" providerId="ADAL" clId="{87A67527-E47B-495D-B349-5AA3F30F371D}" dt="2018-04-12T14:39:26.498" v="145" actId="208"/>
          <ac:spMkLst>
            <pc:docMk/>
            <pc:sldMk cId="273723392" sldId="308"/>
            <ac:spMk id="14" creationId="{D35E77AA-FFB9-4007-B4E9-2737E19A0B58}"/>
          </ac:spMkLst>
        </pc:spChg>
        <pc:spChg chg="add del mod">
          <ac:chgData name="Ashleigh Sobol" userId="8430f2a2-602f-4dde-a79b-412efd9dd8bf" providerId="ADAL" clId="{87A67527-E47B-495D-B349-5AA3F30F371D}" dt="2018-04-12T14:40:44.702" v="167" actId="478"/>
          <ac:spMkLst>
            <pc:docMk/>
            <pc:sldMk cId="273723392" sldId="308"/>
            <ac:spMk id="19" creationId="{5252A847-DE45-4FA3-A1F8-EEBEB845FF8E}"/>
          </ac:spMkLst>
        </pc:spChg>
        <pc:spChg chg="add del">
          <ac:chgData name="Ashleigh Sobol" userId="8430f2a2-602f-4dde-a79b-412efd9dd8bf" providerId="ADAL" clId="{87A67527-E47B-495D-B349-5AA3F30F371D}" dt="2018-04-12T14:39:26.498" v="145" actId="208"/>
          <ac:spMkLst>
            <pc:docMk/>
            <pc:sldMk cId="273723392" sldId="308"/>
            <ac:spMk id="20" creationId="{218759DE-2D9A-4E60-A6E5-D71DA693D2BF}"/>
          </ac:spMkLst>
        </pc:spChg>
        <pc:spChg chg="add del">
          <ac:chgData name="Ashleigh Sobol" userId="8430f2a2-602f-4dde-a79b-412efd9dd8bf" providerId="ADAL" clId="{87A67527-E47B-495D-B349-5AA3F30F371D}" dt="2018-04-12T14:39:26.498" v="145" actId="208"/>
          <ac:spMkLst>
            <pc:docMk/>
            <pc:sldMk cId="273723392" sldId="308"/>
            <ac:spMk id="21" creationId="{B0A3F84C-49AB-4CB0-AAE6-DE44D951DCB4}"/>
          </ac:spMkLst>
        </pc:spChg>
        <pc:spChg chg="add del">
          <ac:chgData name="Ashleigh Sobol" userId="8430f2a2-602f-4dde-a79b-412efd9dd8bf" providerId="ADAL" clId="{87A67527-E47B-495D-B349-5AA3F30F371D}" dt="2018-04-12T14:39:26.498" v="145" actId="208"/>
          <ac:spMkLst>
            <pc:docMk/>
            <pc:sldMk cId="273723392" sldId="308"/>
            <ac:spMk id="22" creationId="{9B0A2980-A1C1-4E0D-A8F7-F73CAAB3398B}"/>
          </ac:spMkLst>
        </pc:spChg>
        <pc:spChg chg="add del">
          <ac:chgData name="Ashleigh Sobol" userId="8430f2a2-602f-4dde-a79b-412efd9dd8bf" providerId="ADAL" clId="{87A67527-E47B-495D-B349-5AA3F30F371D}" dt="2018-04-12T14:39:26.498" v="145" actId="208"/>
          <ac:spMkLst>
            <pc:docMk/>
            <pc:sldMk cId="273723392" sldId="308"/>
            <ac:spMk id="23" creationId="{53B3CC57-696E-469C-B482-A5A8F512950E}"/>
          </ac:spMkLst>
        </pc:spChg>
        <pc:spChg chg="add del">
          <ac:chgData name="Ashleigh Sobol" userId="8430f2a2-602f-4dde-a79b-412efd9dd8bf" providerId="ADAL" clId="{87A67527-E47B-495D-B349-5AA3F30F371D}" dt="2018-04-12T14:39:26.498" v="145" actId="208"/>
          <ac:spMkLst>
            <pc:docMk/>
            <pc:sldMk cId="273723392" sldId="308"/>
            <ac:spMk id="24" creationId="{95DFF93A-7901-4290-B33F-B08A3B947F7F}"/>
          </ac:spMkLst>
        </pc:spChg>
        <pc:spChg chg="add del">
          <ac:chgData name="Ashleigh Sobol" userId="8430f2a2-602f-4dde-a79b-412efd9dd8bf" providerId="ADAL" clId="{87A67527-E47B-495D-B349-5AA3F30F371D}" dt="2018-04-12T14:39:26.498" v="145" actId="208"/>
          <ac:spMkLst>
            <pc:docMk/>
            <pc:sldMk cId="273723392" sldId="308"/>
            <ac:spMk id="25" creationId="{2540EFCA-5808-4058-B83C-CCA18260D712}"/>
          </ac:spMkLst>
        </pc:spChg>
        <pc:spChg chg="add del">
          <ac:chgData name="Ashleigh Sobol" userId="8430f2a2-602f-4dde-a79b-412efd9dd8bf" providerId="ADAL" clId="{87A67527-E47B-495D-B349-5AA3F30F371D}" dt="2018-04-12T14:39:26.498" v="145" actId="208"/>
          <ac:spMkLst>
            <pc:docMk/>
            <pc:sldMk cId="273723392" sldId="308"/>
            <ac:spMk id="27" creationId="{FEB7D134-8453-4A90-B4FB-9296F516B982}"/>
          </ac:spMkLst>
        </pc:spChg>
        <pc:spChg chg="add del">
          <ac:chgData name="Ashleigh Sobol" userId="8430f2a2-602f-4dde-a79b-412efd9dd8bf" providerId="ADAL" clId="{87A67527-E47B-495D-B349-5AA3F30F371D}" dt="2018-04-12T14:39:26.498" v="145" actId="208"/>
          <ac:spMkLst>
            <pc:docMk/>
            <pc:sldMk cId="273723392" sldId="308"/>
            <ac:spMk id="28" creationId="{5AD4BD38-D154-497F-9DD4-CFFCBED1E8A7}"/>
          </ac:spMkLst>
        </pc:spChg>
        <pc:spChg chg="add del">
          <ac:chgData name="Ashleigh Sobol" userId="8430f2a2-602f-4dde-a79b-412efd9dd8bf" providerId="ADAL" clId="{87A67527-E47B-495D-B349-5AA3F30F371D}" dt="2018-04-12T14:39:26.498" v="145" actId="208"/>
          <ac:spMkLst>
            <pc:docMk/>
            <pc:sldMk cId="273723392" sldId="308"/>
            <ac:spMk id="29" creationId="{FFEEEC27-5907-468F-BB90-C876318A8BB9}"/>
          </ac:spMkLst>
        </pc:spChg>
        <pc:spChg chg="add del">
          <ac:chgData name="Ashleigh Sobol" userId="8430f2a2-602f-4dde-a79b-412efd9dd8bf" providerId="ADAL" clId="{87A67527-E47B-495D-B349-5AA3F30F371D}" dt="2018-04-12T14:39:26.498" v="145" actId="208"/>
          <ac:spMkLst>
            <pc:docMk/>
            <pc:sldMk cId="273723392" sldId="308"/>
            <ac:spMk id="30" creationId="{9F4062A0-A763-4B53-A3B1-D4E0A1506265}"/>
          </ac:spMkLst>
        </pc:spChg>
        <pc:spChg chg="add mod">
          <ac:chgData name="Ashleigh Sobol" userId="8430f2a2-602f-4dde-a79b-412efd9dd8bf" providerId="ADAL" clId="{87A67527-E47B-495D-B349-5AA3F30F371D}" dt="2018-04-12T14:42:11.028" v="196" actId="208"/>
          <ac:spMkLst>
            <pc:docMk/>
            <pc:sldMk cId="273723392" sldId="308"/>
            <ac:spMk id="46" creationId="{969FC1F7-1B6E-4BCD-93B3-915BD8C9AF13}"/>
          </ac:spMkLst>
        </pc:spChg>
        <pc:cxnChg chg="add del mod">
          <ac:chgData name="Ashleigh Sobol" userId="8430f2a2-602f-4dde-a79b-412efd9dd8bf" providerId="ADAL" clId="{87A67527-E47B-495D-B349-5AA3F30F371D}" dt="2018-04-12T14:40:50.233" v="169" actId="478"/>
          <ac:cxnSpMkLst>
            <pc:docMk/>
            <pc:sldMk cId="273723392" sldId="308"/>
            <ac:cxnSpMk id="4" creationId="{FEA8430E-995C-4AAC-B449-EE9A806915AF}"/>
          </ac:cxnSpMkLst>
        </pc:cxnChg>
        <pc:cxnChg chg="add del">
          <ac:chgData name="Ashleigh Sobol" userId="8430f2a2-602f-4dde-a79b-412efd9dd8bf" providerId="ADAL" clId="{87A67527-E47B-495D-B349-5AA3F30F371D}" dt="2018-04-12T14:39:26.498" v="145" actId="208"/>
          <ac:cxnSpMkLst>
            <pc:docMk/>
            <pc:sldMk cId="273723392" sldId="308"/>
            <ac:cxnSpMk id="15" creationId="{9639E419-E557-41B6-A139-B5EF5437B1FC}"/>
          </ac:cxnSpMkLst>
        </pc:cxnChg>
        <pc:cxnChg chg="add del">
          <ac:chgData name="Ashleigh Sobol" userId="8430f2a2-602f-4dde-a79b-412efd9dd8bf" providerId="ADAL" clId="{87A67527-E47B-495D-B349-5AA3F30F371D}" dt="2018-04-12T14:39:26.498" v="145" actId="208"/>
          <ac:cxnSpMkLst>
            <pc:docMk/>
            <pc:sldMk cId="273723392" sldId="308"/>
            <ac:cxnSpMk id="26" creationId="{1FF24BCA-D570-45BB-AFFD-28BC1D1A36EB}"/>
          </ac:cxnSpMkLst>
        </pc:cxnChg>
        <pc:cxnChg chg="add del mod">
          <ac:chgData name="Ashleigh Sobol" userId="8430f2a2-602f-4dde-a79b-412efd9dd8bf" providerId="ADAL" clId="{87A67527-E47B-495D-B349-5AA3F30F371D}" dt="2018-04-12T14:40:46.648" v="168" actId="478"/>
          <ac:cxnSpMkLst>
            <pc:docMk/>
            <pc:sldMk cId="273723392" sldId="308"/>
            <ac:cxnSpMk id="31" creationId="{B0306585-C291-4169-A4C3-A0CDC2EE11CB}"/>
          </ac:cxnSpMkLst>
        </pc:cxnChg>
        <pc:cxnChg chg="add del mod">
          <ac:chgData name="Ashleigh Sobol" userId="8430f2a2-602f-4dde-a79b-412efd9dd8bf" providerId="ADAL" clId="{87A67527-E47B-495D-B349-5AA3F30F371D}" dt="2018-04-12T14:40:50.233" v="169" actId="478"/>
          <ac:cxnSpMkLst>
            <pc:docMk/>
            <pc:sldMk cId="273723392" sldId="308"/>
            <ac:cxnSpMk id="32" creationId="{C9346DED-CA0B-4D23-9A87-88C5F7C0B8F8}"/>
          </ac:cxnSpMkLst>
        </pc:cxnChg>
        <pc:cxnChg chg="add del mod">
          <ac:chgData name="Ashleigh Sobol" userId="8430f2a2-602f-4dde-a79b-412efd9dd8bf" providerId="ADAL" clId="{87A67527-E47B-495D-B349-5AA3F30F371D}" dt="2018-04-12T14:40:25.956" v="165" actId="478"/>
          <ac:cxnSpMkLst>
            <pc:docMk/>
            <pc:sldMk cId="273723392" sldId="308"/>
            <ac:cxnSpMk id="33" creationId="{CB08DE80-8B9B-4E28-94A1-57221936DF4E}"/>
          </ac:cxnSpMkLst>
        </pc:cxnChg>
        <pc:cxnChg chg="add del mod">
          <ac:chgData name="Ashleigh Sobol" userId="8430f2a2-602f-4dde-a79b-412efd9dd8bf" providerId="ADAL" clId="{87A67527-E47B-495D-B349-5AA3F30F371D}" dt="2018-04-12T14:40:25.956" v="165" actId="478"/>
          <ac:cxnSpMkLst>
            <pc:docMk/>
            <pc:sldMk cId="273723392" sldId="308"/>
            <ac:cxnSpMk id="37" creationId="{72CA1773-B72A-4565-B547-23D9ACBA5816}"/>
          </ac:cxnSpMkLst>
        </pc:cxnChg>
        <pc:cxnChg chg="add del mod">
          <ac:chgData name="Ashleigh Sobol" userId="8430f2a2-602f-4dde-a79b-412efd9dd8bf" providerId="ADAL" clId="{87A67527-E47B-495D-B349-5AA3F30F371D}" dt="2018-04-12T14:40:50.233" v="169" actId="478"/>
          <ac:cxnSpMkLst>
            <pc:docMk/>
            <pc:sldMk cId="273723392" sldId="308"/>
            <ac:cxnSpMk id="40" creationId="{205574E2-5E3A-42A8-A108-423CFCCC471C}"/>
          </ac:cxnSpMkLst>
        </pc:cxnChg>
        <pc:cxnChg chg="add del mod">
          <ac:chgData name="Ashleigh Sobol" userId="8430f2a2-602f-4dde-a79b-412efd9dd8bf" providerId="ADAL" clId="{87A67527-E47B-495D-B349-5AA3F30F371D}" dt="2018-04-12T14:40:50.233" v="169" actId="478"/>
          <ac:cxnSpMkLst>
            <pc:docMk/>
            <pc:sldMk cId="273723392" sldId="308"/>
            <ac:cxnSpMk id="43" creationId="{9E09719D-62B0-4885-A530-3FB9D3AA675E}"/>
          </ac:cxnSpMkLst>
        </pc:cxnChg>
        <pc:cxnChg chg="add mod">
          <ac:chgData name="Ashleigh Sobol" userId="8430f2a2-602f-4dde-a79b-412efd9dd8bf" providerId="ADAL" clId="{87A67527-E47B-495D-B349-5AA3F30F371D}" dt="2018-04-12T14:42:11.028" v="196" actId="208"/>
          <ac:cxnSpMkLst>
            <pc:docMk/>
            <pc:sldMk cId="273723392" sldId="308"/>
            <ac:cxnSpMk id="48" creationId="{BA4F4FA4-0B17-4E69-9524-9E1F1CDBA3DF}"/>
          </ac:cxnSpMkLst>
        </pc:cxnChg>
        <pc:cxnChg chg="add mod">
          <ac:chgData name="Ashleigh Sobol" userId="8430f2a2-602f-4dde-a79b-412efd9dd8bf" providerId="ADAL" clId="{87A67527-E47B-495D-B349-5AA3F30F371D}" dt="2018-04-12T14:42:11.028" v="196" actId="208"/>
          <ac:cxnSpMkLst>
            <pc:docMk/>
            <pc:sldMk cId="273723392" sldId="308"/>
            <ac:cxnSpMk id="50" creationId="{B2B33C85-EF59-4DC2-A2E7-7E90E6C8E101}"/>
          </ac:cxnSpMkLst>
        </pc:cxnChg>
        <pc:cxnChg chg="add mod">
          <ac:chgData name="Ashleigh Sobol" userId="8430f2a2-602f-4dde-a79b-412efd9dd8bf" providerId="ADAL" clId="{87A67527-E47B-495D-B349-5AA3F30F371D}" dt="2018-04-12T14:42:11.028" v="196" actId="208"/>
          <ac:cxnSpMkLst>
            <pc:docMk/>
            <pc:sldMk cId="273723392" sldId="308"/>
            <ac:cxnSpMk id="53" creationId="{EF3DE1C2-5CCB-476D-B728-205E90E1345C}"/>
          </ac:cxnSpMkLst>
        </pc:cxnChg>
        <pc:cxnChg chg="add mod">
          <ac:chgData name="Ashleigh Sobol" userId="8430f2a2-602f-4dde-a79b-412efd9dd8bf" providerId="ADAL" clId="{87A67527-E47B-495D-B349-5AA3F30F371D}" dt="2018-04-12T14:42:11.028" v="196" actId="208"/>
          <ac:cxnSpMkLst>
            <pc:docMk/>
            <pc:sldMk cId="273723392" sldId="308"/>
            <ac:cxnSpMk id="56" creationId="{970DC65D-2DD4-4E1A-8A08-F541C9366182}"/>
          </ac:cxnSpMkLst>
        </pc:cxnChg>
        <pc:cxnChg chg="add mod">
          <ac:chgData name="Ashleigh Sobol" userId="8430f2a2-602f-4dde-a79b-412efd9dd8bf" providerId="ADAL" clId="{87A67527-E47B-495D-B349-5AA3F30F371D}" dt="2018-04-12T14:42:11.028" v="196" actId="208"/>
          <ac:cxnSpMkLst>
            <pc:docMk/>
            <pc:sldMk cId="273723392" sldId="308"/>
            <ac:cxnSpMk id="59" creationId="{DE855F9A-3D52-42EB-BA05-2CABE72EB96D}"/>
          </ac:cxnSpMkLst>
        </pc:cxnChg>
        <pc:cxnChg chg="add mod">
          <ac:chgData name="Ashleigh Sobol" userId="8430f2a2-602f-4dde-a79b-412efd9dd8bf" providerId="ADAL" clId="{87A67527-E47B-495D-B349-5AA3F30F371D}" dt="2018-04-12T14:42:11.028" v="196" actId="208"/>
          <ac:cxnSpMkLst>
            <pc:docMk/>
            <pc:sldMk cId="273723392" sldId="308"/>
            <ac:cxnSpMk id="62" creationId="{C2D12175-C365-4FE7-AEE4-96462AA2A33C}"/>
          </ac:cxnSpMkLst>
        </pc:cxnChg>
        <pc:cxnChg chg="add mod">
          <ac:chgData name="Ashleigh Sobol" userId="8430f2a2-602f-4dde-a79b-412efd9dd8bf" providerId="ADAL" clId="{87A67527-E47B-495D-B349-5AA3F30F371D}" dt="2018-04-12T14:42:11.028" v="196" actId="208"/>
          <ac:cxnSpMkLst>
            <pc:docMk/>
            <pc:sldMk cId="273723392" sldId="308"/>
            <ac:cxnSpMk id="65" creationId="{11D5A416-AF21-486C-B005-0C6E40A301CD}"/>
          </ac:cxnSpMkLst>
        </pc:cxnChg>
        <pc:cxnChg chg="add mod">
          <ac:chgData name="Ashleigh Sobol" userId="8430f2a2-602f-4dde-a79b-412efd9dd8bf" providerId="ADAL" clId="{87A67527-E47B-495D-B349-5AA3F30F371D}" dt="2018-04-12T14:42:11.028" v="196" actId="208"/>
          <ac:cxnSpMkLst>
            <pc:docMk/>
            <pc:sldMk cId="273723392" sldId="308"/>
            <ac:cxnSpMk id="68" creationId="{CF696E96-A747-4726-9D0D-568D971061F0}"/>
          </ac:cxnSpMkLst>
        </pc:cxnChg>
      </pc:sldChg>
      <pc:sldChg chg="addSp delSp modSp add">
        <pc:chgData name="Ashleigh Sobol" userId="8430f2a2-602f-4dde-a79b-412efd9dd8bf" providerId="ADAL" clId="{87A67527-E47B-495D-B349-5AA3F30F371D}" dt="2018-04-12T14:52:00.174" v="541" actId="1076"/>
        <pc:sldMkLst>
          <pc:docMk/>
          <pc:sldMk cId="1737448044" sldId="361"/>
        </pc:sldMkLst>
        <pc:spChg chg="mod">
          <ac:chgData name="Ashleigh Sobol" userId="8430f2a2-602f-4dde-a79b-412efd9dd8bf" providerId="ADAL" clId="{87A67527-E47B-495D-B349-5AA3F30F371D}" dt="2018-04-12T14:50:27.180" v="412" actId="404"/>
          <ac:spMkLst>
            <pc:docMk/>
            <pc:sldMk cId="1737448044" sldId="361"/>
            <ac:spMk id="19" creationId="{5252A847-DE45-4FA3-A1F8-EEBEB845FF8E}"/>
          </ac:spMkLst>
        </pc:spChg>
        <pc:spChg chg="add mod">
          <ac:chgData name="Ashleigh Sobol" userId="8430f2a2-602f-4dde-a79b-412efd9dd8bf" providerId="ADAL" clId="{87A67527-E47B-495D-B349-5AA3F30F371D}" dt="2018-04-12T14:51:27.029" v="498" actId="1076"/>
          <ac:spMkLst>
            <pc:docMk/>
            <pc:sldMk cId="1737448044" sldId="361"/>
            <ac:spMk id="20" creationId="{1B8BF35F-FFFD-4618-B0C4-CD0DDC6F0D1C}"/>
          </ac:spMkLst>
        </pc:spChg>
        <pc:spChg chg="add mod">
          <ac:chgData name="Ashleigh Sobol" userId="8430f2a2-602f-4dde-a79b-412efd9dd8bf" providerId="ADAL" clId="{87A67527-E47B-495D-B349-5AA3F30F371D}" dt="2018-04-12T14:51:38.692" v="504" actId="1076"/>
          <ac:spMkLst>
            <pc:docMk/>
            <pc:sldMk cId="1737448044" sldId="361"/>
            <ac:spMk id="30" creationId="{02E232B9-AD5F-4ABF-B8B1-FD14534002A8}"/>
          </ac:spMkLst>
        </pc:spChg>
        <pc:spChg chg="del">
          <ac:chgData name="Ashleigh Sobol" userId="8430f2a2-602f-4dde-a79b-412efd9dd8bf" providerId="ADAL" clId="{87A67527-E47B-495D-B349-5AA3F30F371D}" dt="2018-04-12T14:42:51.507" v="198" actId="478"/>
          <ac:spMkLst>
            <pc:docMk/>
            <pc:sldMk cId="1737448044" sldId="361"/>
            <ac:spMk id="46" creationId="{969FC1F7-1B6E-4BCD-93B3-915BD8C9AF13}"/>
          </ac:spMkLst>
        </pc:spChg>
        <pc:grpChg chg="add mod">
          <ac:chgData name="Ashleigh Sobol" userId="8430f2a2-602f-4dde-a79b-412efd9dd8bf" providerId="ADAL" clId="{87A67527-E47B-495D-B349-5AA3F30F371D}" dt="2018-04-12T14:50:50.133" v="460" actId="1038"/>
          <ac:grpSpMkLst>
            <pc:docMk/>
            <pc:sldMk cId="1737448044" sldId="361"/>
            <ac:grpSpMk id="14" creationId="{2ED7BE24-1AC2-4C02-9699-0EDEB58130A0}"/>
          </ac:grpSpMkLst>
        </pc:grpChg>
        <pc:grpChg chg="add mod">
          <ac:chgData name="Ashleigh Sobol" userId="8430f2a2-602f-4dde-a79b-412efd9dd8bf" providerId="ADAL" clId="{87A67527-E47B-495D-B349-5AA3F30F371D}" dt="2018-04-12T14:52:00.174" v="541" actId="1076"/>
          <ac:grpSpMkLst>
            <pc:docMk/>
            <pc:sldMk cId="1737448044" sldId="361"/>
            <ac:grpSpMk id="15" creationId="{282EB338-DCC7-466A-A504-5CA16A552F46}"/>
          </ac:grpSpMkLst>
        </pc:grpChg>
        <pc:picChg chg="add mod">
          <ac:chgData name="Ashleigh Sobol" userId="8430f2a2-602f-4dde-a79b-412efd9dd8bf" providerId="ADAL" clId="{87A67527-E47B-495D-B349-5AA3F30F371D}" dt="2018-04-12T14:50:59.316" v="461" actId="164"/>
          <ac:picMkLst>
            <pc:docMk/>
            <pc:sldMk cId="1737448044" sldId="361"/>
            <ac:picMk id="2" creationId="{BCADE322-7C37-4862-992B-28CD8E05AF36}"/>
          </ac:picMkLst>
        </pc:picChg>
        <pc:picChg chg="add mod">
          <ac:chgData name="Ashleigh Sobol" userId="8430f2a2-602f-4dde-a79b-412efd9dd8bf" providerId="ADAL" clId="{87A67527-E47B-495D-B349-5AA3F30F371D}" dt="2018-04-12T14:50:59.316" v="461" actId="164"/>
          <ac:picMkLst>
            <pc:docMk/>
            <pc:sldMk cId="1737448044" sldId="361"/>
            <ac:picMk id="3" creationId="{DC08AD8C-5156-4464-B3CB-632491C6D1BF}"/>
          </ac:picMkLst>
        </pc:picChg>
        <pc:picChg chg="add mod">
          <ac:chgData name="Ashleigh Sobol" userId="8430f2a2-602f-4dde-a79b-412efd9dd8bf" providerId="ADAL" clId="{87A67527-E47B-495D-B349-5AA3F30F371D}" dt="2018-04-12T14:50:49.001" v="447" actId="164"/>
          <ac:picMkLst>
            <pc:docMk/>
            <pc:sldMk cId="1737448044" sldId="361"/>
            <ac:picMk id="4" creationId="{2BC89A08-DBD9-40C9-8F37-2EB286B1741D}"/>
          </ac:picMkLst>
        </pc:picChg>
        <pc:picChg chg="add mod">
          <ac:chgData name="Ashleigh Sobol" userId="8430f2a2-602f-4dde-a79b-412efd9dd8bf" providerId="ADAL" clId="{87A67527-E47B-495D-B349-5AA3F30F371D}" dt="2018-04-12T14:50:49.001" v="447" actId="164"/>
          <ac:picMkLst>
            <pc:docMk/>
            <pc:sldMk cId="1737448044" sldId="361"/>
            <ac:picMk id="5" creationId="{232692F2-B54C-4CCB-8686-B69E590A8871}"/>
          </ac:picMkLst>
        </pc:picChg>
        <pc:picChg chg="add mod">
          <ac:chgData name="Ashleigh Sobol" userId="8430f2a2-602f-4dde-a79b-412efd9dd8bf" providerId="ADAL" clId="{87A67527-E47B-495D-B349-5AA3F30F371D}" dt="2018-04-12T14:50:49.001" v="447" actId="164"/>
          <ac:picMkLst>
            <pc:docMk/>
            <pc:sldMk cId="1737448044" sldId="361"/>
            <ac:picMk id="6" creationId="{A5D22334-BFF7-4C3B-8669-F2EC16DE7F76}"/>
          </ac:picMkLst>
        </pc:picChg>
        <pc:picChg chg="add mod">
          <ac:chgData name="Ashleigh Sobol" userId="8430f2a2-602f-4dde-a79b-412efd9dd8bf" providerId="ADAL" clId="{87A67527-E47B-495D-B349-5AA3F30F371D}" dt="2018-04-12T14:50:59.316" v="461" actId="164"/>
          <ac:picMkLst>
            <pc:docMk/>
            <pc:sldMk cId="1737448044" sldId="361"/>
            <ac:picMk id="7" creationId="{BB41C4D7-A7DE-460E-89BB-3EAEDE6D1639}"/>
          </ac:picMkLst>
        </pc:picChg>
        <pc:picChg chg="add mod">
          <ac:chgData name="Ashleigh Sobol" userId="8430f2a2-602f-4dde-a79b-412efd9dd8bf" providerId="ADAL" clId="{87A67527-E47B-495D-B349-5AA3F30F371D}" dt="2018-04-12T14:50:49.001" v="447" actId="164"/>
          <ac:picMkLst>
            <pc:docMk/>
            <pc:sldMk cId="1737448044" sldId="361"/>
            <ac:picMk id="9" creationId="{167A8EEB-9CD1-4D34-8113-297EC6AB5EA3}"/>
          </ac:picMkLst>
        </pc:picChg>
        <pc:picChg chg="add mod">
          <ac:chgData name="Ashleigh Sobol" userId="8430f2a2-602f-4dde-a79b-412efd9dd8bf" providerId="ADAL" clId="{87A67527-E47B-495D-B349-5AA3F30F371D}" dt="2018-04-12T14:51:47.405" v="505" actId="1076"/>
          <ac:picMkLst>
            <pc:docMk/>
            <pc:sldMk cId="1737448044" sldId="361"/>
            <ac:picMk id="10" creationId="{839D80AB-0210-4EE2-AC6F-243CFEC223FD}"/>
          </ac:picMkLst>
        </pc:picChg>
        <pc:picChg chg="add del mod">
          <ac:chgData name="Ashleigh Sobol" userId="8430f2a2-602f-4dde-a79b-412efd9dd8bf" providerId="ADAL" clId="{87A67527-E47B-495D-B349-5AA3F30F371D}" dt="2018-04-12T14:48:05.575" v="344" actId="478"/>
          <ac:picMkLst>
            <pc:docMk/>
            <pc:sldMk cId="1737448044" sldId="361"/>
            <ac:picMk id="11" creationId="{81701B2D-9525-42D9-8A85-91AA0B619B1C}"/>
          </ac:picMkLst>
        </pc:picChg>
        <pc:picChg chg="add mod">
          <ac:chgData name="Ashleigh Sobol" userId="8430f2a2-602f-4dde-a79b-412efd9dd8bf" providerId="ADAL" clId="{87A67527-E47B-495D-B349-5AA3F30F371D}" dt="2018-04-12T14:50:49.001" v="447" actId="164"/>
          <ac:picMkLst>
            <pc:docMk/>
            <pc:sldMk cId="1737448044" sldId="361"/>
            <ac:picMk id="12" creationId="{0B9DFE71-1509-4B78-863D-956560E3D897}"/>
          </ac:picMkLst>
        </pc:picChg>
        <pc:picChg chg="add mod">
          <ac:chgData name="Ashleigh Sobol" userId="8430f2a2-602f-4dde-a79b-412efd9dd8bf" providerId="ADAL" clId="{87A67527-E47B-495D-B349-5AA3F30F371D}" dt="2018-04-12T14:50:49.001" v="447" actId="164"/>
          <ac:picMkLst>
            <pc:docMk/>
            <pc:sldMk cId="1737448044" sldId="361"/>
            <ac:picMk id="13" creationId="{8D2998CC-161C-40CF-9A07-D7F631D5BDFA}"/>
          </ac:picMkLst>
        </pc:picChg>
        <pc:cxnChg chg="del mod">
          <ac:chgData name="Ashleigh Sobol" userId="8430f2a2-602f-4dde-a79b-412efd9dd8bf" providerId="ADAL" clId="{87A67527-E47B-495D-B349-5AA3F30F371D}" dt="2018-04-12T14:42:51.507" v="198" actId="478"/>
          <ac:cxnSpMkLst>
            <pc:docMk/>
            <pc:sldMk cId="1737448044" sldId="361"/>
            <ac:cxnSpMk id="48" creationId="{BA4F4FA4-0B17-4E69-9524-9E1F1CDBA3DF}"/>
          </ac:cxnSpMkLst>
        </pc:cxnChg>
        <pc:cxnChg chg="del mod">
          <ac:chgData name="Ashleigh Sobol" userId="8430f2a2-602f-4dde-a79b-412efd9dd8bf" providerId="ADAL" clId="{87A67527-E47B-495D-B349-5AA3F30F371D}" dt="2018-04-12T14:42:51.507" v="198" actId="478"/>
          <ac:cxnSpMkLst>
            <pc:docMk/>
            <pc:sldMk cId="1737448044" sldId="361"/>
            <ac:cxnSpMk id="50" creationId="{B2B33C85-EF59-4DC2-A2E7-7E90E6C8E101}"/>
          </ac:cxnSpMkLst>
        </pc:cxnChg>
        <pc:cxnChg chg="del mod">
          <ac:chgData name="Ashleigh Sobol" userId="8430f2a2-602f-4dde-a79b-412efd9dd8bf" providerId="ADAL" clId="{87A67527-E47B-495D-B349-5AA3F30F371D}" dt="2018-04-12T14:42:51.507" v="198" actId="478"/>
          <ac:cxnSpMkLst>
            <pc:docMk/>
            <pc:sldMk cId="1737448044" sldId="361"/>
            <ac:cxnSpMk id="53" creationId="{EF3DE1C2-5CCB-476D-B728-205E90E1345C}"/>
          </ac:cxnSpMkLst>
        </pc:cxnChg>
        <pc:cxnChg chg="del mod">
          <ac:chgData name="Ashleigh Sobol" userId="8430f2a2-602f-4dde-a79b-412efd9dd8bf" providerId="ADAL" clId="{87A67527-E47B-495D-B349-5AA3F30F371D}" dt="2018-04-12T14:42:51.507" v="198" actId="478"/>
          <ac:cxnSpMkLst>
            <pc:docMk/>
            <pc:sldMk cId="1737448044" sldId="361"/>
            <ac:cxnSpMk id="56" creationId="{970DC65D-2DD4-4E1A-8A08-F541C9366182}"/>
          </ac:cxnSpMkLst>
        </pc:cxnChg>
        <pc:cxnChg chg="del mod">
          <ac:chgData name="Ashleigh Sobol" userId="8430f2a2-602f-4dde-a79b-412efd9dd8bf" providerId="ADAL" clId="{87A67527-E47B-495D-B349-5AA3F30F371D}" dt="2018-04-12T14:42:51.507" v="198" actId="478"/>
          <ac:cxnSpMkLst>
            <pc:docMk/>
            <pc:sldMk cId="1737448044" sldId="361"/>
            <ac:cxnSpMk id="59" creationId="{DE855F9A-3D52-42EB-BA05-2CABE72EB96D}"/>
          </ac:cxnSpMkLst>
        </pc:cxnChg>
        <pc:cxnChg chg="del mod">
          <ac:chgData name="Ashleigh Sobol" userId="8430f2a2-602f-4dde-a79b-412efd9dd8bf" providerId="ADAL" clId="{87A67527-E47B-495D-B349-5AA3F30F371D}" dt="2018-04-12T14:42:51.507" v="198" actId="478"/>
          <ac:cxnSpMkLst>
            <pc:docMk/>
            <pc:sldMk cId="1737448044" sldId="361"/>
            <ac:cxnSpMk id="62" creationId="{C2D12175-C365-4FE7-AEE4-96462AA2A33C}"/>
          </ac:cxnSpMkLst>
        </pc:cxnChg>
        <pc:cxnChg chg="del mod">
          <ac:chgData name="Ashleigh Sobol" userId="8430f2a2-602f-4dde-a79b-412efd9dd8bf" providerId="ADAL" clId="{87A67527-E47B-495D-B349-5AA3F30F371D}" dt="2018-04-12T14:42:51.507" v="198" actId="478"/>
          <ac:cxnSpMkLst>
            <pc:docMk/>
            <pc:sldMk cId="1737448044" sldId="361"/>
            <ac:cxnSpMk id="65" creationId="{11D5A416-AF21-486C-B005-0C6E40A301CD}"/>
          </ac:cxnSpMkLst>
        </pc:cxnChg>
        <pc:cxnChg chg="del mod">
          <ac:chgData name="Ashleigh Sobol" userId="8430f2a2-602f-4dde-a79b-412efd9dd8bf" providerId="ADAL" clId="{87A67527-E47B-495D-B349-5AA3F30F371D}" dt="2018-04-12T14:42:51.507" v="198" actId="478"/>
          <ac:cxnSpMkLst>
            <pc:docMk/>
            <pc:sldMk cId="1737448044" sldId="361"/>
            <ac:cxnSpMk id="68" creationId="{CF696E96-A747-4726-9D0D-568D971061F0}"/>
          </ac:cxnSpMkLst>
        </pc:cxnChg>
      </pc:sldChg>
    </pc:docChg>
  </pc:docChgLst>
  <pc:docChgLst>
    <pc:chgData name="Liz Axup" userId="f0cf2359-c867-42e7-8ac2-6b3e19dcb7ab" providerId="ADAL" clId="{D34B78B3-DD4D-4B7E-B56F-255A3EF54D33}"/>
    <pc:docChg chg="modSld">
      <pc:chgData name="Liz Axup" userId="f0cf2359-c867-42e7-8ac2-6b3e19dcb7ab" providerId="ADAL" clId="{D34B78B3-DD4D-4B7E-B56F-255A3EF54D33}" dt="2018-04-20T10:45:12.196" v="4" actId="20577"/>
      <pc:docMkLst>
        <pc:docMk/>
      </pc:docMkLst>
      <pc:sldChg chg="modSp">
        <pc:chgData name="Liz Axup" userId="f0cf2359-c867-42e7-8ac2-6b3e19dcb7ab" providerId="ADAL" clId="{D34B78B3-DD4D-4B7E-B56F-255A3EF54D33}" dt="2018-04-20T10:45:01.783" v="0" actId="20577"/>
        <pc:sldMkLst>
          <pc:docMk/>
          <pc:sldMk cId="1491216531" sldId="365"/>
        </pc:sldMkLst>
        <pc:spChg chg="mod">
          <ac:chgData name="Liz Axup" userId="f0cf2359-c867-42e7-8ac2-6b3e19dcb7ab" providerId="ADAL" clId="{D34B78B3-DD4D-4B7E-B56F-255A3EF54D33}" dt="2018-04-20T10:45:01.783" v="0" actId="20577"/>
          <ac:spMkLst>
            <pc:docMk/>
            <pc:sldMk cId="1491216531" sldId="365"/>
            <ac:spMk id="19" creationId="{5252A847-DE45-4FA3-A1F8-EEBEB845FF8E}"/>
          </ac:spMkLst>
        </pc:spChg>
      </pc:sldChg>
      <pc:sldChg chg="modSp">
        <pc:chgData name="Liz Axup" userId="f0cf2359-c867-42e7-8ac2-6b3e19dcb7ab" providerId="ADAL" clId="{D34B78B3-DD4D-4B7E-B56F-255A3EF54D33}" dt="2018-04-20T10:45:12.196" v="4" actId="20577"/>
        <pc:sldMkLst>
          <pc:docMk/>
          <pc:sldMk cId="3738696071" sldId="366"/>
        </pc:sldMkLst>
        <pc:spChg chg="mod">
          <ac:chgData name="Liz Axup" userId="f0cf2359-c867-42e7-8ac2-6b3e19dcb7ab" providerId="ADAL" clId="{D34B78B3-DD4D-4B7E-B56F-255A3EF54D33}" dt="2018-04-20T10:45:12.196" v="4" actId="20577"/>
          <ac:spMkLst>
            <pc:docMk/>
            <pc:sldMk cId="3738696071" sldId="366"/>
            <ac:spMk id="19" creationId="{5252A847-DE45-4FA3-A1F8-EEBEB845FF8E}"/>
          </ac:spMkLst>
        </pc:spChg>
      </pc:sldChg>
    </pc:docChg>
  </pc:docChgLst>
  <pc:docChgLst>
    <pc:chgData name="Sian Stebbings" userId="e14ea2a2-07d0-4302-97b9-16dc822a37cc" providerId="ADAL" clId="{C00D370C-1BB5-4ED8-9221-40F146E797C3}"/>
    <pc:docChg chg="modSld">
      <pc:chgData name="Sian Stebbings" userId="e14ea2a2-07d0-4302-97b9-16dc822a37cc" providerId="ADAL" clId="{C00D370C-1BB5-4ED8-9221-40F146E797C3}" dt="2018-05-11T14:25:06.734" v="154" actId="20577"/>
      <pc:docMkLst>
        <pc:docMk/>
      </pc:docMkLst>
      <pc:sldChg chg="modSp">
        <pc:chgData name="Sian Stebbings" userId="e14ea2a2-07d0-4302-97b9-16dc822a37cc" providerId="ADAL" clId="{C00D370C-1BB5-4ED8-9221-40F146E797C3}" dt="2018-05-11T14:25:06.734" v="154" actId="20577"/>
        <pc:sldMkLst>
          <pc:docMk/>
          <pc:sldMk cId="3855900595" sldId="301"/>
        </pc:sldMkLst>
        <pc:spChg chg="mod">
          <ac:chgData name="Sian Stebbings" userId="e14ea2a2-07d0-4302-97b9-16dc822a37cc" providerId="ADAL" clId="{C00D370C-1BB5-4ED8-9221-40F146E797C3}" dt="2018-05-11T14:25:06.734" v="154" actId="20577"/>
          <ac:spMkLst>
            <pc:docMk/>
            <pc:sldMk cId="3855900595" sldId="301"/>
            <ac:spMk id="19" creationId="{5252A847-DE45-4FA3-A1F8-EEBEB845FF8E}"/>
          </ac:spMkLst>
        </pc:spChg>
      </pc:sldChg>
      <pc:sldChg chg="addSp delSp modSp">
        <pc:chgData name="Sian Stebbings" userId="e14ea2a2-07d0-4302-97b9-16dc822a37cc" providerId="ADAL" clId="{C00D370C-1BB5-4ED8-9221-40F146E797C3}" dt="2018-05-11T14:23:53.317" v="153" actId="1037"/>
        <pc:sldMkLst>
          <pc:docMk/>
          <pc:sldMk cId="1737448044" sldId="361"/>
        </pc:sldMkLst>
        <pc:spChg chg="mod">
          <ac:chgData name="Sian Stebbings" userId="e14ea2a2-07d0-4302-97b9-16dc822a37cc" providerId="ADAL" clId="{C00D370C-1BB5-4ED8-9221-40F146E797C3}" dt="2018-05-11T14:23:53.317" v="153" actId="1037"/>
          <ac:spMkLst>
            <pc:docMk/>
            <pc:sldMk cId="1737448044" sldId="361"/>
            <ac:spMk id="20" creationId="{1B8BF35F-FFFD-4618-B0C4-CD0DDC6F0D1C}"/>
          </ac:spMkLst>
        </pc:spChg>
        <pc:spChg chg="mod">
          <ac:chgData name="Sian Stebbings" userId="e14ea2a2-07d0-4302-97b9-16dc822a37cc" providerId="ADAL" clId="{C00D370C-1BB5-4ED8-9221-40F146E797C3}" dt="2018-05-11T14:23:29.261" v="83" actId="1037"/>
          <ac:spMkLst>
            <pc:docMk/>
            <pc:sldMk cId="1737448044" sldId="361"/>
            <ac:spMk id="30" creationId="{02E232B9-AD5F-4ABF-B8B1-FD14534002A8}"/>
          </ac:spMkLst>
        </pc:spChg>
        <pc:grpChg chg="add mod">
          <ac:chgData name="Sian Stebbings" userId="e14ea2a2-07d0-4302-97b9-16dc822a37cc" providerId="ADAL" clId="{C00D370C-1BB5-4ED8-9221-40F146E797C3}" dt="2018-05-11T14:23:53.317" v="153" actId="1037"/>
          <ac:grpSpMkLst>
            <pc:docMk/>
            <pc:sldMk cId="1737448044" sldId="361"/>
            <ac:grpSpMk id="6" creationId="{4B2A0F84-7444-4587-A7CC-E9116CD617D7}"/>
          </ac:grpSpMkLst>
        </pc:grpChg>
        <pc:grpChg chg="mod topLvl">
          <ac:chgData name="Sian Stebbings" userId="e14ea2a2-07d0-4302-97b9-16dc822a37cc" providerId="ADAL" clId="{C00D370C-1BB5-4ED8-9221-40F146E797C3}" dt="2018-05-11T14:23:39.279" v="85" actId="164"/>
          <ac:grpSpMkLst>
            <pc:docMk/>
            <pc:sldMk cId="1737448044" sldId="361"/>
            <ac:grpSpMk id="14" creationId="{2ED7BE24-1AC2-4C02-9699-0EDEB58130A0}"/>
          </ac:grpSpMkLst>
        </pc:grpChg>
        <pc:grpChg chg="del mod">
          <ac:chgData name="Sian Stebbings" userId="e14ea2a2-07d0-4302-97b9-16dc822a37cc" providerId="ADAL" clId="{C00D370C-1BB5-4ED8-9221-40F146E797C3}" dt="2018-05-11T14:23:35.690" v="84" actId="165"/>
          <ac:grpSpMkLst>
            <pc:docMk/>
            <pc:sldMk cId="1737448044" sldId="361"/>
            <ac:grpSpMk id="42" creationId="{3AC4D5A8-BB98-4DB9-BB78-DC08A4240636}"/>
          </ac:grpSpMkLst>
        </pc:grpChg>
        <pc:picChg chg="del">
          <ac:chgData name="Sian Stebbings" userId="e14ea2a2-07d0-4302-97b9-16dc822a37cc" providerId="ADAL" clId="{C00D370C-1BB5-4ED8-9221-40F146E797C3}" dt="2018-05-11T14:22:48.943" v="0"/>
          <ac:picMkLst>
            <pc:docMk/>
            <pc:sldMk cId="1737448044" sldId="361"/>
            <ac:picMk id="5" creationId="{232692F2-B54C-4CCB-8686-B69E590A8871}"/>
          </ac:picMkLst>
        </pc:picChg>
        <pc:picChg chg="mod topLvl">
          <ac:chgData name="Sian Stebbings" userId="e14ea2a2-07d0-4302-97b9-16dc822a37cc" providerId="ADAL" clId="{C00D370C-1BB5-4ED8-9221-40F146E797C3}" dt="2018-05-11T14:23:39.279" v="85" actId="164"/>
          <ac:picMkLst>
            <pc:docMk/>
            <pc:sldMk cId="1737448044" sldId="361"/>
            <ac:picMk id="11" creationId="{D061C127-5F92-48EB-BD28-A93D31B3E3E8}"/>
          </ac:picMkLst>
        </pc:picChg>
        <pc:picChg chg="del">
          <ac:chgData name="Sian Stebbings" userId="e14ea2a2-07d0-4302-97b9-16dc822a37cc" providerId="ADAL" clId="{C00D370C-1BB5-4ED8-9221-40F146E797C3}" dt="2018-05-11T14:22:48.943" v="0"/>
          <ac:picMkLst>
            <pc:docMk/>
            <pc:sldMk cId="1737448044" sldId="361"/>
            <ac:picMk id="12" creationId="{0B9DFE71-1509-4B78-863D-956560E3D897}"/>
          </ac:picMkLst>
        </pc:picChg>
        <pc:picChg chg="del">
          <ac:chgData name="Sian Stebbings" userId="e14ea2a2-07d0-4302-97b9-16dc822a37cc" providerId="ADAL" clId="{C00D370C-1BB5-4ED8-9221-40F146E797C3}" dt="2018-05-11T14:22:48.943" v="0"/>
          <ac:picMkLst>
            <pc:docMk/>
            <pc:sldMk cId="1737448044" sldId="361"/>
            <ac:picMk id="13" creationId="{8D2998CC-161C-40CF-9A07-D7F631D5BDFA}"/>
          </ac:picMkLst>
        </pc:picChg>
        <pc:picChg chg="add mod">
          <ac:chgData name="Sian Stebbings" userId="e14ea2a2-07d0-4302-97b9-16dc822a37cc" providerId="ADAL" clId="{C00D370C-1BB5-4ED8-9221-40F146E797C3}" dt="2018-05-11T14:23:23.037" v="49" actId="1038"/>
          <ac:picMkLst>
            <pc:docMk/>
            <pc:sldMk cId="1737448044" sldId="361"/>
            <ac:picMk id="31" creationId="{410E2AC6-6143-4A88-AD39-E048C7D2FBD6}"/>
          </ac:picMkLst>
        </pc:picChg>
        <pc:picChg chg="add mod">
          <ac:chgData name="Sian Stebbings" userId="e14ea2a2-07d0-4302-97b9-16dc822a37cc" providerId="ADAL" clId="{C00D370C-1BB5-4ED8-9221-40F146E797C3}" dt="2018-05-11T14:23:23.037" v="49" actId="1038"/>
          <ac:picMkLst>
            <pc:docMk/>
            <pc:sldMk cId="1737448044" sldId="361"/>
            <ac:picMk id="32" creationId="{63202A7F-5537-46A3-B404-DCFB6383929E}"/>
          </ac:picMkLst>
        </pc:picChg>
        <pc:picChg chg="add mod">
          <ac:chgData name="Sian Stebbings" userId="e14ea2a2-07d0-4302-97b9-16dc822a37cc" providerId="ADAL" clId="{C00D370C-1BB5-4ED8-9221-40F146E797C3}" dt="2018-05-11T14:23:23.037" v="49" actId="1038"/>
          <ac:picMkLst>
            <pc:docMk/>
            <pc:sldMk cId="1737448044" sldId="361"/>
            <ac:picMk id="33" creationId="{87DB181D-62D1-476D-BA7F-429610D763E6}"/>
          </ac:picMkLst>
        </pc:picChg>
      </pc:sldChg>
    </pc:docChg>
  </pc:docChgLst>
  <pc:docChgLst>
    <pc:chgData name="Sian Stebbings" userId="e14ea2a2-07d0-4302-97b9-16dc822a37cc" providerId="ADAL" clId="{88693F77-AF2D-48DA-9379-E81AF6AF3715}"/>
    <pc:docChg chg="undo custSel addSld delSld modSld">
      <pc:chgData name="Sian Stebbings" userId="e14ea2a2-07d0-4302-97b9-16dc822a37cc" providerId="ADAL" clId="{88693F77-AF2D-48DA-9379-E81AF6AF3715}" dt="2018-04-20T10:23:13.710" v="1306" actId="164"/>
      <pc:docMkLst>
        <pc:docMk/>
      </pc:docMkLst>
      <pc:sldChg chg="modSp">
        <pc:chgData name="Sian Stebbings" userId="e14ea2a2-07d0-4302-97b9-16dc822a37cc" providerId="ADAL" clId="{88693F77-AF2D-48DA-9379-E81AF6AF3715}" dt="2018-04-20T09:14:18.190" v="0" actId="164"/>
        <pc:sldMkLst>
          <pc:docMk/>
          <pc:sldMk cId="2637481266" sldId="256"/>
        </pc:sldMkLst>
        <pc:spChg chg="mod">
          <ac:chgData name="Sian Stebbings" userId="e14ea2a2-07d0-4302-97b9-16dc822a37cc" providerId="ADAL" clId="{88693F77-AF2D-48DA-9379-E81AF6AF3715}" dt="2018-04-20T09:14:18.190" v="0" actId="164"/>
          <ac:spMkLst>
            <pc:docMk/>
            <pc:sldMk cId="2637481266" sldId="256"/>
            <ac:spMk id="19" creationId="{5252A847-DE45-4FA3-A1F8-EEBEB845FF8E}"/>
          </ac:spMkLst>
        </pc:spChg>
      </pc:sldChg>
      <pc:sldChg chg="addSp modSp">
        <pc:chgData name="Sian Stebbings" userId="e14ea2a2-07d0-4302-97b9-16dc822a37cc" providerId="ADAL" clId="{88693F77-AF2D-48DA-9379-E81AF6AF3715}" dt="2018-04-20T09:51:12.005" v="274" actId="12788"/>
        <pc:sldMkLst>
          <pc:docMk/>
          <pc:sldMk cId="273723392" sldId="308"/>
        </pc:sldMkLst>
        <pc:spChg chg="mod">
          <ac:chgData name="Sian Stebbings" userId="e14ea2a2-07d0-4302-97b9-16dc822a37cc" providerId="ADAL" clId="{88693F77-AF2D-48DA-9379-E81AF6AF3715}" dt="2018-04-20T09:17:02.718" v="4" actId="164"/>
          <ac:spMkLst>
            <pc:docMk/>
            <pc:sldMk cId="273723392" sldId="308"/>
            <ac:spMk id="46" creationId="{969FC1F7-1B6E-4BCD-93B3-915BD8C9AF13}"/>
          </ac:spMkLst>
        </pc:spChg>
        <pc:grpChg chg="add mod">
          <ac:chgData name="Sian Stebbings" userId="e14ea2a2-07d0-4302-97b9-16dc822a37cc" providerId="ADAL" clId="{88693F77-AF2D-48DA-9379-E81AF6AF3715}" dt="2018-04-20T09:51:12.005" v="274" actId="12788"/>
          <ac:grpSpMkLst>
            <pc:docMk/>
            <pc:sldMk cId="273723392" sldId="308"/>
            <ac:grpSpMk id="2" creationId="{28A2CBAD-D0F4-4FA9-92F8-BDE0314902A9}"/>
          </ac:grpSpMkLst>
        </pc:grpChg>
        <pc:cxnChg chg="mod">
          <ac:chgData name="Sian Stebbings" userId="e14ea2a2-07d0-4302-97b9-16dc822a37cc" providerId="ADAL" clId="{88693F77-AF2D-48DA-9379-E81AF6AF3715}" dt="2018-04-20T09:17:02.718" v="4" actId="164"/>
          <ac:cxnSpMkLst>
            <pc:docMk/>
            <pc:sldMk cId="273723392" sldId="308"/>
            <ac:cxnSpMk id="48" creationId="{BA4F4FA4-0B17-4E69-9524-9E1F1CDBA3DF}"/>
          </ac:cxnSpMkLst>
        </pc:cxnChg>
        <pc:cxnChg chg="mod">
          <ac:chgData name="Sian Stebbings" userId="e14ea2a2-07d0-4302-97b9-16dc822a37cc" providerId="ADAL" clId="{88693F77-AF2D-48DA-9379-E81AF6AF3715}" dt="2018-04-20T09:17:02.718" v="4" actId="164"/>
          <ac:cxnSpMkLst>
            <pc:docMk/>
            <pc:sldMk cId="273723392" sldId="308"/>
            <ac:cxnSpMk id="50" creationId="{B2B33C85-EF59-4DC2-A2E7-7E90E6C8E101}"/>
          </ac:cxnSpMkLst>
        </pc:cxnChg>
        <pc:cxnChg chg="mod">
          <ac:chgData name="Sian Stebbings" userId="e14ea2a2-07d0-4302-97b9-16dc822a37cc" providerId="ADAL" clId="{88693F77-AF2D-48DA-9379-E81AF6AF3715}" dt="2018-04-20T09:17:02.718" v="4" actId="164"/>
          <ac:cxnSpMkLst>
            <pc:docMk/>
            <pc:sldMk cId="273723392" sldId="308"/>
            <ac:cxnSpMk id="53" creationId="{EF3DE1C2-5CCB-476D-B728-205E90E1345C}"/>
          </ac:cxnSpMkLst>
        </pc:cxnChg>
        <pc:cxnChg chg="mod">
          <ac:chgData name="Sian Stebbings" userId="e14ea2a2-07d0-4302-97b9-16dc822a37cc" providerId="ADAL" clId="{88693F77-AF2D-48DA-9379-E81AF6AF3715}" dt="2018-04-20T09:17:02.718" v="4" actId="164"/>
          <ac:cxnSpMkLst>
            <pc:docMk/>
            <pc:sldMk cId="273723392" sldId="308"/>
            <ac:cxnSpMk id="56" creationId="{970DC65D-2DD4-4E1A-8A08-F541C9366182}"/>
          </ac:cxnSpMkLst>
        </pc:cxnChg>
        <pc:cxnChg chg="mod">
          <ac:chgData name="Sian Stebbings" userId="e14ea2a2-07d0-4302-97b9-16dc822a37cc" providerId="ADAL" clId="{88693F77-AF2D-48DA-9379-E81AF6AF3715}" dt="2018-04-20T09:17:02.718" v="4" actId="164"/>
          <ac:cxnSpMkLst>
            <pc:docMk/>
            <pc:sldMk cId="273723392" sldId="308"/>
            <ac:cxnSpMk id="59" creationId="{DE855F9A-3D52-42EB-BA05-2CABE72EB96D}"/>
          </ac:cxnSpMkLst>
        </pc:cxnChg>
        <pc:cxnChg chg="mod">
          <ac:chgData name="Sian Stebbings" userId="e14ea2a2-07d0-4302-97b9-16dc822a37cc" providerId="ADAL" clId="{88693F77-AF2D-48DA-9379-E81AF6AF3715}" dt="2018-04-20T09:17:02.718" v="4" actId="164"/>
          <ac:cxnSpMkLst>
            <pc:docMk/>
            <pc:sldMk cId="273723392" sldId="308"/>
            <ac:cxnSpMk id="62" creationId="{C2D12175-C365-4FE7-AEE4-96462AA2A33C}"/>
          </ac:cxnSpMkLst>
        </pc:cxnChg>
        <pc:cxnChg chg="mod">
          <ac:chgData name="Sian Stebbings" userId="e14ea2a2-07d0-4302-97b9-16dc822a37cc" providerId="ADAL" clId="{88693F77-AF2D-48DA-9379-E81AF6AF3715}" dt="2018-04-20T09:17:02.718" v="4" actId="164"/>
          <ac:cxnSpMkLst>
            <pc:docMk/>
            <pc:sldMk cId="273723392" sldId="308"/>
            <ac:cxnSpMk id="65" creationId="{11D5A416-AF21-486C-B005-0C6E40A301CD}"/>
          </ac:cxnSpMkLst>
        </pc:cxnChg>
        <pc:cxnChg chg="mod">
          <ac:chgData name="Sian Stebbings" userId="e14ea2a2-07d0-4302-97b9-16dc822a37cc" providerId="ADAL" clId="{88693F77-AF2D-48DA-9379-E81AF6AF3715}" dt="2018-04-20T09:17:02.718" v="4" actId="164"/>
          <ac:cxnSpMkLst>
            <pc:docMk/>
            <pc:sldMk cId="273723392" sldId="308"/>
            <ac:cxnSpMk id="68" creationId="{CF696E96-A747-4726-9D0D-568D971061F0}"/>
          </ac:cxnSpMkLst>
        </pc:cxnChg>
      </pc:sldChg>
      <pc:sldChg chg="addSp delSp modSp">
        <pc:chgData name="Sian Stebbings" userId="e14ea2a2-07d0-4302-97b9-16dc822a37cc" providerId="ADAL" clId="{88693F77-AF2D-48DA-9379-E81AF6AF3715}" dt="2018-04-20T10:14:19.524" v="1009" actId="165"/>
        <pc:sldMkLst>
          <pc:docMk/>
          <pc:sldMk cId="636014570" sldId="314"/>
        </pc:sldMkLst>
        <pc:spChg chg="add mod topLvl">
          <ac:chgData name="Sian Stebbings" userId="e14ea2a2-07d0-4302-97b9-16dc822a37cc" providerId="ADAL" clId="{88693F77-AF2D-48DA-9379-E81AF6AF3715}" dt="2018-04-20T10:14:19.524" v="1009" actId="165"/>
          <ac:spMkLst>
            <pc:docMk/>
            <pc:sldMk cId="636014570" sldId="314"/>
            <ac:spMk id="7" creationId="{D8E80090-6DFB-4D7F-A1EC-EB22AC14AC57}"/>
          </ac:spMkLst>
        </pc:spChg>
        <pc:spChg chg="add mod topLvl">
          <ac:chgData name="Sian Stebbings" userId="e14ea2a2-07d0-4302-97b9-16dc822a37cc" providerId="ADAL" clId="{88693F77-AF2D-48DA-9379-E81AF6AF3715}" dt="2018-04-20T10:14:19.524" v="1009" actId="165"/>
          <ac:spMkLst>
            <pc:docMk/>
            <pc:sldMk cId="636014570" sldId="314"/>
            <ac:spMk id="9" creationId="{CF05B83B-44E3-4676-A3C0-F814F9AE0626}"/>
          </ac:spMkLst>
        </pc:spChg>
        <pc:spChg chg="mod">
          <ac:chgData name="Sian Stebbings" userId="e14ea2a2-07d0-4302-97b9-16dc822a37cc" providerId="ADAL" clId="{88693F77-AF2D-48DA-9379-E81AF6AF3715}" dt="2018-04-20T10:11:14.065" v="931" actId="114"/>
          <ac:spMkLst>
            <pc:docMk/>
            <pc:sldMk cId="636014570" sldId="314"/>
            <ac:spMk id="19" creationId="{5252A847-DE45-4FA3-A1F8-EEBEB845FF8E}"/>
          </ac:spMkLst>
        </pc:spChg>
        <pc:grpChg chg="add del mod">
          <ac:chgData name="Sian Stebbings" userId="e14ea2a2-07d0-4302-97b9-16dc822a37cc" providerId="ADAL" clId="{88693F77-AF2D-48DA-9379-E81AF6AF3715}" dt="2018-04-20T10:14:19.524" v="1009" actId="165"/>
          <ac:grpSpMkLst>
            <pc:docMk/>
            <pc:sldMk cId="636014570" sldId="314"/>
            <ac:grpSpMk id="3" creationId="{D65B153A-303C-4406-8D99-D5317F6B1B6E}"/>
          </ac:grpSpMkLst>
        </pc:grpChg>
        <pc:picChg chg="add del mod">
          <ac:chgData name="Sian Stebbings" userId="e14ea2a2-07d0-4302-97b9-16dc822a37cc" providerId="ADAL" clId="{88693F77-AF2D-48DA-9379-E81AF6AF3715}" dt="2018-04-20T10:13:57.166" v="996" actId="165"/>
          <ac:picMkLst>
            <pc:docMk/>
            <pc:sldMk cId="636014570" sldId="314"/>
            <ac:picMk id="2" creationId="{013C51BF-F222-4DB7-8D83-AA51A7F7E07A}"/>
          </ac:picMkLst>
        </pc:picChg>
        <pc:picChg chg="add del mod">
          <ac:chgData name="Sian Stebbings" userId="e14ea2a2-07d0-4302-97b9-16dc822a37cc" providerId="ADAL" clId="{88693F77-AF2D-48DA-9379-E81AF6AF3715}" dt="2018-04-20T10:12:03.962" v="952" actId="165"/>
          <ac:picMkLst>
            <pc:docMk/>
            <pc:sldMk cId="636014570" sldId="314"/>
            <ac:picMk id="10" creationId="{39419BF3-499B-4820-B1D3-DE982738A2A7}"/>
          </ac:picMkLst>
        </pc:picChg>
        <pc:picChg chg="add del">
          <ac:chgData name="Sian Stebbings" userId="e14ea2a2-07d0-4302-97b9-16dc822a37cc" providerId="ADAL" clId="{88693F77-AF2D-48DA-9379-E81AF6AF3715}" dt="2018-04-20T10:13:58.408" v="997" actId="478"/>
          <ac:picMkLst>
            <pc:docMk/>
            <pc:sldMk cId="636014570" sldId="314"/>
            <ac:picMk id="11" creationId="{67DAC5D4-5D03-490A-9AD2-F8712BC9036B}"/>
          </ac:picMkLst>
        </pc:picChg>
        <pc:picChg chg="add mod topLvl">
          <ac:chgData name="Sian Stebbings" userId="e14ea2a2-07d0-4302-97b9-16dc822a37cc" providerId="ADAL" clId="{88693F77-AF2D-48DA-9379-E81AF6AF3715}" dt="2018-04-20T10:14:19.524" v="1009" actId="165"/>
          <ac:picMkLst>
            <pc:docMk/>
            <pc:sldMk cId="636014570" sldId="314"/>
            <ac:picMk id="12" creationId="{1CF085B2-8272-4CC6-9415-03423DF81A61}"/>
          </ac:picMkLst>
        </pc:picChg>
      </pc:sldChg>
      <pc:sldChg chg="addSp modSp">
        <pc:chgData name="Sian Stebbings" userId="e14ea2a2-07d0-4302-97b9-16dc822a37cc" providerId="ADAL" clId="{88693F77-AF2D-48DA-9379-E81AF6AF3715}" dt="2018-04-20T10:17:50.967" v="1126" actId="12788"/>
        <pc:sldMkLst>
          <pc:docMk/>
          <pc:sldMk cId="1071900124" sldId="355"/>
        </pc:sldMkLst>
        <pc:spChg chg="mod">
          <ac:chgData name="Sian Stebbings" userId="e14ea2a2-07d0-4302-97b9-16dc822a37cc" providerId="ADAL" clId="{88693F77-AF2D-48DA-9379-E81AF6AF3715}" dt="2018-04-20T10:17:18.218" v="1115" actId="6549"/>
          <ac:spMkLst>
            <pc:docMk/>
            <pc:sldMk cId="1071900124" sldId="355"/>
            <ac:spMk id="19" creationId="{5252A847-DE45-4FA3-A1F8-EEBEB845FF8E}"/>
          </ac:spMkLst>
        </pc:spChg>
        <pc:graphicFrameChg chg="add mod modGraphic">
          <ac:chgData name="Sian Stebbings" userId="e14ea2a2-07d0-4302-97b9-16dc822a37cc" providerId="ADAL" clId="{88693F77-AF2D-48DA-9379-E81AF6AF3715}" dt="2018-04-20T10:17:50.967" v="1126" actId="12788"/>
          <ac:graphicFrameMkLst>
            <pc:docMk/>
            <pc:sldMk cId="1071900124" sldId="355"/>
            <ac:graphicFrameMk id="7" creationId="{F64A76AB-4EF3-40CA-A230-FC0A3EBF4D65}"/>
          </ac:graphicFrameMkLst>
        </pc:graphicFrameChg>
      </pc:sldChg>
      <pc:sldChg chg="addSp modSp">
        <pc:chgData name="Sian Stebbings" userId="e14ea2a2-07d0-4302-97b9-16dc822a37cc" providerId="ADAL" clId="{88693F77-AF2D-48DA-9379-E81AF6AF3715}" dt="2018-04-20T09:53:19.717" v="334" actId="12788"/>
        <pc:sldMkLst>
          <pc:docMk/>
          <pc:sldMk cId="36917022" sldId="360"/>
        </pc:sldMkLst>
        <pc:spChg chg="mod">
          <ac:chgData name="Sian Stebbings" userId="e14ea2a2-07d0-4302-97b9-16dc822a37cc" providerId="ADAL" clId="{88693F77-AF2D-48DA-9379-E81AF6AF3715}" dt="2018-04-20T09:53:15.301" v="332" actId="1582"/>
          <ac:spMkLst>
            <pc:docMk/>
            <pc:sldMk cId="36917022" sldId="360"/>
            <ac:spMk id="9" creationId="{6C66070D-6011-4CE3-BC31-68019450F00A}"/>
          </ac:spMkLst>
        </pc:spChg>
        <pc:spChg chg="mod">
          <ac:chgData name="Sian Stebbings" userId="e14ea2a2-07d0-4302-97b9-16dc822a37cc" providerId="ADAL" clId="{88693F77-AF2D-48DA-9379-E81AF6AF3715}" dt="2018-04-20T09:52:31.330" v="328" actId="20577"/>
          <ac:spMkLst>
            <pc:docMk/>
            <pc:sldMk cId="36917022" sldId="360"/>
            <ac:spMk id="19" creationId="{5252A847-DE45-4FA3-A1F8-EEBEB845FF8E}"/>
          </ac:spMkLst>
        </pc:spChg>
        <pc:grpChg chg="add mod">
          <ac:chgData name="Sian Stebbings" userId="e14ea2a2-07d0-4302-97b9-16dc822a37cc" providerId="ADAL" clId="{88693F77-AF2D-48DA-9379-E81AF6AF3715}" dt="2018-04-20T09:53:19.717" v="334" actId="12788"/>
          <ac:grpSpMkLst>
            <pc:docMk/>
            <pc:sldMk cId="36917022" sldId="360"/>
            <ac:grpSpMk id="7" creationId="{DE27DAC7-5B06-42F1-8A5F-160FF3BBE0B3}"/>
          </ac:grpSpMkLst>
        </pc:grpChg>
        <pc:cxnChg chg="mod">
          <ac:chgData name="Sian Stebbings" userId="e14ea2a2-07d0-4302-97b9-16dc822a37cc" providerId="ADAL" clId="{88693F77-AF2D-48DA-9379-E81AF6AF3715}" dt="2018-04-20T09:53:15.301" v="332" actId="1582"/>
          <ac:cxnSpMkLst>
            <pc:docMk/>
            <pc:sldMk cId="36917022" sldId="360"/>
            <ac:cxnSpMk id="10" creationId="{82FF6F62-EC37-4142-BA3E-EBB7639E88FE}"/>
          </ac:cxnSpMkLst>
        </pc:cxnChg>
        <pc:cxnChg chg="mod">
          <ac:chgData name="Sian Stebbings" userId="e14ea2a2-07d0-4302-97b9-16dc822a37cc" providerId="ADAL" clId="{88693F77-AF2D-48DA-9379-E81AF6AF3715}" dt="2018-04-20T09:53:15.301" v="332" actId="1582"/>
          <ac:cxnSpMkLst>
            <pc:docMk/>
            <pc:sldMk cId="36917022" sldId="360"/>
            <ac:cxnSpMk id="11" creationId="{43F92799-3900-4750-A7C5-2AB99AD8D0FA}"/>
          </ac:cxnSpMkLst>
        </pc:cxnChg>
      </pc:sldChg>
      <pc:sldChg chg="addSp delSp modSp">
        <pc:chgData name="Sian Stebbings" userId="e14ea2a2-07d0-4302-97b9-16dc822a37cc" providerId="ADAL" clId="{88693F77-AF2D-48DA-9379-E81AF6AF3715}" dt="2018-04-20T09:52:05.059" v="319" actId="1037"/>
        <pc:sldMkLst>
          <pc:docMk/>
          <pc:sldMk cId="1737448044" sldId="361"/>
        </pc:sldMkLst>
        <pc:spChg chg="mod">
          <ac:chgData name="Sian Stebbings" userId="e14ea2a2-07d0-4302-97b9-16dc822a37cc" providerId="ADAL" clId="{88693F77-AF2D-48DA-9379-E81AF6AF3715}" dt="2018-04-20T09:51:51.700" v="288" actId="1037"/>
          <ac:spMkLst>
            <pc:docMk/>
            <pc:sldMk cId="1737448044" sldId="361"/>
            <ac:spMk id="19" creationId="{5252A847-DE45-4FA3-A1F8-EEBEB845FF8E}"/>
          </ac:spMkLst>
        </pc:spChg>
        <pc:spChg chg="mod">
          <ac:chgData name="Sian Stebbings" userId="e14ea2a2-07d0-4302-97b9-16dc822a37cc" providerId="ADAL" clId="{88693F77-AF2D-48DA-9379-E81AF6AF3715}" dt="2018-04-20T09:52:00.671" v="301" actId="1038"/>
          <ac:spMkLst>
            <pc:docMk/>
            <pc:sldMk cId="1737448044" sldId="361"/>
            <ac:spMk id="20" creationId="{1B8BF35F-FFFD-4618-B0C4-CD0DDC6F0D1C}"/>
          </ac:spMkLst>
        </pc:spChg>
        <pc:spChg chg="mod">
          <ac:chgData name="Sian Stebbings" userId="e14ea2a2-07d0-4302-97b9-16dc822a37cc" providerId="ADAL" clId="{88693F77-AF2D-48DA-9379-E81AF6AF3715}" dt="2018-04-20T09:52:05.059" v="319" actId="1037"/>
          <ac:spMkLst>
            <pc:docMk/>
            <pc:sldMk cId="1737448044" sldId="361"/>
            <ac:spMk id="30" creationId="{02E232B9-AD5F-4ABF-B8B1-FD14534002A8}"/>
          </ac:spMkLst>
        </pc:spChg>
        <pc:spChg chg="add mod">
          <ac:chgData name="Sian Stebbings" userId="e14ea2a2-07d0-4302-97b9-16dc822a37cc" providerId="ADAL" clId="{88693F77-AF2D-48DA-9379-E81AF6AF3715}" dt="2018-04-20T09:46:21.902" v="114" actId="164"/>
          <ac:spMkLst>
            <pc:docMk/>
            <pc:sldMk cId="1737448044" sldId="361"/>
            <ac:spMk id="36" creationId="{E93A10E8-B0D2-4C54-B490-300287F1D134}"/>
          </ac:spMkLst>
        </pc:spChg>
        <pc:spChg chg="add mod">
          <ac:chgData name="Sian Stebbings" userId="e14ea2a2-07d0-4302-97b9-16dc822a37cc" providerId="ADAL" clId="{88693F77-AF2D-48DA-9379-E81AF6AF3715}" dt="2018-04-20T09:49:06.398" v="171" actId="1037"/>
          <ac:spMkLst>
            <pc:docMk/>
            <pc:sldMk cId="1737448044" sldId="361"/>
            <ac:spMk id="39" creationId="{3763D32A-D912-4BA5-95DB-B749E55E2A35}"/>
          </ac:spMkLst>
        </pc:spChg>
        <pc:spChg chg="add del mod">
          <ac:chgData name="Sian Stebbings" userId="e14ea2a2-07d0-4302-97b9-16dc822a37cc" providerId="ADAL" clId="{88693F77-AF2D-48DA-9379-E81AF6AF3715}" dt="2018-04-20T09:51:46.337" v="286" actId="478"/>
          <ac:spMkLst>
            <pc:docMk/>
            <pc:sldMk cId="1737448044" sldId="361"/>
            <ac:spMk id="43" creationId="{6922087A-B5BD-4AF9-85C3-CBFC2789041F}"/>
          </ac:spMkLst>
        </pc:spChg>
        <pc:grpChg chg="mod">
          <ac:chgData name="Sian Stebbings" userId="e14ea2a2-07d0-4302-97b9-16dc822a37cc" providerId="ADAL" clId="{88693F77-AF2D-48DA-9379-E81AF6AF3715}" dt="2018-04-20T09:50:19.265" v="179" actId="164"/>
          <ac:grpSpMkLst>
            <pc:docMk/>
            <pc:sldMk cId="1737448044" sldId="361"/>
            <ac:grpSpMk id="14" creationId="{2ED7BE24-1AC2-4C02-9699-0EDEB58130A0}"/>
          </ac:grpSpMkLst>
        </pc:grpChg>
        <pc:grpChg chg="mod">
          <ac:chgData name="Sian Stebbings" userId="e14ea2a2-07d0-4302-97b9-16dc822a37cc" providerId="ADAL" clId="{88693F77-AF2D-48DA-9379-E81AF6AF3715}" dt="2018-04-20T09:48:58.368" v="157" actId="12788"/>
          <ac:grpSpMkLst>
            <pc:docMk/>
            <pc:sldMk cId="1737448044" sldId="361"/>
            <ac:grpSpMk id="15" creationId="{282EB338-DCC7-466A-A504-5CA16A552F46}"/>
          </ac:grpSpMkLst>
        </pc:grpChg>
        <pc:grpChg chg="add mod">
          <ac:chgData name="Sian Stebbings" userId="e14ea2a2-07d0-4302-97b9-16dc822a37cc" providerId="ADAL" clId="{88693F77-AF2D-48DA-9379-E81AF6AF3715}" dt="2018-04-20T09:46:35.114" v="116" actId="12788"/>
          <ac:grpSpMkLst>
            <pc:docMk/>
            <pc:sldMk cId="1737448044" sldId="361"/>
            <ac:grpSpMk id="23" creationId="{F7DABE7C-12F4-48B9-B68D-20C58ECB6738}"/>
          </ac:grpSpMkLst>
        </pc:grpChg>
        <pc:grpChg chg="add del mod">
          <ac:chgData name="Sian Stebbings" userId="e14ea2a2-07d0-4302-97b9-16dc822a37cc" providerId="ADAL" clId="{88693F77-AF2D-48DA-9379-E81AF6AF3715}" dt="2018-04-20T09:36:33.824" v="20" actId="478"/>
          <ac:grpSpMkLst>
            <pc:docMk/>
            <pc:sldMk cId="1737448044" sldId="361"/>
            <ac:grpSpMk id="24" creationId="{3D552DA2-FFA1-445F-8252-546CF12BDF1E}"/>
          </ac:grpSpMkLst>
        </pc:grpChg>
        <pc:grpChg chg="add mod">
          <ac:chgData name="Sian Stebbings" userId="e14ea2a2-07d0-4302-97b9-16dc822a37cc" providerId="ADAL" clId="{88693F77-AF2D-48DA-9379-E81AF6AF3715}" dt="2018-04-20T09:48:58.368" v="157" actId="12788"/>
          <ac:grpSpMkLst>
            <pc:docMk/>
            <pc:sldMk cId="1737448044" sldId="361"/>
            <ac:grpSpMk id="37" creationId="{AE53A394-1EF7-4106-B16E-18B9CA3F1E2E}"/>
          </ac:grpSpMkLst>
        </pc:grpChg>
        <pc:grpChg chg="add mod">
          <ac:chgData name="Sian Stebbings" userId="e14ea2a2-07d0-4302-97b9-16dc822a37cc" providerId="ADAL" clId="{88693F77-AF2D-48DA-9379-E81AF6AF3715}" dt="2018-04-20T09:48:58.368" v="157" actId="12788"/>
          <ac:grpSpMkLst>
            <pc:docMk/>
            <pc:sldMk cId="1737448044" sldId="361"/>
            <ac:grpSpMk id="40" creationId="{2C9E89BD-77AA-4A31-882E-FF29F5EC42CE}"/>
          </ac:grpSpMkLst>
        </pc:grpChg>
        <pc:grpChg chg="add mod">
          <ac:chgData name="Sian Stebbings" userId="e14ea2a2-07d0-4302-97b9-16dc822a37cc" providerId="ADAL" clId="{88693F77-AF2D-48DA-9379-E81AF6AF3715}" dt="2018-04-20T09:52:05.059" v="319" actId="1037"/>
          <ac:grpSpMkLst>
            <pc:docMk/>
            <pc:sldMk cId="1737448044" sldId="361"/>
            <ac:grpSpMk id="41" creationId="{9E65B725-0DFD-4A73-8826-0A5A7054F0D8}"/>
          </ac:grpSpMkLst>
        </pc:grpChg>
        <pc:grpChg chg="add mod">
          <ac:chgData name="Sian Stebbings" userId="e14ea2a2-07d0-4302-97b9-16dc822a37cc" providerId="ADAL" clId="{88693F77-AF2D-48DA-9379-E81AF6AF3715}" dt="2018-04-20T09:52:00.671" v="301" actId="1038"/>
          <ac:grpSpMkLst>
            <pc:docMk/>
            <pc:sldMk cId="1737448044" sldId="361"/>
            <ac:grpSpMk id="42" creationId="{3AC4D5A8-BB98-4DB9-BB78-DC08A4240636}"/>
          </ac:grpSpMkLst>
        </pc:grpChg>
        <pc:picChg chg="mod">
          <ac:chgData name="Sian Stebbings" userId="e14ea2a2-07d0-4302-97b9-16dc822a37cc" providerId="ADAL" clId="{88693F77-AF2D-48DA-9379-E81AF6AF3715}" dt="2018-04-20T09:46:35.114" v="116" actId="12788"/>
          <ac:picMkLst>
            <pc:docMk/>
            <pc:sldMk cId="1737448044" sldId="361"/>
            <ac:picMk id="2" creationId="{BCADE322-7C37-4862-992B-28CD8E05AF36}"/>
          </ac:picMkLst>
        </pc:picChg>
        <pc:picChg chg="mod">
          <ac:chgData name="Sian Stebbings" userId="e14ea2a2-07d0-4302-97b9-16dc822a37cc" providerId="ADAL" clId="{88693F77-AF2D-48DA-9379-E81AF6AF3715}" dt="2018-04-20T09:46:35.114" v="116" actId="12788"/>
          <ac:picMkLst>
            <pc:docMk/>
            <pc:sldMk cId="1737448044" sldId="361"/>
            <ac:picMk id="3" creationId="{DC08AD8C-5156-4464-B3CB-632491C6D1BF}"/>
          </ac:picMkLst>
        </pc:picChg>
        <pc:picChg chg="del">
          <ac:chgData name="Sian Stebbings" userId="e14ea2a2-07d0-4302-97b9-16dc822a37cc" providerId="ADAL" clId="{88693F77-AF2D-48DA-9379-E81AF6AF3715}" dt="2018-04-20T09:49:44.056" v="172" actId="478"/>
          <ac:picMkLst>
            <pc:docMk/>
            <pc:sldMk cId="1737448044" sldId="361"/>
            <ac:picMk id="6" creationId="{A5D22334-BFF7-4C3B-8669-F2EC16DE7F76}"/>
          </ac:picMkLst>
        </pc:picChg>
        <pc:picChg chg="mod">
          <ac:chgData name="Sian Stebbings" userId="e14ea2a2-07d0-4302-97b9-16dc822a37cc" providerId="ADAL" clId="{88693F77-AF2D-48DA-9379-E81AF6AF3715}" dt="2018-04-20T09:49:06.398" v="171" actId="1037"/>
          <ac:picMkLst>
            <pc:docMk/>
            <pc:sldMk cId="1737448044" sldId="361"/>
            <ac:picMk id="7" creationId="{BB41C4D7-A7DE-460E-89BB-3EAEDE6D1639}"/>
          </ac:picMkLst>
        </pc:picChg>
        <pc:picChg chg="mod">
          <ac:chgData name="Sian Stebbings" userId="e14ea2a2-07d0-4302-97b9-16dc822a37cc" providerId="ADAL" clId="{88693F77-AF2D-48DA-9379-E81AF6AF3715}" dt="2018-04-20T09:49:06.398" v="171" actId="1037"/>
          <ac:picMkLst>
            <pc:docMk/>
            <pc:sldMk cId="1737448044" sldId="361"/>
            <ac:picMk id="10" creationId="{839D80AB-0210-4EE2-AC6F-243CFEC223FD}"/>
          </ac:picMkLst>
        </pc:picChg>
        <pc:picChg chg="mod">
          <ac:chgData name="Sian Stebbings" userId="e14ea2a2-07d0-4302-97b9-16dc822a37cc" providerId="ADAL" clId="{88693F77-AF2D-48DA-9379-E81AF6AF3715}" dt="2018-04-20T09:50:19.265" v="179" actId="164"/>
          <ac:picMkLst>
            <pc:docMk/>
            <pc:sldMk cId="1737448044" sldId="361"/>
            <ac:picMk id="11" creationId="{D061C127-5F92-48EB-BD28-A93D31B3E3E8}"/>
          </ac:picMkLst>
        </pc:picChg>
        <pc:picChg chg="mod">
          <ac:chgData name="Sian Stebbings" userId="e14ea2a2-07d0-4302-97b9-16dc822a37cc" providerId="ADAL" clId="{88693F77-AF2D-48DA-9379-E81AF6AF3715}" dt="2018-04-20T09:50:00.587" v="176" actId="1035"/>
          <ac:picMkLst>
            <pc:docMk/>
            <pc:sldMk cId="1737448044" sldId="361"/>
            <ac:picMk id="13" creationId="{8D2998CC-161C-40CF-9A07-D7F631D5BDFA}"/>
          </ac:picMkLst>
        </pc:picChg>
        <pc:picChg chg="add mod">
          <ac:chgData name="Sian Stebbings" userId="e14ea2a2-07d0-4302-97b9-16dc822a37cc" providerId="ADAL" clId="{88693F77-AF2D-48DA-9379-E81AF6AF3715}" dt="2018-04-20T09:46:35.114" v="116" actId="12788"/>
          <ac:picMkLst>
            <pc:docMk/>
            <pc:sldMk cId="1737448044" sldId="361"/>
            <ac:picMk id="21" creationId="{4B84D09E-2ED1-43CB-8F1D-EEE698115CF7}"/>
          </ac:picMkLst>
        </pc:picChg>
        <pc:picChg chg="add del mod">
          <ac:chgData name="Sian Stebbings" userId="e14ea2a2-07d0-4302-97b9-16dc822a37cc" providerId="ADAL" clId="{88693F77-AF2D-48DA-9379-E81AF6AF3715}" dt="2018-04-20T09:15:52.249" v="3" actId="1037"/>
          <ac:picMkLst>
            <pc:docMk/>
            <pc:sldMk cId="1737448044" sldId="361"/>
            <ac:picMk id="22" creationId="{6C4B509B-7BE3-4CEE-A91B-46FB2C99025C}"/>
          </ac:picMkLst>
        </pc:picChg>
        <pc:picChg chg="add del mod">
          <ac:chgData name="Sian Stebbings" userId="e14ea2a2-07d0-4302-97b9-16dc822a37cc" providerId="ADAL" clId="{88693F77-AF2D-48DA-9379-E81AF6AF3715}" dt="2018-04-20T09:43:47.985" v="99" actId="478"/>
          <ac:picMkLst>
            <pc:docMk/>
            <pc:sldMk cId="1737448044" sldId="361"/>
            <ac:picMk id="35" creationId="{C89C8FCD-127E-42F6-B853-D79F4AD1B116}"/>
          </ac:picMkLst>
        </pc:picChg>
        <pc:picChg chg="add mod">
          <ac:chgData name="Sian Stebbings" userId="e14ea2a2-07d0-4302-97b9-16dc822a37cc" providerId="ADAL" clId="{88693F77-AF2D-48DA-9379-E81AF6AF3715}" dt="2018-04-20T09:49:06.398" v="171" actId="1037"/>
          <ac:picMkLst>
            <pc:docMk/>
            <pc:sldMk cId="1737448044" sldId="361"/>
            <ac:picMk id="38" creationId="{1687537B-1672-483A-808C-D05B4F8BD5E6}"/>
          </ac:picMkLst>
        </pc:picChg>
        <pc:cxnChg chg="del mod">
          <ac:chgData name="Sian Stebbings" userId="e14ea2a2-07d0-4302-97b9-16dc822a37cc" providerId="ADAL" clId="{88693F77-AF2D-48DA-9379-E81AF6AF3715}" dt="2018-04-20T09:36:31.523" v="19" actId="478"/>
          <ac:cxnSpMkLst>
            <pc:docMk/>
            <pc:sldMk cId="1737448044" sldId="361"/>
            <ac:cxnSpMk id="26" creationId="{46AE9411-4463-492B-B013-D2611722E69F}"/>
          </ac:cxnSpMkLst>
        </pc:cxnChg>
        <pc:cxnChg chg="mod">
          <ac:chgData name="Sian Stebbings" userId="e14ea2a2-07d0-4302-97b9-16dc822a37cc" providerId="ADAL" clId="{88693F77-AF2D-48DA-9379-E81AF6AF3715}" dt="2018-04-20T09:36:33.824" v="20" actId="478"/>
          <ac:cxnSpMkLst>
            <pc:docMk/>
            <pc:sldMk cId="1737448044" sldId="361"/>
            <ac:cxnSpMk id="27" creationId="{2AA7D7D3-B48D-42A3-8D80-7A1C06A7484A}"/>
          </ac:cxnSpMkLst>
        </pc:cxnChg>
        <pc:cxnChg chg="mod">
          <ac:chgData name="Sian Stebbings" userId="e14ea2a2-07d0-4302-97b9-16dc822a37cc" providerId="ADAL" clId="{88693F77-AF2D-48DA-9379-E81AF6AF3715}" dt="2018-04-20T09:36:33.824" v="20" actId="478"/>
          <ac:cxnSpMkLst>
            <pc:docMk/>
            <pc:sldMk cId="1737448044" sldId="361"/>
            <ac:cxnSpMk id="28" creationId="{1841D487-65BB-40BD-BDA8-9089ADCBA276}"/>
          </ac:cxnSpMkLst>
        </pc:cxnChg>
        <pc:cxnChg chg="mod">
          <ac:chgData name="Sian Stebbings" userId="e14ea2a2-07d0-4302-97b9-16dc822a37cc" providerId="ADAL" clId="{88693F77-AF2D-48DA-9379-E81AF6AF3715}" dt="2018-04-20T09:36:33.824" v="20" actId="478"/>
          <ac:cxnSpMkLst>
            <pc:docMk/>
            <pc:sldMk cId="1737448044" sldId="361"/>
            <ac:cxnSpMk id="29" creationId="{2E3B6397-3757-46DC-9420-0E83A07DE783}"/>
          </ac:cxnSpMkLst>
        </pc:cxnChg>
        <pc:cxnChg chg="mod">
          <ac:chgData name="Sian Stebbings" userId="e14ea2a2-07d0-4302-97b9-16dc822a37cc" providerId="ADAL" clId="{88693F77-AF2D-48DA-9379-E81AF6AF3715}" dt="2018-04-20T09:36:33.824" v="20" actId="478"/>
          <ac:cxnSpMkLst>
            <pc:docMk/>
            <pc:sldMk cId="1737448044" sldId="361"/>
            <ac:cxnSpMk id="31" creationId="{A9571A4C-8B83-4737-A40D-608517599912}"/>
          </ac:cxnSpMkLst>
        </pc:cxnChg>
        <pc:cxnChg chg="mod">
          <ac:chgData name="Sian Stebbings" userId="e14ea2a2-07d0-4302-97b9-16dc822a37cc" providerId="ADAL" clId="{88693F77-AF2D-48DA-9379-E81AF6AF3715}" dt="2018-04-20T09:36:33.824" v="20" actId="478"/>
          <ac:cxnSpMkLst>
            <pc:docMk/>
            <pc:sldMk cId="1737448044" sldId="361"/>
            <ac:cxnSpMk id="32" creationId="{BBDEBF24-6954-49C7-8727-B5AAF6200E34}"/>
          </ac:cxnSpMkLst>
        </pc:cxnChg>
        <pc:cxnChg chg="mod">
          <ac:chgData name="Sian Stebbings" userId="e14ea2a2-07d0-4302-97b9-16dc822a37cc" providerId="ADAL" clId="{88693F77-AF2D-48DA-9379-E81AF6AF3715}" dt="2018-04-20T09:36:33.824" v="20" actId="478"/>
          <ac:cxnSpMkLst>
            <pc:docMk/>
            <pc:sldMk cId="1737448044" sldId="361"/>
            <ac:cxnSpMk id="33" creationId="{A4D5968D-D953-4244-AD70-ADBA3DE70F40}"/>
          </ac:cxnSpMkLst>
        </pc:cxnChg>
        <pc:cxnChg chg="mod">
          <ac:chgData name="Sian Stebbings" userId="e14ea2a2-07d0-4302-97b9-16dc822a37cc" providerId="ADAL" clId="{88693F77-AF2D-48DA-9379-E81AF6AF3715}" dt="2018-04-20T09:36:33.824" v="20" actId="478"/>
          <ac:cxnSpMkLst>
            <pc:docMk/>
            <pc:sldMk cId="1737448044" sldId="361"/>
            <ac:cxnSpMk id="34" creationId="{29545F25-1B67-4AC0-BEBC-60AA463DADB0}"/>
          </ac:cxnSpMkLst>
        </pc:cxnChg>
      </pc:sldChg>
      <pc:sldChg chg="addSp modSp add">
        <pc:chgData name="Sian Stebbings" userId="e14ea2a2-07d0-4302-97b9-16dc822a37cc" providerId="ADAL" clId="{88693F77-AF2D-48DA-9379-E81AF6AF3715}" dt="2018-04-20T09:53:54.081" v="419" actId="1035"/>
        <pc:sldMkLst>
          <pc:docMk/>
          <pc:sldMk cId="27190988" sldId="362"/>
        </pc:sldMkLst>
        <pc:spChg chg="add mod">
          <ac:chgData name="Sian Stebbings" userId="e14ea2a2-07d0-4302-97b9-16dc822a37cc" providerId="ADAL" clId="{88693F77-AF2D-48DA-9379-E81AF6AF3715}" dt="2018-04-20T09:53:54.081" v="419" actId="1035"/>
          <ac:spMkLst>
            <pc:docMk/>
            <pc:sldMk cId="27190988" sldId="362"/>
            <ac:spMk id="2" creationId="{F9D414D7-5087-41D5-A348-77A4EE48447D}"/>
          </ac:spMkLst>
        </pc:spChg>
        <pc:grpChg chg="mod">
          <ac:chgData name="Sian Stebbings" userId="e14ea2a2-07d0-4302-97b9-16dc822a37cc" providerId="ADAL" clId="{88693F77-AF2D-48DA-9379-E81AF6AF3715}" dt="2018-04-20T09:53:26.667" v="381" actId="1037"/>
          <ac:grpSpMkLst>
            <pc:docMk/>
            <pc:sldMk cId="27190988" sldId="362"/>
            <ac:grpSpMk id="7" creationId="{DE27DAC7-5B06-42F1-8A5F-160FF3BBE0B3}"/>
          </ac:grpSpMkLst>
        </pc:grpChg>
      </pc:sldChg>
      <pc:sldChg chg="addSp delSp modSp add">
        <pc:chgData name="Sian Stebbings" userId="e14ea2a2-07d0-4302-97b9-16dc822a37cc" providerId="ADAL" clId="{88693F77-AF2D-48DA-9379-E81AF6AF3715}" dt="2018-04-20T09:57:43.998" v="606" actId="1038"/>
        <pc:sldMkLst>
          <pc:docMk/>
          <pc:sldMk cId="1132671100" sldId="363"/>
        </pc:sldMkLst>
        <pc:spChg chg="mod ord topLvl">
          <ac:chgData name="Sian Stebbings" userId="e14ea2a2-07d0-4302-97b9-16dc822a37cc" providerId="ADAL" clId="{88693F77-AF2D-48DA-9379-E81AF6AF3715}" dt="2018-04-20T09:57:35.961" v="560" actId="164"/>
          <ac:spMkLst>
            <pc:docMk/>
            <pc:sldMk cId="1132671100" sldId="363"/>
            <ac:spMk id="13" creationId="{676489A2-B1F4-4B21-8170-C65BA24D1ADD}"/>
          </ac:spMkLst>
        </pc:spChg>
        <pc:spChg chg="mod topLvl">
          <ac:chgData name="Sian Stebbings" userId="e14ea2a2-07d0-4302-97b9-16dc822a37cc" providerId="ADAL" clId="{88693F77-AF2D-48DA-9379-E81AF6AF3715}" dt="2018-04-20T09:57:35.961" v="560" actId="164"/>
          <ac:spMkLst>
            <pc:docMk/>
            <pc:sldMk cId="1132671100" sldId="363"/>
            <ac:spMk id="15" creationId="{D49FE31F-4338-4322-B89E-07D36A63F7DA}"/>
          </ac:spMkLst>
        </pc:spChg>
        <pc:spChg chg="mod">
          <ac:chgData name="Sian Stebbings" userId="e14ea2a2-07d0-4302-97b9-16dc822a37cc" providerId="ADAL" clId="{88693F77-AF2D-48DA-9379-E81AF6AF3715}" dt="2018-04-20T09:56:48.694" v="521" actId="1076"/>
          <ac:spMkLst>
            <pc:docMk/>
            <pc:sldMk cId="1132671100" sldId="363"/>
            <ac:spMk id="19" creationId="{5252A847-DE45-4FA3-A1F8-EEBEB845FF8E}"/>
          </ac:spMkLst>
        </pc:spChg>
        <pc:spChg chg="mod topLvl">
          <ac:chgData name="Sian Stebbings" userId="e14ea2a2-07d0-4302-97b9-16dc822a37cc" providerId="ADAL" clId="{88693F77-AF2D-48DA-9379-E81AF6AF3715}" dt="2018-04-20T09:57:35.961" v="560" actId="164"/>
          <ac:spMkLst>
            <pc:docMk/>
            <pc:sldMk cId="1132671100" sldId="363"/>
            <ac:spMk id="20" creationId="{7C62D5C4-E400-4FDB-8D37-99B7AC855A3B}"/>
          </ac:spMkLst>
        </pc:spChg>
        <pc:spChg chg="mod topLvl">
          <ac:chgData name="Sian Stebbings" userId="e14ea2a2-07d0-4302-97b9-16dc822a37cc" providerId="ADAL" clId="{88693F77-AF2D-48DA-9379-E81AF6AF3715}" dt="2018-04-20T09:57:35.961" v="560" actId="164"/>
          <ac:spMkLst>
            <pc:docMk/>
            <pc:sldMk cId="1132671100" sldId="363"/>
            <ac:spMk id="21" creationId="{14577076-1A74-45AF-88B2-94F05E3B5BC3}"/>
          </ac:spMkLst>
        </pc:spChg>
        <pc:spChg chg="add mod">
          <ac:chgData name="Sian Stebbings" userId="e14ea2a2-07d0-4302-97b9-16dc822a37cc" providerId="ADAL" clId="{88693F77-AF2D-48DA-9379-E81AF6AF3715}" dt="2018-04-20T09:57:35.961" v="560" actId="164"/>
          <ac:spMkLst>
            <pc:docMk/>
            <pc:sldMk cId="1132671100" sldId="363"/>
            <ac:spMk id="22" creationId="{B36ACC59-10CC-420B-B562-890DA0500272}"/>
          </ac:spMkLst>
        </pc:spChg>
        <pc:grpChg chg="add mod">
          <ac:chgData name="Sian Stebbings" userId="e14ea2a2-07d0-4302-97b9-16dc822a37cc" providerId="ADAL" clId="{88693F77-AF2D-48DA-9379-E81AF6AF3715}" dt="2018-04-20T09:57:31.360" v="559" actId="164"/>
          <ac:grpSpMkLst>
            <pc:docMk/>
            <pc:sldMk cId="1132671100" sldId="363"/>
            <ac:grpSpMk id="2" creationId="{C5FA5043-835D-45BA-9D39-E0D43891F3C9}"/>
          </ac:grpSpMkLst>
        </pc:grpChg>
        <pc:grpChg chg="add mod">
          <ac:chgData name="Sian Stebbings" userId="e14ea2a2-07d0-4302-97b9-16dc822a37cc" providerId="ADAL" clId="{88693F77-AF2D-48DA-9379-E81AF6AF3715}" dt="2018-04-20T09:57:43.998" v="606" actId="1038"/>
          <ac:grpSpMkLst>
            <pc:docMk/>
            <pc:sldMk cId="1132671100" sldId="363"/>
            <ac:grpSpMk id="3" creationId="{95D0E52A-F967-4E45-8DBE-3FA1477172AC}"/>
          </ac:grpSpMkLst>
        </pc:grpChg>
        <pc:grpChg chg="del">
          <ac:chgData name="Sian Stebbings" userId="e14ea2a2-07d0-4302-97b9-16dc822a37cc" providerId="ADAL" clId="{88693F77-AF2D-48DA-9379-E81AF6AF3715}" dt="2018-04-20T09:54:30.058" v="424" actId="478"/>
          <ac:grpSpMkLst>
            <pc:docMk/>
            <pc:sldMk cId="1132671100" sldId="363"/>
            <ac:grpSpMk id="7" creationId="{DE27DAC7-5B06-42F1-8A5F-160FF3BBE0B3}"/>
          </ac:grpSpMkLst>
        </pc:grpChg>
        <pc:grpChg chg="add del mod">
          <ac:chgData name="Sian Stebbings" userId="e14ea2a2-07d0-4302-97b9-16dc822a37cc" providerId="ADAL" clId="{88693F77-AF2D-48DA-9379-E81AF6AF3715}" dt="2018-04-20T09:54:47.026" v="429" actId="165"/>
          <ac:grpSpMkLst>
            <pc:docMk/>
            <pc:sldMk cId="1132671100" sldId="363"/>
            <ac:grpSpMk id="12" creationId="{DE62BC75-A42F-49DA-B41E-2B73993F18A3}"/>
          </ac:grpSpMkLst>
        </pc:grpChg>
        <pc:cxnChg chg="mod">
          <ac:chgData name="Sian Stebbings" userId="e14ea2a2-07d0-4302-97b9-16dc822a37cc" providerId="ADAL" clId="{88693F77-AF2D-48DA-9379-E81AF6AF3715}" dt="2018-04-20T09:54:30.058" v="424" actId="478"/>
          <ac:cxnSpMkLst>
            <pc:docMk/>
            <pc:sldMk cId="1132671100" sldId="363"/>
            <ac:cxnSpMk id="10" creationId="{82FF6F62-EC37-4142-BA3E-EBB7639E88FE}"/>
          </ac:cxnSpMkLst>
        </pc:cxnChg>
        <pc:cxnChg chg="mod">
          <ac:chgData name="Sian Stebbings" userId="e14ea2a2-07d0-4302-97b9-16dc822a37cc" providerId="ADAL" clId="{88693F77-AF2D-48DA-9379-E81AF6AF3715}" dt="2018-04-20T09:54:30.058" v="424" actId="478"/>
          <ac:cxnSpMkLst>
            <pc:docMk/>
            <pc:sldMk cId="1132671100" sldId="363"/>
            <ac:cxnSpMk id="11" creationId="{43F92799-3900-4750-A7C5-2AB99AD8D0FA}"/>
          </ac:cxnSpMkLst>
        </pc:cxnChg>
        <pc:cxnChg chg="mod topLvl">
          <ac:chgData name="Sian Stebbings" userId="e14ea2a2-07d0-4302-97b9-16dc822a37cc" providerId="ADAL" clId="{88693F77-AF2D-48DA-9379-E81AF6AF3715}" dt="2018-04-20T09:57:35.961" v="560" actId="164"/>
          <ac:cxnSpMkLst>
            <pc:docMk/>
            <pc:sldMk cId="1132671100" sldId="363"/>
            <ac:cxnSpMk id="14" creationId="{46DFDFD7-DEDC-4919-AB87-3873A38ADB4D}"/>
          </ac:cxnSpMkLst>
        </pc:cxnChg>
      </pc:sldChg>
      <pc:sldChg chg="addSp delSp modSp add">
        <pc:chgData name="Sian Stebbings" userId="e14ea2a2-07d0-4302-97b9-16dc822a37cc" providerId="ADAL" clId="{88693F77-AF2D-48DA-9379-E81AF6AF3715}" dt="2018-04-20T09:58:13.428" v="659" actId="164"/>
        <pc:sldMkLst>
          <pc:docMk/>
          <pc:sldMk cId="1754293937" sldId="364"/>
        </pc:sldMkLst>
        <pc:spChg chg="add del mod">
          <ac:chgData name="Sian Stebbings" userId="e14ea2a2-07d0-4302-97b9-16dc822a37cc" providerId="ADAL" clId="{88693F77-AF2D-48DA-9379-E81AF6AF3715}" dt="2018-04-20T09:58:13.428" v="659" actId="164"/>
          <ac:spMkLst>
            <pc:docMk/>
            <pc:sldMk cId="1754293937" sldId="364"/>
            <ac:spMk id="2" creationId="{5B7A22FB-A37A-4547-9360-EB4BFC3B69EC}"/>
          </ac:spMkLst>
        </pc:spChg>
        <pc:spChg chg="add mod">
          <ac:chgData name="Sian Stebbings" userId="e14ea2a2-07d0-4302-97b9-16dc822a37cc" providerId="ADAL" clId="{88693F77-AF2D-48DA-9379-E81AF6AF3715}" dt="2018-04-20T09:58:12.311" v="657" actId="20577"/>
          <ac:spMkLst>
            <pc:docMk/>
            <pc:sldMk cId="1754293937" sldId="364"/>
            <ac:spMk id="23" creationId="{BA779F64-FB4D-41CA-BB74-798F97FB1715}"/>
          </ac:spMkLst>
        </pc:spChg>
        <pc:grpChg chg="mod">
          <ac:chgData name="Sian Stebbings" userId="e14ea2a2-07d0-4302-97b9-16dc822a37cc" providerId="ADAL" clId="{88693F77-AF2D-48DA-9379-E81AF6AF3715}" dt="2018-04-20T09:57:53.485" v="648" actId="1037"/>
          <ac:grpSpMkLst>
            <pc:docMk/>
            <pc:sldMk cId="1754293937" sldId="364"/>
            <ac:grpSpMk id="3" creationId="{95D0E52A-F967-4E45-8DBE-3FA1477172AC}"/>
          </ac:grpSpMkLst>
        </pc:grpChg>
      </pc:sldChg>
      <pc:sldChg chg="delSp modSp add">
        <pc:chgData name="Sian Stebbings" userId="e14ea2a2-07d0-4302-97b9-16dc822a37cc" providerId="ADAL" clId="{88693F77-AF2D-48DA-9379-E81AF6AF3715}" dt="2018-04-20T09:58:32.972" v="665" actId="478"/>
        <pc:sldMkLst>
          <pc:docMk/>
          <pc:sldMk cId="1491216531" sldId="365"/>
        </pc:sldMkLst>
        <pc:spChg chg="mod">
          <ac:chgData name="Sian Stebbings" userId="e14ea2a2-07d0-4302-97b9-16dc822a37cc" providerId="ADAL" clId="{88693F77-AF2D-48DA-9379-E81AF6AF3715}" dt="2018-04-20T09:58:29.882" v="663" actId="207"/>
          <ac:spMkLst>
            <pc:docMk/>
            <pc:sldMk cId="1491216531" sldId="365"/>
            <ac:spMk id="19" creationId="{5252A847-DE45-4FA3-A1F8-EEBEB845FF8E}"/>
          </ac:spMkLst>
        </pc:spChg>
        <pc:spChg chg="del">
          <ac:chgData name="Sian Stebbings" userId="e14ea2a2-07d0-4302-97b9-16dc822a37cc" providerId="ADAL" clId="{88693F77-AF2D-48DA-9379-E81AF6AF3715}" dt="2018-04-20T09:58:32.972" v="665" actId="478"/>
          <ac:spMkLst>
            <pc:docMk/>
            <pc:sldMk cId="1491216531" sldId="365"/>
            <ac:spMk id="23" creationId="{BA779F64-FB4D-41CA-BB74-798F97FB1715}"/>
          </ac:spMkLst>
        </pc:spChg>
        <pc:grpChg chg="del">
          <ac:chgData name="Sian Stebbings" userId="e14ea2a2-07d0-4302-97b9-16dc822a37cc" providerId="ADAL" clId="{88693F77-AF2D-48DA-9379-E81AF6AF3715}" dt="2018-04-20T09:58:31.116" v="664" actId="478"/>
          <ac:grpSpMkLst>
            <pc:docMk/>
            <pc:sldMk cId="1491216531" sldId="365"/>
            <ac:grpSpMk id="3" creationId="{95D0E52A-F967-4E45-8DBE-3FA1477172AC}"/>
          </ac:grpSpMkLst>
        </pc:grpChg>
      </pc:sldChg>
      <pc:sldChg chg="addSp modSp add">
        <pc:chgData name="Sian Stebbings" userId="e14ea2a2-07d0-4302-97b9-16dc822a37cc" providerId="ADAL" clId="{88693F77-AF2D-48DA-9379-E81AF6AF3715}" dt="2018-04-20T10:00:37.737" v="795" actId="1582"/>
        <pc:sldMkLst>
          <pc:docMk/>
          <pc:sldMk cId="3738696071" sldId="366"/>
        </pc:sldMkLst>
        <pc:spChg chg="mod">
          <ac:chgData name="Sian Stebbings" userId="e14ea2a2-07d0-4302-97b9-16dc822a37cc" providerId="ADAL" clId="{88693F77-AF2D-48DA-9379-E81AF6AF3715}" dt="2018-04-20T10:00:37.737" v="795" actId="1582"/>
          <ac:spMkLst>
            <pc:docMk/>
            <pc:sldMk cId="3738696071" sldId="366"/>
            <ac:spMk id="9" creationId="{6AE68B49-108B-4501-A660-F52E82FDC1A2}"/>
          </ac:spMkLst>
        </pc:spChg>
        <pc:spChg chg="mod">
          <ac:chgData name="Sian Stebbings" userId="e14ea2a2-07d0-4302-97b9-16dc822a37cc" providerId="ADAL" clId="{88693F77-AF2D-48DA-9379-E81AF6AF3715}" dt="2018-04-20T09:59:58.521" v="790" actId="20577"/>
          <ac:spMkLst>
            <pc:docMk/>
            <pc:sldMk cId="3738696071" sldId="366"/>
            <ac:spMk id="19" creationId="{5252A847-DE45-4FA3-A1F8-EEBEB845FF8E}"/>
          </ac:spMkLst>
        </pc:spChg>
        <pc:grpChg chg="add mod">
          <ac:chgData name="Sian Stebbings" userId="e14ea2a2-07d0-4302-97b9-16dc822a37cc" providerId="ADAL" clId="{88693F77-AF2D-48DA-9379-E81AF6AF3715}" dt="2018-04-20T10:00:31.412" v="794" actId="688"/>
          <ac:grpSpMkLst>
            <pc:docMk/>
            <pc:sldMk cId="3738696071" sldId="366"/>
            <ac:grpSpMk id="7" creationId="{349BDF60-1506-48A3-B144-53BC9088505A}"/>
          </ac:grpSpMkLst>
        </pc:grpChg>
        <pc:cxnChg chg="mod">
          <ac:chgData name="Sian Stebbings" userId="e14ea2a2-07d0-4302-97b9-16dc822a37cc" providerId="ADAL" clId="{88693F77-AF2D-48DA-9379-E81AF6AF3715}" dt="2018-04-20T10:00:37.737" v="795" actId="1582"/>
          <ac:cxnSpMkLst>
            <pc:docMk/>
            <pc:sldMk cId="3738696071" sldId="366"/>
            <ac:cxnSpMk id="10" creationId="{3969E20F-577F-4986-8EFD-D58E1AFEEED5}"/>
          </ac:cxnSpMkLst>
        </pc:cxnChg>
        <pc:cxnChg chg="mod">
          <ac:chgData name="Sian Stebbings" userId="e14ea2a2-07d0-4302-97b9-16dc822a37cc" providerId="ADAL" clId="{88693F77-AF2D-48DA-9379-E81AF6AF3715}" dt="2018-04-20T10:00:37.737" v="795" actId="1582"/>
          <ac:cxnSpMkLst>
            <pc:docMk/>
            <pc:sldMk cId="3738696071" sldId="366"/>
            <ac:cxnSpMk id="11" creationId="{F9DC7583-CB3C-4B31-A179-5B15833C482E}"/>
          </ac:cxnSpMkLst>
        </pc:cxnChg>
        <pc:cxnChg chg="mod">
          <ac:chgData name="Sian Stebbings" userId="e14ea2a2-07d0-4302-97b9-16dc822a37cc" providerId="ADAL" clId="{88693F77-AF2D-48DA-9379-E81AF6AF3715}" dt="2018-04-20T10:00:37.737" v="795" actId="1582"/>
          <ac:cxnSpMkLst>
            <pc:docMk/>
            <pc:sldMk cId="3738696071" sldId="366"/>
            <ac:cxnSpMk id="12" creationId="{59FE6047-8844-469D-9BED-98B5774B08F9}"/>
          </ac:cxnSpMkLst>
        </pc:cxnChg>
        <pc:cxnChg chg="mod">
          <ac:chgData name="Sian Stebbings" userId="e14ea2a2-07d0-4302-97b9-16dc822a37cc" providerId="ADAL" clId="{88693F77-AF2D-48DA-9379-E81AF6AF3715}" dt="2018-04-20T10:00:37.737" v="795" actId="1582"/>
          <ac:cxnSpMkLst>
            <pc:docMk/>
            <pc:sldMk cId="3738696071" sldId="366"/>
            <ac:cxnSpMk id="13" creationId="{5BBAF470-ABF6-49D0-B744-64664AAF3685}"/>
          </ac:cxnSpMkLst>
        </pc:cxnChg>
        <pc:cxnChg chg="mod">
          <ac:chgData name="Sian Stebbings" userId="e14ea2a2-07d0-4302-97b9-16dc822a37cc" providerId="ADAL" clId="{88693F77-AF2D-48DA-9379-E81AF6AF3715}" dt="2018-04-20T10:00:37.737" v="795" actId="1582"/>
          <ac:cxnSpMkLst>
            <pc:docMk/>
            <pc:sldMk cId="3738696071" sldId="366"/>
            <ac:cxnSpMk id="14" creationId="{4DE89499-3F5B-4782-BB59-D9314C85315E}"/>
          </ac:cxnSpMkLst>
        </pc:cxnChg>
      </pc:sldChg>
      <pc:sldChg chg="addSp delSp modSp add">
        <pc:chgData name="Sian Stebbings" userId="e14ea2a2-07d0-4302-97b9-16dc822a37cc" providerId="ADAL" clId="{88693F77-AF2D-48DA-9379-E81AF6AF3715}" dt="2018-04-20T10:05:40.011" v="925" actId="20577"/>
        <pc:sldMkLst>
          <pc:docMk/>
          <pc:sldMk cId="2081001580" sldId="367"/>
        </pc:sldMkLst>
        <pc:spChg chg="mod">
          <ac:chgData name="Sian Stebbings" userId="e14ea2a2-07d0-4302-97b9-16dc822a37cc" providerId="ADAL" clId="{88693F77-AF2D-48DA-9379-E81AF6AF3715}" dt="2018-04-20T10:05:40.011" v="925" actId="20577"/>
          <ac:spMkLst>
            <pc:docMk/>
            <pc:sldMk cId="2081001580" sldId="367"/>
            <ac:spMk id="19" creationId="{5252A847-DE45-4FA3-A1F8-EEBEB845FF8E}"/>
          </ac:spMkLst>
        </pc:spChg>
        <pc:spChg chg="mod topLvl">
          <ac:chgData name="Sian Stebbings" userId="e14ea2a2-07d0-4302-97b9-16dc822a37cc" providerId="ADAL" clId="{88693F77-AF2D-48DA-9379-E81AF6AF3715}" dt="2018-04-20T10:02:24.842" v="816" actId="164"/>
          <ac:spMkLst>
            <pc:docMk/>
            <pc:sldMk cId="2081001580" sldId="367"/>
            <ac:spMk id="20" creationId="{60193DE7-E944-4A9C-BE51-5DD24F710EDB}"/>
          </ac:spMkLst>
        </pc:spChg>
        <pc:spChg chg="del mod ord topLvl">
          <ac:chgData name="Sian Stebbings" userId="e14ea2a2-07d0-4302-97b9-16dc822a37cc" providerId="ADAL" clId="{88693F77-AF2D-48DA-9379-E81AF6AF3715}" dt="2018-04-20T10:02:09.502" v="812" actId="20577"/>
          <ac:spMkLst>
            <pc:docMk/>
            <pc:sldMk cId="2081001580" sldId="367"/>
            <ac:spMk id="21" creationId="{EF2C5B53-F55D-4CBE-9070-3433C8ED99F5}"/>
          </ac:spMkLst>
        </pc:spChg>
        <pc:spChg chg="mod topLvl">
          <ac:chgData name="Sian Stebbings" userId="e14ea2a2-07d0-4302-97b9-16dc822a37cc" providerId="ADAL" clId="{88693F77-AF2D-48DA-9379-E81AF6AF3715}" dt="2018-04-20T10:02:24.842" v="816" actId="164"/>
          <ac:spMkLst>
            <pc:docMk/>
            <pc:sldMk cId="2081001580" sldId="367"/>
            <ac:spMk id="22" creationId="{92F2503B-6B98-4BF6-BEBF-EC5B3851C9DB}"/>
          </ac:spMkLst>
        </pc:spChg>
        <pc:spChg chg="mod topLvl">
          <ac:chgData name="Sian Stebbings" userId="e14ea2a2-07d0-4302-97b9-16dc822a37cc" providerId="ADAL" clId="{88693F77-AF2D-48DA-9379-E81AF6AF3715}" dt="2018-04-20T10:02:24.842" v="816" actId="164"/>
          <ac:spMkLst>
            <pc:docMk/>
            <pc:sldMk cId="2081001580" sldId="367"/>
            <ac:spMk id="23" creationId="{EB4E5BC2-E0F9-464B-948B-29B7BE0D24A3}"/>
          </ac:spMkLst>
        </pc:spChg>
        <pc:spChg chg="mod topLvl">
          <ac:chgData name="Sian Stebbings" userId="e14ea2a2-07d0-4302-97b9-16dc822a37cc" providerId="ADAL" clId="{88693F77-AF2D-48DA-9379-E81AF6AF3715}" dt="2018-04-20T10:02:24.842" v="816" actId="164"/>
          <ac:spMkLst>
            <pc:docMk/>
            <pc:sldMk cId="2081001580" sldId="367"/>
            <ac:spMk id="24" creationId="{0421D449-265B-4C12-A4CB-8003DBC28AA2}"/>
          </ac:spMkLst>
        </pc:spChg>
        <pc:spChg chg="add mod">
          <ac:chgData name="Sian Stebbings" userId="e14ea2a2-07d0-4302-97b9-16dc822a37cc" providerId="ADAL" clId="{88693F77-AF2D-48DA-9379-E81AF6AF3715}" dt="2018-04-20T10:02:24.842" v="816" actId="164"/>
          <ac:spMkLst>
            <pc:docMk/>
            <pc:sldMk cId="2081001580" sldId="367"/>
            <ac:spMk id="25" creationId="{CECAF6F2-B026-40FE-B39C-C927C97343FF}"/>
          </ac:spMkLst>
        </pc:spChg>
        <pc:grpChg chg="add mod">
          <ac:chgData name="Sian Stebbings" userId="e14ea2a2-07d0-4302-97b9-16dc822a37cc" providerId="ADAL" clId="{88693F77-AF2D-48DA-9379-E81AF6AF3715}" dt="2018-04-20T10:02:24.842" v="816" actId="164"/>
          <ac:grpSpMkLst>
            <pc:docMk/>
            <pc:sldMk cId="2081001580" sldId="367"/>
            <ac:grpSpMk id="2" creationId="{07352AD5-589C-443C-BF27-415543FE14DF}"/>
          </ac:grpSpMkLst>
        </pc:grpChg>
        <pc:grpChg chg="del">
          <ac:chgData name="Sian Stebbings" userId="e14ea2a2-07d0-4302-97b9-16dc822a37cc" providerId="ADAL" clId="{88693F77-AF2D-48DA-9379-E81AF6AF3715}" dt="2018-04-20T10:00:59.911" v="799" actId="478"/>
          <ac:grpSpMkLst>
            <pc:docMk/>
            <pc:sldMk cId="2081001580" sldId="367"/>
            <ac:grpSpMk id="7" creationId="{349BDF60-1506-48A3-B144-53BC9088505A}"/>
          </ac:grpSpMkLst>
        </pc:grpChg>
        <pc:grpChg chg="add del mod">
          <ac:chgData name="Sian Stebbings" userId="e14ea2a2-07d0-4302-97b9-16dc822a37cc" providerId="ADAL" clId="{88693F77-AF2D-48DA-9379-E81AF6AF3715}" dt="2018-04-20T10:02:04.950" v="811" actId="165"/>
          <ac:grpSpMkLst>
            <pc:docMk/>
            <pc:sldMk cId="2081001580" sldId="367"/>
            <ac:grpSpMk id="15" creationId="{46EBC254-4E8A-4FCB-B339-DAD65895922E}"/>
          </ac:grpSpMkLst>
        </pc:grpChg>
        <pc:cxnChg chg="mod">
          <ac:chgData name="Sian Stebbings" userId="e14ea2a2-07d0-4302-97b9-16dc822a37cc" providerId="ADAL" clId="{88693F77-AF2D-48DA-9379-E81AF6AF3715}" dt="2018-04-20T10:00:59.911" v="799" actId="478"/>
          <ac:cxnSpMkLst>
            <pc:docMk/>
            <pc:sldMk cId="2081001580" sldId="367"/>
            <ac:cxnSpMk id="10" creationId="{3969E20F-577F-4986-8EFD-D58E1AFEEED5}"/>
          </ac:cxnSpMkLst>
        </pc:cxnChg>
        <pc:cxnChg chg="mod">
          <ac:chgData name="Sian Stebbings" userId="e14ea2a2-07d0-4302-97b9-16dc822a37cc" providerId="ADAL" clId="{88693F77-AF2D-48DA-9379-E81AF6AF3715}" dt="2018-04-20T10:00:59.911" v="799" actId="478"/>
          <ac:cxnSpMkLst>
            <pc:docMk/>
            <pc:sldMk cId="2081001580" sldId="367"/>
            <ac:cxnSpMk id="11" creationId="{F9DC7583-CB3C-4B31-A179-5B15833C482E}"/>
          </ac:cxnSpMkLst>
        </pc:cxnChg>
        <pc:cxnChg chg="mod">
          <ac:chgData name="Sian Stebbings" userId="e14ea2a2-07d0-4302-97b9-16dc822a37cc" providerId="ADAL" clId="{88693F77-AF2D-48DA-9379-E81AF6AF3715}" dt="2018-04-20T10:00:59.911" v="799" actId="478"/>
          <ac:cxnSpMkLst>
            <pc:docMk/>
            <pc:sldMk cId="2081001580" sldId="367"/>
            <ac:cxnSpMk id="12" creationId="{59FE6047-8844-469D-9BED-98B5774B08F9}"/>
          </ac:cxnSpMkLst>
        </pc:cxnChg>
        <pc:cxnChg chg="mod">
          <ac:chgData name="Sian Stebbings" userId="e14ea2a2-07d0-4302-97b9-16dc822a37cc" providerId="ADAL" clId="{88693F77-AF2D-48DA-9379-E81AF6AF3715}" dt="2018-04-20T10:00:59.911" v="799" actId="478"/>
          <ac:cxnSpMkLst>
            <pc:docMk/>
            <pc:sldMk cId="2081001580" sldId="367"/>
            <ac:cxnSpMk id="13" creationId="{5BBAF470-ABF6-49D0-B744-64664AAF3685}"/>
          </ac:cxnSpMkLst>
        </pc:cxnChg>
        <pc:cxnChg chg="mod">
          <ac:chgData name="Sian Stebbings" userId="e14ea2a2-07d0-4302-97b9-16dc822a37cc" providerId="ADAL" clId="{88693F77-AF2D-48DA-9379-E81AF6AF3715}" dt="2018-04-20T10:00:59.911" v="799" actId="478"/>
          <ac:cxnSpMkLst>
            <pc:docMk/>
            <pc:sldMk cId="2081001580" sldId="367"/>
            <ac:cxnSpMk id="14" creationId="{4DE89499-3F5B-4782-BB59-D9314C85315E}"/>
          </ac:cxnSpMkLst>
        </pc:cxnChg>
      </pc:sldChg>
      <pc:sldChg chg="addSp delSp modSp add">
        <pc:chgData name="Sian Stebbings" userId="e14ea2a2-07d0-4302-97b9-16dc822a37cc" providerId="ADAL" clId="{88693F77-AF2D-48DA-9379-E81AF6AF3715}" dt="2018-04-20T10:05:41.932" v="926" actId="20577"/>
        <pc:sldMkLst>
          <pc:docMk/>
          <pc:sldMk cId="2786000675" sldId="368"/>
        </pc:sldMkLst>
        <pc:spChg chg="add del mod">
          <ac:chgData name="Sian Stebbings" userId="e14ea2a2-07d0-4302-97b9-16dc822a37cc" providerId="ADAL" clId="{88693F77-AF2D-48DA-9379-E81AF6AF3715}" dt="2018-04-20T10:03:02.273" v="856" actId="20577"/>
          <ac:spMkLst>
            <pc:docMk/>
            <pc:sldMk cId="2786000675" sldId="368"/>
            <ac:spMk id="3" creationId="{A7B0C113-0B5A-4A98-BBA3-C1F9F2E1FDDF}"/>
          </ac:spMkLst>
        </pc:spChg>
        <pc:spChg chg="add mod">
          <ac:chgData name="Sian Stebbings" userId="e14ea2a2-07d0-4302-97b9-16dc822a37cc" providerId="ADAL" clId="{88693F77-AF2D-48DA-9379-E81AF6AF3715}" dt="2018-04-20T10:04:21.157" v="894" actId="1076"/>
          <ac:spMkLst>
            <pc:docMk/>
            <pc:sldMk cId="2786000675" sldId="368"/>
            <ac:spMk id="4" creationId="{3705C474-BC82-40CE-98AA-4D4E55086D03}"/>
          </ac:spMkLst>
        </pc:spChg>
        <pc:spChg chg="add mod">
          <ac:chgData name="Sian Stebbings" userId="e14ea2a2-07d0-4302-97b9-16dc822a37cc" providerId="ADAL" clId="{88693F77-AF2D-48DA-9379-E81AF6AF3715}" dt="2018-04-20T10:05:19.811" v="924" actId="20577"/>
          <ac:spMkLst>
            <pc:docMk/>
            <pc:sldMk cId="2786000675" sldId="368"/>
            <ac:spMk id="14" creationId="{1A2AF306-4EA2-43B3-9EED-A841D70B2C0C}"/>
          </ac:spMkLst>
        </pc:spChg>
        <pc:spChg chg="mod">
          <ac:chgData name="Sian Stebbings" userId="e14ea2a2-07d0-4302-97b9-16dc822a37cc" providerId="ADAL" clId="{88693F77-AF2D-48DA-9379-E81AF6AF3715}" dt="2018-04-20T10:05:41.932" v="926" actId="20577"/>
          <ac:spMkLst>
            <pc:docMk/>
            <pc:sldMk cId="2786000675" sldId="368"/>
            <ac:spMk id="19" creationId="{5252A847-DE45-4FA3-A1F8-EEBEB845FF8E}"/>
          </ac:spMkLst>
        </pc:spChg>
        <pc:spChg chg="add mod">
          <ac:chgData name="Sian Stebbings" userId="e14ea2a2-07d0-4302-97b9-16dc822a37cc" providerId="ADAL" clId="{88693F77-AF2D-48DA-9379-E81AF6AF3715}" dt="2018-04-20T10:04:36.064" v="900" actId="1076"/>
          <ac:spMkLst>
            <pc:docMk/>
            <pc:sldMk cId="2786000675" sldId="368"/>
            <ac:spMk id="21" creationId="{A0DF9ACA-808C-416C-A04E-87CF401799FA}"/>
          </ac:spMkLst>
        </pc:spChg>
        <pc:grpChg chg="mod">
          <ac:chgData name="Sian Stebbings" userId="e14ea2a2-07d0-4302-97b9-16dc822a37cc" providerId="ADAL" clId="{88693F77-AF2D-48DA-9379-E81AF6AF3715}" dt="2018-04-20T10:04:32.604" v="899" actId="1076"/>
          <ac:grpSpMkLst>
            <pc:docMk/>
            <pc:sldMk cId="2786000675" sldId="368"/>
            <ac:grpSpMk id="2" creationId="{07352AD5-589C-443C-BF27-415543FE14DF}"/>
          </ac:grpSpMkLst>
        </pc:grpChg>
      </pc:sldChg>
      <pc:sldChg chg="addSp modSp add">
        <pc:chgData name="Sian Stebbings" userId="e14ea2a2-07d0-4302-97b9-16dc822a37cc" providerId="ADAL" clId="{88693F77-AF2D-48DA-9379-E81AF6AF3715}" dt="2018-04-20T10:16:31.393" v="1070" actId="404"/>
        <pc:sldMkLst>
          <pc:docMk/>
          <pc:sldMk cId="2963383823" sldId="369"/>
        </pc:sldMkLst>
        <pc:spChg chg="mod">
          <ac:chgData name="Sian Stebbings" userId="e14ea2a2-07d0-4302-97b9-16dc822a37cc" providerId="ADAL" clId="{88693F77-AF2D-48DA-9379-E81AF6AF3715}" dt="2018-04-20T10:15:44.445" v="1050" actId="404"/>
          <ac:spMkLst>
            <pc:docMk/>
            <pc:sldMk cId="2963383823" sldId="369"/>
            <ac:spMk id="7" creationId="{D8E80090-6DFB-4D7F-A1EC-EB22AC14AC57}"/>
          </ac:spMkLst>
        </pc:spChg>
        <pc:spChg chg="mod">
          <ac:chgData name="Sian Stebbings" userId="e14ea2a2-07d0-4302-97b9-16dc822a37cc" providerId="ADAL" clId="{88693F77-AF2D-48DA-9379-E81AF6AF3715}" dt="2018-04-20T10:15:47.488" v="1051" actId="404"/>
          <ac:spMkLst>
            <pc:docMk/>
            <pc:sldMk cId="2963383823" sldId="369"/>
            <ac:spMk id="9" creationId="{CF05B83B-44E3-4676-A3C0-F814F9AE0626}"/>
          </ac:spMkLst>
        </pc:spChg>
        <pc:spChg chg="mod">
          <ac:chgData name="Sian Stebbings" userId="e14ea2a2-07d0-4302-97b9-16dc822a37cc" providerId="ADAL" clId="{88693F77-AF2D-48DA-9379-E81AF6AF3715}" dt="2018-04-20T10:16:31.393" v="1070" actId="404"/>
          <ac:spMkLst>
            <pc:docMk/>
            <pc:sldMk cId="2963383823" sldId="369"/>
            <ac:spMk id="19" creationId="{5252A847-DE45-4FA3-A1F8-EEBEB845FF8E}"/>
          </ac:spMkLst>
        </pc:spChg>
        <pc:grpChg chg="add mod">
          <ac:chgData name="Sian Stebbings" userId="e14ea2a2-07d0-4302-97b9-16dc822a37cc" providerId="ADAL" clId="{88693F77-AF2D-48DA-9379-E81AF6AF3715}" dt="2018-04-20T10:15:52.116" v="1052" actId="12788"/>
          <ac:grpSpMkLst>
            <pc:docMk/>
            <pc:sldMk cId="2963383823" sldId="369"/>
            <ac:grpSpMk id="2" creationId="{C9BAF217-DEF0-42F6-98A3-DCAB8F513FE6}"/>
          </ac:grpSpMkLst>
        </pc:grpChg>
        <pc:picChg chg="mod">
          <ac:chgData name="Sian Stebbings" userId="e14ea2a2-07d0-4302-97b9-16dc822a37cc" providerId="ADAL" clId="{88693F77-AF2D-48DA-9379-E81AF6AF3715}" dt="2018-04-20T10:14:55.143" v="1011" actId="164"/>
          <ac:picMkLst>
            <pc:docMk/>
            <pc:sldMk cId="2963383823" sldId="369"/>
            <ac:picMk id="12" creationId="{1CF085B2-8272-4CC6-9415-03423DF81A61}"/>
          </ac:picMkLst>
        </pc:picChg>
      </pc:sldChg>
      <pc:sldChg chg="add">
        <pc:chgData name="Sian Stebbings" userId="e14ea2a2-07d0-4302-97b9-16dc822a37cc" providerId="ADAL" clId="{88693F77-AF2D-48DA-9379-E81AF6AF3715}" dt="2018-04-20T10:16:17.006" v="1053" actId="164"/>
        <pc:sldMkLst>
          <pc:docMk/>
          <pc:sldMk cId="3650023727" sldId="370"/>
        </pc:sldMkLst>
      </pc:sldChg>
      <pc:sldChg chg="modSp add">
        <pc:chgData name="Sian Stebbings" userId="e14ea2a2-07d0-4302-97b9-16dc822a37cc" providerId="ADAL" clId="{88693F77-AF2D-48DA-9379-E81AF6AF3715}" dt="2018-04-20T10:19:29.059" v="1185" actId="1036"/>
        <pc:sldMkLst>
          <pc:docMk/>
          <pc:sldMk cId="2935954818" sldId="371"/>
        </pc:sldMkLst>
        <pc:spChg chg="mod">
          <ac:chgData name="Sian Stebbings" userId="e14ea2a2-07d0-4302-97b9-16dc822a37cc" providerId="ADAL" clId="{88693F77-AF2D-48DA-9379-E81AF6AF3715}" dt="2018-04-20T10:19:20.710" v="1178" actId="403"/>
          <ac:spMkLst>
            <pc:docMk/>
            <pc:sldMk cId="2935954818" sldId="371"/>
            <ac:spMk id="19" creationId="{5252A847-DE45-4FA3-A1F8-EEBEB845FF8E}"/>
          </ac:spMkLst>
        </pc:spChg>
        <pc:graphicFrameChg chg="mod modGraphic">
          <ac:chgData name="Sian Stebbings" userId="e14ea2a2-07d0-4302-97b9-16dc822a37cc" providerId="ADAL" clId="{88693F77-AF2D-48DA-9379-E81AF6AF3715}" dt="2018-04-20T10:19:29.059" v="1185" actId="1036"/>
          <ac:graphicFrameMkLst>
            <pc:docMk/>
            <pc:sldMk cId="2935954818" sldId="371"/>
            <ac:graphicFrameMk id="7" creationId="{F64A76AB-4EF3-40CA-A230-FC0A3EBF4D65}"/>
          </ac:graphicFrameMkLst>
        </pc:graphicFrameChg>
      </pc:sldChg>
      <pc:sldChg chg="addSp delSp modSp add">
        <pc:chgData name="Sian Stebbings" userId="e14ea2a2-07d0-4302-97b9-16dc822a37cc" providerId="ADAL" clId="{88693F77-AF2D-48DA-9379-E81AF6AF3715}" dt="2018-04-20T10:21:05.399" v="1278" actId="1035"/>
        <pc:sldMkLst>
          <pc:docMk/>
          <pc:sldMk cId="1250306997" sldId="372"/>
        </pc:sldMkLst>
        <pc:spChg chg="add mod">
          <ac:chgData name="Sian Stebbings" userId="e14ea2a2-07d0-4302-97b9-16dc822a37cc" providerId="ADAL" clId="{88693F77-AF2D-48DA-9379-E81AF6AF3715}" dt="2018-04-20T10:21:05.399" v="1278" actId="1035"/>
          <ac:spMkLst>
            <pc:docMk/>
            <pc:sldMk cId="1250306997" sldId="372"/>
            <ac:spMk id="11" creationId="{8CDF9066-9E9E-4227-8073-BD4CF74F78BC}"/>
          </ac:spMkLst>
        </pc:spChg>
        <pc:spChg chg="add mod">
          <ac:chgData name="Sian Stebbings" userId="e14ea2a2-07d0-4302-97b9-16dc822a37cc" providerId="ADAL" clId="{88693F77-AF2D-48DA-9379-E81AF6AF3715}" dt="2018-04-20T10:21:05.399" v="1278" actId="1035"/>
          <ac:spMkLst>
            <pc:docMk/>
            <pc:sldMk cId="1250306997" sldId="372"/>
            <ac:spMk id="13" creationId="{C6C76569-5D32-47E4-A354-4F0A762178FC}"/>
          </ac:spMkLst>
        </pc:spChg>
        <pc:spChg chg="mod">
          <ac:chgData name="Sian Stebbings" userId="e14ea2a2-07d0-4302-97b9-16dc822a37cc" providerId="ADAL" clId="{88693F77-AF2D-48DA-9379-E81AF6AF3715}" dt="2018-04-20T10:21:00.813" v="1256" actId="6549"/>
          <ac:spMkLst>
            <pc:docMk/>
            <pc:sldMk cId="1250306997" sldId="372"/>
            <ac:spMk id="19" creationId="{5252A847-DE45-4FA3-A1F8-EEBEB845FF8E}"/>
          </ac:spMkLst>
        </pc:spChg>
        <pc:grpChg chg="del">
          <ac:chgData name="Sian Stebbings" userId="e14ea2a2-07d0-4302-97b9-16dc822a37cc" providerId="ADAL" clId="{88693F77-AF2D-48DA-9379-E81AF6AF3715}" dt="2018-04-20T10:19:45.661" v="1188" actId="478"/>
          <ac:grpSpMkLst>
            <pc:docMk/>
            <pc:sldMk cId="1250306997" sldId="372"/>
            <ac:grpSpMk id="2" creationId="{C9BAF217-DEF0-42F6-98A3-DCAB8F513FE6}"/>
          </ac:grpSpMkLst>
        </pc:grpChg>
      </pc:sldChg>
      <pc:sldChg chg="addSp delSp modSp add">
        <pc:chgData name="Sian Stebbings" userId="e14ea2a2-07d0-4302-97b9-16dc822a37cc" providerId="ADAL" clId="{88693F77-AF2D-48DA-9379-E81AF6AF3715}" dt="2018-04-20T10:23:13.710" v="1306" actId="164"/>
        <pc:sldMkLst>
          <pc:docMk/>
          <pc:sldMk cId="200977646" sldId="373"/>
        </pc:sldMkLst>
        <pc:spChg chg="add mod">
          <ac:chgData name="Sian Stebbings" userId="e14ea2a2-07d0-4302-97b9-16dc822a37cc" providerId="ADAL" clId="{88693F77-AF2D-48DA-9379-E81AF6AF3715}" dt="2018-04-20T10:23:10.794" v="1305" actId="164"/>
          <ac:spMkLst>
            <pc:docMk/>
            <pc:sldMk cId="200977646" sldId="373"/>
            <ac:spMk id="9" creationId="{B742E96C-BA1F-46C7-ADD7-FD355EDDD9C6}"/>
          </ac:spMkLst>
        </pc:spChg>
        <pc:spChg chg="add mod">
          <ac:chgData name="Sian Stebbings" userId="e14ea2a2-07d0-4302-97b9-16dc822a37cc" providerId="ADAL" clId="{88693F77-AF2D-48DA-9379-E81AF6AF3715}" dt="2018-04-20T10:23:13.710" v="1306" actId="164"/>
          <ac:spMkLst>
            <pc:docMk/>
            <pc:sldMk cId="200977646" sldId="373"/>
            <ac:spMk id="10" creationId="{E5CCB656-6283-46D2-927D-A42E35C79083}"/>
          </ac:spMkLst>
        </pc:spChg>
        <pc:spChg chg="del">
          <ac:chgData name="Sian Stebbings" userId="e14ea2a2-07d0-4302-97b9-16dc822a37cc" providerId="ADAL" clId="{88693F77-AF2D-48DA-9379-E81AF6AF3715}" dt="2018-04-20T10:21:08.404" v="1279" actId="478"/>
          <ac:spMkLst>
            <pc:docMk/>
            <pc:sldMk cId="200977646" sldId="373"/>
            <ac:spMk id="11" creationId="{8CDF9066-9E9E-4227-8073-BD4CF74F78BC}"/>
          </ac:spMkLst>
        </pc:spChg>
        <pc:spChg chg="del">
          <ac:chgData name="Sian Stebbings" userId="e14ea2a2-07d0-4302-97b9-16dc822a37cc" providerId="ADAL" clId="{88693F77-AF2D-48DA-9379-E81AF6AF3715}" dt="2018-04-20T10:21:08.404" v="1279" actId="478"/>
          <ac:spMkLst>
            <pc:docMk/>
            <pc:sldMk cId="200977646" sldId="373"/>
            <ac:spMk id="13" creationId="{C6C76569-5D32-47E4-A354-4F0A762178FC}"/>
          </ac:spMkLst>
        </pc:spChg>
        <pc:spChg chg="mod">
          <ac:chgData name="Sian Stebbings" userId="e14ea2a2-07d0-4302-97b9-16dc822a37cc" providerId="ADAL" clId="{88693F77-AF2D-48DA-9379-E81AF6AF3715}" dt="2018-04-20T10:21:14.999" v="1284" actId="255"/>
          <ac:spMkLst>
            <pc:docMk/>
            <pc:sldMk cId="200977646" sldId="373"/>
            <ac:spMk id="19" creationId="{5252A847-DE45-4FA3-A1F8-EEBEB845FF8E}"/>
          </ac:spMkLst>
        </pc:spChg>
        <pc:grpChg chg="add mod">
          <ac:chgData name="Sian Stebbings" userId="e14ea2a2-07d0-4302-97b9-16dc822a37cc" providerId="ADAL" clId="{88693F77-AF2D-48DA-9379-E81AF6AF3715}" dt="2018-04-20T10:23:10.794" v="1305" actId="164"/>
          <ac:grpSpMkLst>
            <pc:docMk/>
            <pc:sldMk cId="200977646" sldId="373"/>
            <ac:grpSpMk id="31" creationId="{D4CFB092-E42C-40B8-AB5B-4DCFF63D95A0}"/>
          </ac:grpSpMkLst>
        </pc:grpChg>
        <pc:grpChg chg="add mod">
          <ac:chgData name="Sian Stebbings" userId="e14ea2a2-07d0-4302-97b9-16dc822a37cc" providerId="ADAL" clId="{88693F77-AF2D-48DA-9379-E81AF6AF3715}" dt="2018-04-20T10:23:13.710" v="1306" actId="164"/>
          <ac:grpSpMkLst>
            <pc:docMk/>
            <pc:sldMk cId="200977646" sldId="373"/>
            <ac:grpSpMk id="32" creationId="{5B742A15-26A1-43A9-9C80-5A45FF190303}"/>
          </ac:grpSpMkLst>
        </pc:grpChg>
        <pc:cxnChg chg="add mod">
          <ac:chgData name="Sian Stebbings" userId="e14ea2a2-07d0-4302-97b9-16dc822a37cc" providerId="ADAL" clId="{88693F77-AF2D-48DA-9379-E81AF6AF3715}" dt="2018-04-20T10:22:17.493" v="1286" actId="11529"/>
          <ac:cxnSpMkLst>
            <pc:docMk/>
            <pc:sldMk cId="200977646" sldId="373"/>
            <ac:cxnSpMk id="3" creationId="{A3CFA086-9D79-4B5C-B008-5A48345F2B31}"/>
          </ac:cxnSpMkLst>
        </pc:cxnChg>
        <pc:cxnChg chg="add mod">
          <ac:chgData name="Sian Stebbings" userId="e14ea2a2-07d0-4302-97b9-16dc822a37cc" providerId="ADAL" clId="{88693F77-AF2D-48DA-9379-E81AF6AF3715}" dt="2018-04-20T10:23:13.710" v="1306" actId="164"/>
          <ac:cxnSpMkLst>
            <pc:docMk/>
            <pc:sldMk cId="200977646" sldId="373"/>
            <ac:cxnSpMk id="12" creationId="{284456A5-0B42-4F99-941C-A081FF035902}"/>
          </ac:cxnSpMkLst>
        </pc:cxnChg>
        <pc:cxnChg chg="add mod">
          <ac:chgData name="Sian Stebbings" userId="e14ea2a2-07d0-4302-97b9-16dc822a37cc" providerId="ADAL" clId="{88693F77-AF2D-48DA-9379-E81AF6AF3715}" dt="2018-04-20T10:23:13.710" v="1306" actId="164"/>
          <ac:cxnSpMkLst>
            <pc:docMk/>
            <pc:sldMk cId="200977646" sldId="373"/>
            <ac:cxnSpMk id="14" creationId="{E0CAC9F9-6B8D-471B-822D-3CB0A6A6B4D6}"/>
          </ac:cxnSpMkLst>
        </pc:cxnChg>
        <pc:cxnChg chg="add mod">
          <ac:chgData name="Sian Stebbings" userId="e14ea2a2-07d0-4302-97b9-16dc822a37cc" providerId="ADAL" clId="{88693F77-AF2D-48DA-9379-E81AF6AF3715}" dt="2018-04-20T10:23:13.710" v="1306" actId="164"/>
          <ac:cxnSpMkLst>
            <pc:docMk/>
            <pc:sldMk cId="200977646" sldId="373"/>
            <ac:cxnSpMk id="15" creationId="{0F2F707E-6B39-4589-905B-87283704A1D8}"/>
          </ac:cxnSpMkLst>
        </pc:cxnChg>
        <pc:cxnChg chg="add mod">
          <ac:chgData name="Sian Stebbings" userId="e14ea2a2-07d0-4302-97b9-16dc822a37cc" providerId="ADAL" clId="{88693F77-AF2D-48DA-9379-E81AF6AF3715}" dt="2018-04-20T10:23:10.794" v="1305" actId="164"/>
          <ac:cxnSpMkLst>
            <pc:docMk/>
            <pc:sldMk cId="200977646" sldId="373"/>
            <ac:cxnSpMk id="22" creationId="{23E209E5-257A-43E0-B3C8-0D8B5A9D0BC6}"/>
          </ac:cxnSpMkLst>
        </pc:cxnChg>
        <pc:cxnChg chg="add mod">
          <ac:chgData name="Sian Stebbings" userId="e14ea2a2-07d0-4302-97b9-16dc822a37cc" providerId="ADAL" clId="{88693F77-AF2D-48DA-9379-E81AF6AF3715}" dt="2018-04-20T10:23:10.794" v="1305" actId="164"/>
          <ac:cxnSpMkLst>
            <pc:docMk/>
            <pc:sldMk cId="200977646" sldId="373"/>
            <ac:cxnSpMk id="25" creationId="{E8F79A09-B94F-4971-A242-96A403CF5F62}"/>
          </ac:cxnSpMkLst>
        </pc:cxnChg>
        <pc:cxnChg chg="add mod">
          <ac:chgData name="Sian Stebbings" userId="e14ea2a2-07d0-4302-97b9-16dc822a37cc" providerId="ADAL" clId="{88693F77-AF2D-48DA-9379-E81AF6AF3715}" dt="2018-04-20T10:23:10.794" v="1305" actId="164"/>
          <ac:cxnSpMkLst>
            <pc:docMk/>
            <pc:sldMk cId="200977646" sldId="373"/>
            <ac:cxnSpMk id="28" creationId="{431310B3-77D2-491F-BBEF-C53979E358F3}"/>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04/01/2019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04/01/2019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angles-in-polygons-year-6-properties-of-shapes-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6/summer-block-1-properties-of-shapes/"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g4b&amp;fwp_autoobjective=6" TargetMode="External"/><Relationship Id="rId5" Type="http://schemas.openxmlformats.org/officeDocument/2006/relationships/hyperlink" Target="https://classroomsecrets.co.uk/content-domain-filter/?fwp_contentdomain=6g4a&amp;fwp_autoobjective=6" TargetMode="External"/><Relationship Id="rId4" Type="http://schemas.openxmlformats.org/officeDocument/2006/relationships/hyperlink" Target="https://classroomsecrets.co.uk/content-domain-filter/?fwp_contentdomain=6g2a&amp;fwp_autoobjective=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microsoft.com/office/2007/relationships/hdphoto" Target="../media/hdphoto1.wdp"/><Relationship Id="rId17" Type="http://schemas.openxmlformats.org/officeDocument/2006/relationships/image" Target="../media/image14.png"/><Relationship Id="rId2" Type="http://schemas.openxmlformats.org/officeDocument/2006/relationships/image" Target="../media/image1.jpg"/><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2.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microsoft.com/office/2007/relationships/hdphoto" Target="../media/hdphoto3.wdp"/><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microsoft.com/office/2007/relationships/hdphoto" Target="../media/hdphoto3.wdp"/><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microsoft.com/office/2007/relationships/hdphoto" Target="../media/hdphoto3.wdp"/><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6 – Summer Block 1 – Geometry – Angles in Polygons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Year 6 (6G2a) </a:t>
            </a:r>
            <a:r>
              <a:rPr lang="en-GB" sz="1400" u="sng" dirty="0">
                <a:solidFill>
                  <a:srgbClr val="0070C0"/>
                </a:solidFill>
                <a:latin typeface="SassoonCRInfantMedium" panose="02000603020000020003" pitchFamily="2" charset="77"/>
                <a:hlinkClick r:id="rId4"/>
              </a:rPr>
              <a:t>Compare and classify geometric shapes based on their properties and sizes</a:t>
            </a:r>
            <a:endParaRPr lang="en-GB" sz="1400" u="sng" dirty="0">
              <a:solidFill>
                <a:prstClr val="black"/>
              </a:solidFill>
              <a:latin typeface="SassoonCRInfantMedium" panose="02000603020000020003" pitchFamily="2" charset="0"/>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Year 6: (6G4a) </a:t>
            </a:r>
            <a:r>
              <a:rPr lang="en-GB" sz="1400" u="sng" dirty="0">
                <a:solidFill>
                  <a:srgbClr val="0070C0"/>
                </a:solidFill>
                <a:latin typeface="SassoonCRInfantMedium" panose="02000603020000020003" pitchFamily="2" charset="0"/>
                <a:hlinkClick r:id="rId5"/>
              </a:rPr>
              <a:t>Find unknown angles in any triangles, quadrilaterals and regular polygons</a:t>
            </a:r>
            <a:endParaRPr lang="en-GB" sz="1400" dirty="0">
              <a:solidFill>
                <a:srgbClr val="0070C0"/>
              </a:solidFill>
              <a:latin typeface="SassoonCRInfantMedium" panose="02000603020000020003" pitchFamily="2" charset="0"/>
            </a:endParaRPr>
          </a:p>
          <a:p>
            <a:pPr fontAlgn="base">
              <a:lnSpc>
                <a:spcPct val="100000"/>
              </a:lnSpc>
              <a:spcAft>
                <a:spcPts val="0"/>
              </a:spcAft>
              <a:buClrTx/>
              <a:buSzTx/>
              <a:tabLst/>
              <a:defRPr/>
            </a:pPr>
            <a:r>
              <a:rPr lang="en-GB" sz="1400" dirty="0">
                <a:solidFill>
                  <a:schemeClr val="tx1"/>
                </a:solidFill>
                <a:latin typeface="SassoonCRInfantMedium" panose="02000603020000020003" pitchFamily="2" charset="0"/>
              </a:rPr>
              <a:t>Mathematics Year 6: (6G4b) </a:t>
            </a:r>
            <a:r>
              <a:rPr lang="en-GB" sz="1400" u="sng" dirty="0">
                <a:solidFill>
                  <a:srgbClr val="0070C0"/>
                </a:solidFill>
                <a:latin typeface="SassoonCRInfantMedium" panose="02000603020000020003" pitchFamily="2" charset="0"/>
                <a:hlinkClick r:id="rId6"/>
              </a:rPr>
              <a:t>Recognise angles where they meet at a point, are on a straight line, or are vertically opposite, and find missing angles</a:t>
            </a:r>
            <a:endParaRPr lang="en-GB" sz="1400" u="sng" dirty="0">
              <a:solidFill>
                <a:srgbClr val="0070C0"/>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a:lnSpc>
                <a:spcPct val="100000"/>
              </a:lnSpc>
              <a:spcAft>
                <a:spcPts val="0"/>
              </a:spcAft>
              <a:buClrTx/>
              <a:buSzTx/>
              <a:tabLst/>
              <a:defRPr/>
            </a:pPr>
            <a:r>
              <a:rPr lang="en-GB" dirty="0">
                <a:solidFill>
                  <a:prstClr val="black"/>
                </a:solidFill>
                <a:latin typeface="SassoonCRInfantMedium" panose="02000603020000020003" pitchFamily="2" charset="0"/>
              </a:rPr>
              <a:t>More </a:t>
            </a:r>
            <a:r>
              <a:rPr lang="en-GB" dirty="0">
                <a:solidFill>
                  <a:prstClr val="black"/>
                </a:solidFill>
                <a:latin typeface="SassoonCRInfantMedium" panose="02000603020000020003" pitchFamily="2" charset="0"/>
                <a:hlinkClick r:id="rId7"/>
              </a:rPr>
              <a:t>Year 6 Properties of Shapes</a:t>
            </a:r>
            <a:r>
              <a:rPr lang="en-GB" dirty="0">
                <a:solidFill>
                  <a:prstClr val="black"/>
                </a:solidFill>
                <a:latin typeface="SassoonCRInfantMedium" panose="02000603020000020003" pitchFamily="2" charset="0"/>
              </a:rPr>
              <a:t> resources.</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8"/>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6 – Summer Block 1 – Geometry</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9: Angles in Polygons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How many different polygons can you find in this pattern?</a:t>
            </a:r>
          </a:p>
        </p:txBody>
      </p:sp>
      <p:grpSp>
        <p:nvGrpSpPr>
          <p:cNvPr id="2" name="Group 1">
            <a:extLst>
              <a:ext uri="{FF2B5EF4-FFF2-40B4-BE49-F238E27FC236}">
                <a16:creationId xmlns:a16="http://schemas.microsoft.com/office/drawing/2014/main" id="{28A2CBAD-D0F4-4FA9-92F8-BDE0314902A9}"/>
              </a:ext>
            </a:extLst>
          </p:cNvPr>
          <p:cNvGrpSpPr/>
          <p:nvPr/>
        </p:nvGrpSpPr>
        <p:grpSpPr>
          <a:xfrm>
            <a:off x="2818263" y="2279176"/>
            <a:ext cx="3507475" cy="3466531"/>
            <a:chOff x="2634018" y="2279176"/>
            <a:chExt cx="3507475" cy="3466531"/>
          </a:xfrm>
        </p:grpSpPr>
        <p:sp>
          <p:nvSpPr>
            <p:cNvPr id="46" name="Octagon 45">
              <a:extLst>
                <a:ext uri="{FF2B5EF4-FFF2-40B4-BE49-F238E27FC236}">
                  <a16:creationId xmlns:a16="http://schemas.microsoft.com/office/drawing/2014/main" id="{969FC1F7-1B6E-4BCD-93B3-915BD8C9AF13}"/>
                </a:ext>
              </a:extLst>
            </p:cNvPr>
            <p:cNvSpPr/>
            <p:nvPr/>
          </p:nvSpPr>
          <p:spPr>
            <a:xfrm>
              <a:off x="2634018" y="2279176"/>
              <a:ext cx="3507475" cy="3466531"/>
            </a:xfrm>
            <a:prstGeom prst="octagon">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a:extLst>
                <a:ext uri="{FF2B5EF4-FFF2-40B4-BE49-F238E27FC236}">
                  <a16:creationId xmlns:a16="http://schemas.microsoft.com/office/drawing/2014/main" id="{BA4F4FA4-0B17-4E69-9524-9E1F1CDBA3DF}"/>
                </a:ext>
              </a:extLst>
            </p:cNvPr>
            <p:cNvCxnSpPr>
              <a:cxnSpLocks/>
              <a:stCxn id="46" idx="6"/>
              <a:endCxn id="46" idx="2"/>
            </p:cNvCxnSpPr>
            <p:nvPr/>
          </p:nvCxnSpPr>
          <p:spPr>
            <a:xfrm>
              <a:off x="3649330" y="2279176"/>
              <a:ext cx="1476851" cy="346653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2B33C85-EF59-4DC2-A2E7-7E90E6C8E101}"/>
                </a:ext>
              </a:extLst>
            </p:cNvPr>
            <p:cNvCxnSpPr>
              <a:cxnSpLocks/>
              <a:stCxn id="46" idx="7"/>
              <a:endCxn id="46" idx="3"/>
            </p:cNvCxnSpPr>
            <p:nvPr/>
          </p:nvCxnSpPr>
          <p:spPr>
            <a:xfrm flipH="1">
              <a:off x="3649330" y="2279176"/>
              <a:ext cx="1476851" cy="346653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F3DE1C2-5CCB-476D-B728-205E90E1345C}"/>
                </a:ext>
              </a:extLst>
            </p:cNvPr>
            <p:cNvCxnSpPr>
              <a:cxnSpLocks/>
              <a:stCxn id="46" idx="0"/>
              <a:endCxn id="46" idx="4"/>
            </p:cNvCxnSpPr>
            <p:nvPr/>
          </p:nvCxnSpPr>
          <p:spPr>
            <a:xfrm flipH="1">
              <a:off x="2634018" y="3294488"/>
              <a:ext cx="3507475" cy="143590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970DC65D-2DD4-4E1A-8A08-F541C9366182}"/>
                </a:ext>
              </a:extLst>
            </p:cNvPr>
            <p:cNvCxnSpPr>
              <a:cxnSpLocks/>
              <a:stCxn id="46" idx="1"/>
              <a:endCxn id="46" idx="5"/>
            </p:cNvCxnSpPr>
            <p:nvPr/>
          </p:nvCxnSpPr>
          <p:spPr>
            <a:xfrm flipH="1" flipV="1">
              <a:off x="2634018" y="3294488"/>
              <a:ext cx="3507475" cy="143590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DE855F9A-3D52-42EB-BA05-2CABE72EB96D}"/>
                </a:ext>
              </a:extLst>
            </p:cNvPr>
            <p:cNvCxnSpPr>
              <a:cxnSpLocks/>
              <a:stCxn id="46" idx="3"/>
              <a:endCxn id="46" idx="5"/>
            </p:cNvCxnSpPr>
            <p:nvPr/>
          </p:nvCxnSpPr>
          <p:spPr>
            <a:xfrm flipH="1" flipV="1">
              <a:off x="2634018" y="3294488"/>
              <a:ext cx="1015312" cy="24512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2D12175-C365-4FE7-AEE4-96462AA2A33C}"/>
                </a:ext>
              </a:extLst>
            </p:cNvPr>
            <p:cNvCxnSpPr>
              <a:cxnSpLocks/>
              <a:stCxn id="46" idx="3"/>
              <a:endCxn id="46" idx="1"/>
            </p:cNvCxnSpPr>
            <p:nvPr/>
          </p:nvCxnSpPr>
          <p:spPr>
            <a:xfrm flipV="1">
              <a:off x="3649330" y="4730395"/>
              <a:ext cx="2492163" cy="10153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1D5A416-AF21-486C-B005-0C6E40A301CD}"/>
                </a:ext>
              </a:extLst>
            </p:cNvPr>
            <p:cNvCxnSpPr>
              <a:cxnSpLocks/>
              <a:stCxn id="46" idx="7"/>
              <a:endCxn id="46" idx="1"/>
            </p:cNvCxnSpPr>
            <p:nvPr/>
          </p:nvCxnSpPr>
          <p:spPr>
            <a:xfrm>
              <a:off x="5126181" y="2279176"/>
              <a:ext cx="1015312" cy="24512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CF696E96-A747-4726-9D0D-568D971061F0}"/>
                </a:ext>
              </a:extLst>
            </p:cNvPr>
            <p:cNvCxnSpPr>
              <a:cxnSpLocks/>
              <a:stCxn id="46" idx="5"/>
              <a:endCxn id="46" idx="7"/>
            </p:cNvCxnSpPr>
            <p:nvPr/>
          </p:nvCxnSpPr>
          <p:spPr>
            <a:xfrm flipV="1">
              <a:off x="2634018" y="2279176"/>
              <a:ext cx="2492163" cy="10153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3723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bg2">
                    <a:lumMod val="25000"/>
                  </a:schemeClr>
                </a:solidFill>
                <a:latin typeface="SassoonCRInfantMedium" panose="02000603020000020003" pitchFamily="2" charset="0"/>
              </a:rPr>
              <a:t>How many different polygons can you find in this pattern?</a:t>
            </a:r>
          </a:p>
          <a:p>
            <a:pPr marL="88900" algn="ctr"/>
            <a:r>
              <a:rPr lang="en-GB" sz="2400" dirty="0">
                <a:solidFill>
                  <a:srgbClr val="FF0000"/>
                </a:solidFill>
                <a:latin typeface="SassoonCRInfantMedium" panose="02000603020000020003" pitchFamily="2" charset="0"/>
              </a:rPr>
              <a:t>Multiple answers, here are a small selection:</a:t>
            </a:r>
          </a:p>
          <a:p>
            <a:pPr marL="88900" algn="ctr"/>
            <a:endParaRPr lang="en-GB" sz="2400" dirty="0">
              <a:solidFill>
                <a:schemeClr val="bg2">
                  <a:lumMod val="25000"/>
                </a:schemeClr>
              </a:solidFill>
              <a:latin typeface="SassoonCRInfantMedium" panose="02000603020000020003" pitchFamily="2" charset="0"/>
            </a:endParaRPr>
          </a:p>
        </p:txBody>
      </p:sp>
      <p:sp>
        <p:nvSpPr>
          <p:cNvPr id="20" name="TextBox 19">
            <a:extLst>
              <a:ext uri="{FF2B5EF4-FFF2-40B4-BE49-F238E27FC236}">
                <a16:creationId xmlns:a16="http://schemas.microsoft.com/office/drawing/2014/main" id="{1B8BF35F-FFFD-4618-B0C4-CD0DDC6F0D1C}"/>
              </a:ext>
            </a:extLst>
          </p:cNvPr>
          <p:cNvSpPr txBox="1"/>
          <p:nvPr/>
        </p:nvSpPr>
        <p:spPr>
          <a:xfrm>
            <a:off x="718359" y="1674501"/>
            <a:ext cx="2109167" cy="400110"/>
          </a:xfrm>
          <a:prstGeom prst="rect">
            <a:avLst/>
          </a:prstGeom>
          <a:noFill/>
        </p:spPr>
        <p:txBody>
          <a:bodyPr wrap="none" rtlCol="0">
            <a:spAutoFit/>
          </a:bodyPr>
          <a:lstStyle/>
          <a:p>
            <a:r>
              <a:rPr lang="en-GB" sz="2000" dirty="0">
                <a:latin typeface="SassoonCRInfantMedium" panose="02000603020000020003" pitchFamily="2" charset="0"/>
              </a:rPr>
              <a:t>Regular Polygons</a:t>
            </a:r>
          </a:p>
        </p:txBody>
      </p:sp>
      <p:sp>
        <p:nvSpPr>
          <p:cNvPr id="30" name="TextBox 29">
            <a:extLst>
              <a:ext uri="{FF2B5EF4-FFF2-40B4-BE49-F238E27FC236}">
                <a16:creationId xmlns:a16="http://schemas.microsoft.com/office/drawing/2014/main" id="{02E232B9-AD5F-4ABF-B8B1-FD14534002A8}"/>
              </a:ext>
            </a:extLst>
          </p:cNvPr>
          <p:cNvSpPr txBox="1"/>
          <p:nvPr/>
        </p:nvSpPr>
        <p:spPr>
          <a:xfrm>
            <a:off x="5143851" y="1674501"/>
            <a:ext cx="2219775" cy="400110"/>
          </a:xfrm>
          <a:prstGeom prst="rect">
            <a:avLst/>
          </a:prstGeom>
          <a:noFill/>
        </p:spPr>
        <p:txBody>
          <a:bodyPr wrap="none" rtlCol="0">
            <a:spAutoFit/>
          </a:bodyPr>
          <a:lstStyle/>
          <a:p>
            <a:r>
              <a:rPr lang="en-GB" sz="2000" dirty="0">
                <a:latin typeface="SassoonCRInfantMedium" panose="02000603020000020003" pitchFamily="2" charset="0"/>
              </a:rPr>
              <a:t>Irregular Polygons</a:t>
            </a:r>
          </a:p>
        </p:txBody>
      </p:sp>
      <p:grpSp>
        <p:nvGrpSpPr>
          <p:cNvPr id="6" name="Group 5">
            <a:extLst>
              <a:ext uri="{FF2B5EF4-FFF2-40B4-BE49-F238E27FC236}">
                <a16:creationId xmlns:a16="http://schemas.microsoft.com/office/drawing/2014/main" id="{4B2A0F84-7444-4587-A7CC-E9116CD617D7}"/>
              </a:ext>
            </a:extLst>
          </p:cNvPr>
          <p:cNvGrpSpPr/>
          <p:nvPr/>
        </p:nvGrpSpPr>
        <p:grpSpPr>
          <a:xfrm>
            <a:off x="1116925" y="2069640"/>
            <a:ext cx="1275449" cy="4087232"/>
            <a:chOff x="831789" y="2069640"/>
            <a:chExt cx="1275449" cy="4087232"/>
          </a:xfrm>
        </p:grpSpPr>
        <p:grpSp>
          <p:nvGrpSpPr>
            <p:cNvPr id="14" name="Group 13">
              <a:extLst>
                <a:ext uri="{FF2B5EF4-FFF2-40B4-BE49-F238E27FC236}">
                  <a16:creationId xmlns:a16="http://schemas.microsoft.com/office/drawing/2014/main" id="{2ED7BE24-1AC2-4C02-9699-0EDEB58130A0}"/>
                </a:ext>
              </a:extLst>
            </p:cNvPr>
            <p:cNvGrpSpPr/>
            <p:nvPr/>
          </p:nvGrpSpPr>
          <p:grpSpPr>
            <a:xfrm>
              <a:off x="831792" y="2069640"/>
              <a:ext cx="1275446" cy="2699497"/>
              <a:chOff x="567936" y="2069640"/>
              <a:chExt cx="1275446" cy="2699497"/>
            </a:xfrm>
          </p:grpSpPr>
          <p:pic>
            <p:nvPicPr>
              <p:cNvPr id="4" name="Picture 3">
                <a:extLst>
                  <a:ext uri="{FF2B5EF4-FFF2-40B4-BE49-F238E27FC236}">
                    <a16:creationId xmlns:a16="http://schemas.microsoft.com/office/drawing/2014/main" id="{2BC89A08-DBD9-40C9-8F37-2EB286B1741D}"/>
                  </a:ext>
                </a:extLst>
              </p:cNvPr>
              <p:cNvPicPr>
                <a:picLocks noChangeAspect="1"/>
              </p:cNvPicPr>
              <p:nvPr/>
            </p:nvPicPr>
            <p:blipFill>
              <a:blip r:embed="rId4"/>
              <a:stretch>
                <a:fillRect/>
              </a:stretch>
            </p:blipFill>
            <p:spPr>
              <a:xfrm>
                <a:off x="567939" y="2069640"/>
                <a:ext cx="1275441" cy="1260000"/>
              </a:xfrm>
              <a:prstGeom prst="rect">
                <a:avLst/>
              </a:prstGeom>
            </p:spPr>
          </p:pic>
          <p:pic>
            <p:nvPicPr>
              <p:cNvPr id="9" name="Picture 8">
                <a:extLst>
                  <a:ext uri="{FF2B5EF4-FFF2-40B4-BE49-F238E27FC236}">
                    <a16:creationId xmlns:a16="http://schemas.microsoft.com/office/drawing/2014/main" id="{167A8EEB-9CD1-4D34-8113-297EC6AB5EA3}"/>
                  </a:ext>
                </a:extLst>
              </p:cNvPr>
              <p:cNvPicPr>
                <a:picLocks noChangeAspect="1"/>
              </p:cNvPicPr>
              <p:nvPr/>
            </p:nvPicPr>
            <p:blipFill>
              <a:blip r:embed="rId5"/>
              <a:stretch>
                <a:fillRect/>
              </a:stretch>
            </p:blipFill>
            <p:spPr>
              <a:xfrm>
                <a:off x="567936" y="3509137"/>
                <a:ext cx="1275446" cy="1260000"/>
              </a:xfrm>
              <a:prstGeom prst="rect">
                <a:avLst/>
              </a:prstGeom>
            </p:spPr>
          </p:pic>
        </p:grpSp>
        <p:pic>
          <p:nvPicPr>
            <p:cNvPr id="11" name="Picture 10">
              <a:extLst>
                <a:ext uri="{FF2B5EF4-FFF2-40B4-BE49-F238E27FC236}">
                  <a16:creationId xmlns:a16="http://schemas.microsoft.com/office/drawing/2014/main" id="{D061C127-5F92-48EB-BD28-A93D31B3E3E8}"/>
                </a:ext>
              </a:extLst>
            </p:cNvPr>
            <p:cNvPicPr>
              <a:picLocks noChangeAspect="1"/>
            </p:cNvPicPr>
            <p:nvPr/>
          </p:nvPicPr>
          <p:blipFill>
            <a:blip r:embed="rId6"/>
            <a:stretch>
              <a:fillRect/>
            </a:stretch>
          </p:blipFill>
          <p:spPr>
            <a:xfrm>
              <a:off x="831789" y="4896872"/>
              <a:ext cx="1275447" cy="1260000"/>
            </a:xfrm>
            <a:prstGeom prst="rect">
              <a:avLst/>
            </a:prstGeom>
          </p:spPr>
        </p:pic>
      </p:grpSp>
      <p:grpSp>
        <p:nvGrpSpPr>
          <p:cNvPr id="41" name="Group 40">
            <a:extLst>
              <a:ext uri="{FF2B5EF4-FFF2-40B4-BE49-F238E27FC236}">
                <a16:creationId xmlns:a16="http://schemas.microsoft.com/office/drawing/2014/main" id="{9E65B725-0DFD-4A73-8826-0A5A7054F0D8}"/>
              </a:ext>
            </a:extLst>
          </p:cNvPr>
          <p:cNvGrpSpPr/>
          <p:nvPr/>
        </p:nvGrpSpPr>
        <p:grpSpPr>
          <a:xfrm>
            <a:off x="5543436" y="2082496"/>
            <a:ext cx="2904464" cy="4145403"/>
            <a:chOff x="5867900" y="2082496"/>
            <a:chExt cx="2904464" cy="4145403"/>
          </a:xfrm>
        </p:grpSpPr>
        <p:grpSp>
          <p:nvGrpSpPr>
            <p:cNvPr id="37" name="Group 36">
              <a:extLst>
                <a:ext uri="{FF2B5EF4-FFF2-40B4-BE49-F238E27FC236}">
                  <a16:creationId xmlns:a16="http://schemas.microsoft.com/office/drawing/2014/main" id="{AE53A394-1EF7-4106-B16E-18B9CA3F1E2E}"/>
                </a:ext>
              </a:extLst>
            </p:cNvPr>
            <p:cNvGrpSpPr/>
            <p:nvPr/>
          </p:nvGrpSpPr>
          <p:grpSpPr>
            <a:xfrm>
              <a:off x="5867900" y="2082496"/>
              <a:ext cx="2835135" cy="4130373"/>
              <a:chOff x="5867900" y="2082496"/>
              <a:chExt cx="2835135" cy="4130373"/>
            </a:xfrm>
          </p:grpSpPr>
          <p:grpSp>
            <p:nvGrpSpPr>
              <p:cNvPr id="15" name="Group 14">
                <a:extLst>
                  <a:ext uri="{FF2B5EF4-FFF2-40B4-BE49-F238E27FC236}">
                    <a16:creationId xmlns:a16="http://schemas.microsoft.com/office/drawing/2014/main" id="{282EB338-DCC7-466A-A504-5CA16A552F46}"/>
                  </a:ext>
                </a:extLst>
              </p:cNvPr>
              <p:cNvGrpSpPr/>
              <p:nvPr/>
            </p:nvGrpSpPr>
            <p:grpSpPr>
              <a:xfrm>
                <a:off x="5916168" y="2082496"/>
                <a:ext cx="2786867" cy="2724334"/>
                <a:chOff x="5743895" y="3509137"/>
                <a:chExt cx="2786867" cy="2724334"/>
              </a:xfrm>
            </p:grpSpPr>
            <p:pic>
              <p:nvPicPr>
                <p:cNvPr id="2" name="Picture 1">
                  <a:extLst>
                    <a:ext uri="{FF2B5EF4-FFF2-40B4-BE49-F238E27FC236}">
                      <a16:creationId xmlns:a16="http://schemas.microsoft.com/office/drawing/2014/main" id="{BCADE322-7C37-4862-992B-28CD8E05AF36}"/>
                    </a:ext>
                  </a:extLst>
                </p:cNvPr>
                <p:cNvPicPr>
                  <a:picLocks noChangeAspect="1"/>
                </p:cNvPicPr>
                <p:nvPr/>
              </p:nvPicPr>
              <p:blipFill>
                <a:blip r:embed="rId7"/>
                <a:stretch>
                  <a:fillRect/>
                </a:stretch>
              </p:blipFill>
              <p:spPr>
                <a:xfrm>
                  <a:off x="5743895" y="4948634"/>
                  <a:ext cx="1275446" cy="1260000"/>
                </a:xfrm>
                <a:prstGeom prst="rect">
                  <a:avLst/>
                </a:prstGeom>
              </p:spPr>
            </p:pic>
            <p:pic>
              <p:nvPicPr>
                <p:cNvPr id="3" name="Picture 2">
                  <a:extLst>
                    <a:ext uri="{FF2B5EF4-FFF2-40B4-BE49-F238E27FC236}">
                      <a16:creationId xmlns:a16="http://schemas.microsoft.com/office/drawing/2014/main" id="{DC08AD8C-5156-4464-B3CB-632491C6D1BF}"/>
                    </a:ext>
                  </a:extLst>
                </p:cNvPr>
                <p:cNvPicPr>
                  <a:picLocks noChangeAspect="1"/>
                </p:cNvPicPr>
                <p:nvPr/>
              </p:nvPicPr>
              <p:blipFill>
                <a:blip r:embed="rId8"/>
                <a:stretch>
                  <a:fillRect/>
                </a:stretch>
              </p:blipFill>
              <p:spPr>
                <a:xfrm>
                  <a:off x="5743895" y="3509137"/>
                  <a:ext cx="1275446" cy="1260000"/>
                </a:xfrm>
                <a:prstGeom prst="rect">
                  <a:avLst/>
                </a:prstGeom>
              </p:spPr>
            </p:pic>
            <p:pic>
              <p:nvPicPr>
                <p:cNvPr id="7" name="Picture 6">
                  <a:extLst>
                    <a:ext uri="{FF2B5EF4-FFF2-40B4-BE49-F238E27FC236}">
                      <a16:creationId xmlns:a16="http://schemas.microsoft.com/office/drawing/2014/main" id="{BB41C4D7-A7DE-460E-89BB-3EAEDE6D1639}"/>
                    </a:ext>
                  </a:extLst>
                </p:cNvPr>
                <p:cNvPicPr>
                  <a:picLocks noChangeAspect="1"/>
                </p:cNvPicPr>
                <p:nvPr/>
              </p:nvPicPr>
              <p:blipFill>
                <a:blip r:embed="rId9"/>
                <a:stretch>
                  <a:fillRect/>
                </a:stretch>
              </p:blipFill>
              <p:spPr>
                <a:xfrm>
                  <a:off x="7255316" y="4973471"/>
                  <a:ext cx="1275446" cy="1260000"/>
                </a:xfrm>
                <a:prstGeom prst="rect">
                  <a:avLst/>
                </a:prstGeom>
              </p:spPr>
            </p:pic>
            <p:pic>
              <p:nvPicPr>
                <p:cNvPr id="10" name="Picture 9">
                  <a:extLst>
                    <a:ext uri="{FF2B5EF4-FFF2-40B4-BE49-F238E27FC236}">
                      <a16:creationId xmlns:a16="http://schemas.microsoft.com/office/drawing/2014/main" id="{839D80AB-0210-4EE2-AC6F-243CFEC223FD}"/>
                    </a:ext>
                  </a:extLst>
                </p:cNvPr>
                <p:cNvPicPr>
                  <a:picLocks noChangeAspect="1"/>
                </p:cNvPicPr>
                <p:nvPr/>
              </p:nvPicPr>
              <p:blipFill>
                <a:blip r:embed="rId10"/>
                <a:stretch>
                  <a:fillRect/>
                </a:stretch>
              </p:blipFill>
              <p:spPr>
                <a:xfrm>
                  <a:off x="7255316" y="3509137"/>
                  <a:ext cx="1275446" cy="1260000"/>
                </a:xfrm>
                <a:prstGeom prst="rect">
                  <a:avLst/>
                </a:prstGeom>
              </p:spPr>
            </p:pic>
          </p:grpSp>
          <p:grpSp>
            <p:nvGrpSpPr>
              <p:cNvPr id="23" name="Group 22">
                <a:extLst>
                  <a:ext uri="{FF2B5EF4-FFF2-40B4-BE49-F238E27FC236}">
                    <a16:creationId xmlns:a16="http://schemas.microsoft.com/office/drawing/2014/main" id="{F7DABE7C-12F4-48B9-B68D-20C58ECB6738}"/>
                  </a:ext>
                </a:extLst>
              </p:cNvPr>
              <p:cNvGrpSpPr/>
              <p:nvPr/>
            </p:nvGrpSpPr>
            <p:grpSpPr>
              <a:xfrm>
                <a:off x="5867900" y="4868534"/>
                <a:ext cx="1371982" cy="1344335"/>
                <a:chOff x="5867900" y="4868534"/>
                <a:chExt cx="1371982" cy="1344335"/>
              </a:xfrm>
            </p:grpSpPr>
            <p:pic>
              <p:nvPicPr>
                <p:cNvPr id="21" name="Picture 20">
                  <a:extLst>
                    <a:ext uri="{FF2B5EF4-FFF2-40B4-BE49-F238E27FC236}">
                      <a16:creationId xmlns:a16="http://schemas.microsoft.com/office/drawing/2014/main" id="{4B84D09E-2ED1-43CB-8F1D-EEE698115CF7}"/>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3599" b="96401" l="3275" r="96222">
                              <a14:foregroundMark x1="90428" y1="30077" x2="93199" y2="43188"/>
                              <a14:foregroundMark x1="93199" y1="43188" x2="92191" y2="46530"/>
                              <a14:foregroundMark x1="95718" y1="33933" x2="95718" y2="37018"/>
                              <a14:foregroundMark x1="94458" y1="61440" x2="89673" y2="71979"/>
                              <a14:foregroundMark x1="94710" y1="64267" x2="88161" y2="75321"/>
                              <a14:foregroundMark x1="88161" y1="75321" x2="85642" y2="77378"/>
                              <a14:foregroundMark x1="87154" y1="75578" x2="77330" y2="63753"/>
                              <a14:foregroundMark x1="77330" y1="63753" x2="74307" y2="56298"/>
                              <a14:foregroundMark x1="86146" y1="42931" x2="64987" y2="65296"/>
                              <a14:foregroundMark x1="44836" y1="73008" x2="67254" y2="56812"/>
                              <a14:foregroundMark x1="67254" y1="56812" x2="67254" y2="56812"/>
                              <a14:foregroundMark x1="66499" y1="55013" x2="39547" y2="68638"/>
                              <a14:foregroundMark x1="39547" y1="68638" x2="26952" y2="71722"/>
                              <a14:foregroundMark x1="26952" y1="71722" x2="25945" y2="72494"/>
                              <a14:foregroundMark x1="29219" y1="82005" x2="43577" y2="84319"/>
                              <a14:foregroundMark x1="43577" y1="84319" x2="71285" y2="80206"/>
                              <a14:foregroundMark x1="79345" y1="79434" x2="52141" y2="88689"/>
                              <a14:foregroundMark x1="49874" y1="90746" x2="66751" y2="87661"/>
                              <a14:foregroundMark x1="70025" y1="91774" x2="59950" y2="94087"/>
                              <a14:foregroundMark x1="47103" y1="91774" x2="32997" y2="91003"/>
                              <a14:foregroundMark x1="32997" y1="91003" x2="23174" y2="84833"/>
                              <a14:foregroundMark x1="21159" y1="82519" x2="14610" y2="65553"/>
                              <a14:foregroundMark x1="11587" y1="69152" x2="5290" y2="65296"/>
                              <a14:foregroundMark x1="9320" y1="68123" x2="11083" y2="51671"/>
                              <a14:foregroundMark x1="9572" y1="62468" x2="8816" y2="50643"/>
                              <a14:foregroundMark x1="8060" y1="52699" x2="6297" y2="39846"/>
                              <a14:foregroundMark x1="6801" y1="39332" x2="7053" y2="28535"/>
                              <a14:foregroundMark x1="5793" y1="40103" x2="35013" y2="30077"/>
                              <a14:foregroundMark x1="11587" y1="51157" x2="44081" y2="38817"/>
                              <a14:foregroundMark x1="20907" y1="51928" x2="53652" y2="42931"/>
                              <a14:foregroundMark x1="24181" y1="57326" x2="53149" y2="50386"/>
                              <a14:foregroundMark x1="33753" y1="59897" x2="41310" y2="70694"/>
                              <a14:foregroundMark x1="41310" y1="70694" x2="50378" y2="74293"/>
                              <a14:foregroundMark x1="62469" y1="73265" x2="72544" y2="65810"/>
                              <a14:foregroundMark x1="31234" y1="75578" x2="33501" y2="60411"/>
                              <a14:foregroundMark x1="33501" y1="60411" x2="36776" y2="58355"/>
                              <a14:foregroundMark x1="28715" y1="63239" x2="28967" y2="59383"/>
                              <a14:foregroundMark x1="40050" y1="93573" x2="45844" y2="93573"/>
                              <a14:foregroundMark x1="30479" y1="95116" x2="29975" y2="94602"/>
                              <a14:foregroundMark x1="78841" y1="44473" x2="72796" y2="26221"/>
                              <a14:foregroundMark x1="73552" y1="39332" x2="62469" y2="23650"/>
                              <a14:foregroundMark x1="71788" y1="17481" x2="61965" y2="26478"/>
                              <a14:foregroundMark x1="61965" y1="26478" x2="49622" y2="46272"/>
                              <a14:foregroundMark x1="51889" y1="44473" x2="77078" y2="35990"/>
                              <a14:foregroundMark x1="76071" y1="35990" x2="76826" y2="36761"/>
                              <a14:foregroundMark x1="78086" y1="35733" x2="82620" y2="48072"/>
                              <a14:foregroundMark x1="82620" y1="48072" x2="80101" y2="51928"/>
                              <a14:foregroundMark x1="82872" y1="52956" x2="87657" y2="56812"/>
                              <a14:foregroundMark x1="90680" y1="59640" x2="80353" y2="59383"/>
                              <a14:foregroundMark x1="78086" y1="56298" x2="61965" y2="48843"/>
                              <a14:foregroundMark x1="78086" y1="48329" x2="59950" y2="52185"/>
                              <a14:foregroundMark x1="52645" y1="48072" x2="45340" y2="52442"/>
                              <a14:foregroundMark x1="54660" y1="55013" x2="32494" y2="62468"/>
                              <a14:foregroundMark x1="32997" y1="73522" x2="67506" y2="77121"/>
                              <a14:foregroundMark x1="67506" y1="77121" x2="76071" y2="76864"/>
                              <a14:foregroundMark x1="83375" y1="76350" x2="69521" y2="89717"/>
                              <a14:foregroundMark x1="23678" y1="66838" x2="15869" y2="50386"/>
                              <a14:foregroundMark x1="17128" y1="44730" x2="36020" y2="33419"/>
                              <a14:foregroundMark x1="40554" y1="33419" x2="32242" y2="23136"/>
                              <a14:foregroundMark x1="32242" y1="23136" x2="25945" y2="21851"/>
                              <a14:foregroundMark x1="27456" y1="25964" x2="17632" y2="27506"/>
                              <a14:foregroundMark x1="17128" y1="26992" x2="9320" y2="30077"/>
                              <a14:foregroundMark x1="6297" y1="30848" x2="3778" y2="29820"/>
                              <a14:foregroundMark x1="4534" y1="31620" x2="4534" y2="30334"/>
                              <a14:foregroundMark x1="5542" y1="30077" x2="14358" y2="23907"/>
                              <a14:foregroundMark x1="14358" y1="23650" x2="36272" y2="9512"/>
                              <a14:foregroundMark x1="30730" y1="9769" x2="44081" y2="8226"/>
                              <a14:foregroundMark x1="44081" y1="8226" x2="44332" y2="8226"/>
                              <a14:foregroundMark x1="39547" y1="10797" x2="56675" y2="6427"/>
                              <a14:foregroundMark x1="46851" y1="15938" x2="67506" y2="13368"/>
                              <a14:foregroundMark x1="55416" y1="21080" x2="50126" y2="34447"/>
                              <a14:foregroundMark x1="50126" y1="34447" x2="49370" y2="35219"/>
                              <a14:foregroundMark x1="49370" y1="37275" x2="56423" y2="23393"/>
                              <a14:foregroundMark x1="55416" y1="17224" x2="43577" y2="23907"/>
                              <a14:foregroundMark x1="43577" y1="23907" x2="42821" y2="25193"/>
                              <a14:foregroundMark x1="41562" y1="25707" x2="44836" y2="13111"/>
                              <a14:foregroundMark x1="44836" y1="13111" x2="46348" y2="11568"/>
                              <a14:foregroundMark x1="55668" y1="10026" x2="69773" y2="6941"/>
                              <a14:foregroundMark x1="59698" y1="5398" x2="67003" y2="4884"/>
                              <a14:foregroundMark x1="69521" y1="4113" x2="68766" y2="3599"/>
                              <a14:foregroundMark x1="70277" y1="4370" x2="71537" y2="5656"/>
                              <a14:foregroundMark x1="95718" y1="30077" x2="96222" y2="30334"/>
                              <a14:foregroundMark x1="71033" y1="6684" x2="80353" y2="30591"/>
                              <a14:foregroundMark x1="82620" y1="35219" x2="91184" y2="34704"/>
                              <a14:foregroundMark x1="95970" y1="67866" x2="96222" y2="68380"/>
                              <a14:foregroundMark x1="95466" y1="69409" x2="94962" y2="70437"/>
                              <a14:foregroundMark x1="94962" y1="69666" x2="92695" y2="72237"/>
                              <a14:foregroundMark x1="32746" y1="96401" x2="35768" y2="95373"/>
                            </a14:backgroundRemoval>
                          </a14:imgEffect>
                        </a14:imgLayer>
                      </a14:imgProps>
                    </a:ext>
                  </a:extLst>
                </a:blip>
                <a:stretch>
                  <a:fillRect/>
                </a:stretch>
              </p:blipFill>
              <p:spPr>
                <a:xfrm>
                  <a:off x="5867900" y="4868534"/>
                  <a:ext cx="1371982" cy="1344335"/>
                </a:xfrm>
                <a:prstGeom prst="rect">
                  <a:avLst/>
                </a:prstGeom>
              </p:spPr>
            </p:pic>
            <p:sp>
              <p:nvSpPr>
                <p:cNvPr id="36" name="Octagon 35">
                  <a:extLst>
                    <a:ext uri="{FF2B5EF4-FFF2-40B4-BE49-F238E27FC236}">
                      <a16:creationId xmlns:a16="http://schemas.microsoft.com/office/drawing/2014/main" id="{E93A10E8-B0D2-4C54-B490-300287F1D134}"/>
                    </a:ext>
                  </a:extLst>
                </p:cNvPr>
                <p:cNvSpPr/>
                <p:nvPr/>
              </p:nvSpPr>
              <p:spPr>
                <a:xfrm>
                  <a:off x="5916168" y="4901342"/>
                  <a:ext cx="1279444" cy="1264508"/>
                </a:xfrm>
                <a:prstGeom prst="octagon">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40" name="Group 39">
              <a:extLst>
                <a:ext uri="{FF2B5EF4-FFF2-40B4-BE49-F238E27FC236}">
                  <a16:creationId xmlns:a16="http://schemas.microsoft.com/office/drawing/2014/main" id="{2C9E89BD-77AA-4A31-882E-FF29F5EC42CE}"/>
                </a:ext>
              </a:extLst>
            </p:cNvPr>
            <p:cNvGrpSpPr/>
            <p:nvPr/>
          </p:nvGrpSpPr>
          <p:grpSpPr>
            <a:xfrm>
              <a:off x="7358261" y="4806830"/>
              <a:ext cx="1414103" cy="1421069"/>
              <a:chOff x="7358261" y="4806830"/>
              <a:chExt cx="1414103" cy="1421069"/>
            </a:xfrm>
          </p:grpSpPr>
          <p:pic>
            <p:nvPicPr>
              <p:cNvPr id="38" name="Picture 37">
                <a:extLst>
                  <a:ext uri="{FF2B5EF4-FFF2-40B4-BE49-F238E27FC236}">
                    <a16:creationId xmlns:a16="http://schemas.microsoft.com/office/drawing/2014/main" id="{1687537B-1672-483A-808C-D05B4F8BD5E6}"/>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7843" b="94118" l="8621" r="94335">
                            <a14:foregroundMark x1="76847" y1="21324" x2="29064" y2="23529"/>
                            <a14:foregroundMark x1="29064" y1="23529" x2="28079" y2="24020"/>
                            <a14:foregroundMark x1="30788" y1="31618" x2="90887" y2="26716"/>
                            <a14:foregroundMark x1="88424" y1="30147" x2="67241" y2="49755"/>
                            <a14:foregroundMark x1="67241" y1="49755" x2="39163" y2="59314"/>
                            <a14:foregroundMark x1="33990" y1="66422" x2="75862" y2="58578"/>
                            <a14:foregroundMark x1="80049" y1="60539" x2="74877" y2="72794"/>
                            <a14:foregroundMark x1="74877" y1="72794" x2="53695" y2="79902"/>
                            <a14:foregroundMark x1="53695" y1="79902" x2="44828" y2="78431"/>
                            <a14:foregroundMark x1="41133" y1="88971" x2="67488" y2="94118"/>
                            <a14:foregroundMark x1="67488" y1="94118" x2="74138" y2="90686"/>
                            <a14:foregroundMark x1="83744" y1="77206" x2="92365" y2="67647"/>
                            <a14:foregroundMark x1="92365" y1="67647" x2="94089" y2="57108"/>
                            <a14:foregroundMark x1="94089" y1="65931" x2="94335" y2="41176"/>
                            <a14:foregroundMark x1="91379" y1="54902" x2="83498" y2="42402"/>
                            <a14:foregroundMark x1="83498" y1="42402" x2="74384" y2="39706"/>
                            <a14:foregroundMark x1="86453" y1="41912" x2="66256" y2="72059"/>
                            <a14:foregroundMark x1="64286" y1="72794" x2="83251" y2="68137"/>
                            <a14:foregroundMark x1="83251" y1="68137" x2="90887" y2="61520"/>
                            <a14:foregroundMark x1="86207" y1="72059" x2="70690" y2="85294"/>
                            <a14:foregroundMark x1="70443" y1="85294" x2="54433" y2="87745"/>
                            <a14:foregroundMark x1="54433" y1="87745" x2="41626" y2="85294"/>
                            <a14:foregroundMark x1="57635" y1="82353" x2="29803" y2="70588"/>
                            <a14:foregroundMark x1="48276" y1="71814" x2="54433" y2="65196"/>
                            <a14:foregroundMark x1="48768" y1="91176" x2="37685" y2="92157"/>
                            <a14:foregroundMark x1="34975" y1="86275" x2="32266" y2="64216"/>
                            <a14:foregroundMark x1="32020" y1="83088" x2="28571" y2="60784"/>
                            <a14:foregroundMark x1="32759" y1="87745" x2="23399" y2="65686"/>
                            <a14:foregroundMark x1="29310" y1="89951" x2="18719" y2="77206"/>
                            <a14:foregroundMark x1="17734" y1="74755" x2="12562" y2="64461"/>
                            <a14:foregroundMark x1="13793" y1="68382" x2="15025" y2="47794"/>
                            <a14:foregroundMark x1="8621" y1="62745" x2="8867" y2="47549"/>
                            <a14:foregroundMark x1="16749" y1="25245" x2="47537" y2="13725"/>
                            <a14:foregroundMark x1="68719" y1="7843" x2="70690" y2="9314"/>
                            <a14:foregroundMark x1="43350" y1="43137" x2="21429" y2="56373"/>
                          </a14:backgroundRemoval>
                        </a14:imgEffect>
                      </a14:imgLayer>
                    </a14:imgProps>
                  </a:ext>
                </a:extLst>
              </a:blip>
              <a:stretch>
                <a:fillRect/>
              </a:stretch>
            </p:blipFill>
            <p:spPr>
              <a:xfrm>
                <a:off x="7358261" y="4806830"/>
                <a:ext cx="1414103" cy="1421069"/>
              </a:xfrm>
              <a:prstGeom prst="rect">
                <a:avLst/>
              </a:prstGeom>
            </p:spPr>
          </p:pic>
          <p:sp>
            <p:nvSpPr>
              <p:cNvPr id="39" name="Octagon 38">
                <a:extLst>
                  <a:ext uri="{FF2B5EF4-FFF2-40B4-BE49-F238E27FC236}">
                    <a16:creationId xmlns:a16="http://schemas.microsoft.com/office/drawing/2014/main" id="{3763D32A-D912-4BA5-95DB-B749E55E2A35}"/>
                  </a:ext>
                </a:extLst>
              </p:cNvPr>
              <p:cNvSpPr/>
              <p:nvPr/>
            </p:nvSpPr>
            <p:spPr>
              <a:xfrm>
                <a:off x="7437750" y="4892364"/>
                <a:ext cx="1279444" cy="1264508"/>
              </a:xfrm>
              <a:prstGeom prst="octagon">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31" name="Picture 30">
            <a:extLst>
              <a:ext uri="{FF2B5EF4-FFF2-40B4-BE49-F238E27FC236}">
                <a16:creationId xmlns:a16="http://schemas.microsoft.com/office/drawing/2014/main" id="{410E2AC6-6143-4A88-AD39-E048C7D2FBD6}"/>
              </a:ext>
            </a:extLst>
          </p:cNvPr>
          <p:cNvPicPr>
            <a:picLocks noChangeAspect="1"/>
          </p:cNvPicPr>
          <p:nvPr/>
        </p:nvPicPr>
        <p:blipFill>
          <a:blip r:embed="rId15"/>
          <a:stretch>
            <a:fillRect/>
          </a:stretch>
        </p:blipFill>
        <p:spPr>
          <a:xfrm>
            <a:off x="4103185" y="3509137"/>
            <a:ext cx="1275441" cy="1260000"/>
          </a:xfrm>
          <a:prstGeom prst="rect">
            <a:avLst/>
          </a:prstGeom>
        </p:spPr>
      </p:pic>
      <p:pic>
        <p:nvPicPr>
          <p:cNvPr id="32" name="Picture 31">
            <a:extLst>
              <a:ext uri="{FF2B5EF4-FFF2-40B4-BE49-F238E27FC236}">
                <a16:creationId xmlns:a16="http://schemas.microsoft.com/office/drawing/2014/main" id="{63202A7F-5537-46A3-B404-DCFB6383929E}"/>
              </a:ext>
            </a:extLst>
          </p:cNvPr>
          <p:cNvPicPr>
            <a:picLocks noChangeAspect="1"/>
          </p:cNvPicPr>
          <p:nvPr/>
        </p:nvPicPr>
        <p:blipFill>
          <a:blip r:embed="rId16"/>
          <a:stretch>
            <a:fillRect/>
          </a:stretch>
        </p:blipFill>
        <p:spPr>
          <a:xfrm>
            <a:off x="4081468" y="2082496"/>
            <a:ext cx="1275441" cy="1260000"/>
          </a:xfrm>
          <a:prstGeom prst="rect">
            <a:avLst/>
          </a:prstGeom>
        </p:spPr>
      </p:pic>
      <p:pic>
        <p:nvPicPr>
          <p:cNvPr id="33" name="Picture 32">
            <a:extLst>
              <a:ext uri="{FF2B5EF4-FFF2-40B4-BE49-F238E27FC236}">
                <a16:creationId xmlns:a16="http://schemas.microsoft.com/office/drawing/2014/main" id="{87DB181D-62D1-476D-BA7F-429610D763E6}"/>
              </a:ext>
            </a:extLst>
          </p:cNvPr>
          <p:cNvPicPr>
            <a:picLocks noChangeAspect="1"/>
          </p:cNvPicPr>
          <p:nvPr/>
        </p:nvPicPr>
        <p:blipFill>
          <a:blip r:embed="rId17"/>
          <a:stretch>
            <a:fillRect/>
          </a:stretch>
        </p:blipFill>
        <p:spPr>
          <a:xfrm>
            <a:off x="4122855" y="4907129"/>
            <a:ext cx="1275441" cy="1260000"/>
          </a:xfrm>
          <a:prstGeom prst="rect">
            <a:avLst/>
          </a:prstGeom>
        </p:spPr>
      </p:pic>
    </p:spTree>
    <p:extLst>
      <p:ext uri="{BB962C8B-B14F-4D97-AF65-F5344CB8AC3E}">
        <p14:creationId xmlns:p14="http://schemas.microsoft.com/office/powerpoint/2010/main" val="1737448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This pentagon is split into 3 triangles. Think about the sum of the angles in each triangle. Use this to help you work out the sum of the interior angles in the pentagon. </a:t>
            </a:r>
          </a:p>
          <a:p>
            <a:pPr algn="ctr"/>
            <a:endParaRPr lang="en-GB" sz="2000" u="sng" dirty="0">
              <a:solidFill>
                <a:schemeClr val="bg2">
                  <a:lumMod val="50000"/>
                </a:schemeClr>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DE27DAC7-5B06-42F1-8A5F-160FF3BBE0B3}"/>
              </a:ext>
            </a:extLst>
          </p:cNvPr>
          <p:cNvGrpSpPr/>
          <p:nvPr/>
        </p:nvGrpSpPr>
        <p:grpSpPr>
          <a:xfrm>
            <a:off x="2831281" y="2531124"/>
            <a:ext cx="3481438" cy="3315656"/>
            <a:chOff x="-482600" y="1689100"/>
            <a:chExt cx="960120" cy="914400"/>
          </a:xfrm>
        </p:grpSpPr>
        <p:sp>
          <p:nvSpPr>
            <p:cNvPr id="9" name="Pentagon 8">
              <a:extLst>
                <a:ext uri="{FF2B5EF4-FFF2-40B4-BE49-F238E27FC236}">
                  <a16:creationId xmlns:a16="http://schemas.microsoft.com/office/drawing/2014/main" id="{6C66070D-6011-4CE3-BC31-68019450F00A}"/>
                </a:ext>
              </a:extLst>
            </p:cNvPr>
            <p:cNvSpPr/>
            <p:nvPr/>
          </p:nvSpPr>
          <p:spPr>
            <a:xfrm>
              <a:off x="-482600" y="1689100"/>
              <a:ext cx="960120" cy="914400"/>
            </a:xfrm>
            <a:prstGeom prst="pentagon">
              <a:avLst/>
            </a:prstGeom>
            <a:solidFill>
              <a:schemeClr val="accent4">
                <a:lumMod val="20000"/>
                <a:lumOff val="80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a:extLst>
                <a:ext uri="{FF2B5EF4-FFF2-40B4-BE49-F238E27FC236}">
                  <a16:creationId xmlns:a16="http://schemas.microsoft.com/office/drawing/2014/main" id="{82FF6F62-EC37-4142-BA3E-EBB7639E88FE}"/>
                </a:ext>
              </a:extLst>
            </p:cNvPr>
            <p:cNvCxnSpPr>
              <a:cxnSpLocks/>
              <a:stCxn id="9" idx="4"/>
              <a:endCxn id="9" idx="0"/>
            </p:cNvCxnSpPr>
            <p:nvPr/>
          </p:nvCxnSpPr>
          <p:spPr>
            <a:xfrm flipH="1" flipV="1">
              <a:off x="-2540" y="1689100"/>
              <a:ext cx="296693" cy="914398"/>
            </a:xfrm>
            <a:prstGeom prst="line">
              <a:avLst/>
            </a:prstGeom>
            <a:ln w="381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3F92799-3900-4750-A7C5-2AB99AD8D0FA}"/>
                </a:ext>
              </a:extLst>
            </p:cNvPr>
            <p:cNvCxnSpPr>
              <a:cxnSpLocks/>
              <a:stCxn id="9" idx="4"/>
              <a:endCxn id="9" idx="1"/>
            </p:cNvCxnSpPr>
            <p:nvPr/>
          </p:nvCxnSpPr>
          <p:spPr>
            <a:xfrm flipH="1" flipV="1">
              <a:off x="-482599" y="2038369"/>
              <a:ext cx="776752" cy="565129"/>
            </a:xfrm>
            <a:prstGeom prst="line">
              <a:avLst/>
            </a:prstGeom>
            <a:ln w="381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This pentagon is split into 3 triangles. Think about the sum of the angles in each triangle. Use this to help you work out the sum of the interior angles in the pentagon. </a:t>
            </a:r>
          </a:p>
          <a:p>
            <a:pPr algn="ctr"/>
            <a:endParaRPr lang="en-GB" sz="2000" u="sng" dirty="0">
              <a:solidFill>
                <a:schemeClr val="bg2">
                  <a:lumMod val="50000"/>
                </a:schemeClr>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DE27DAC7-5B06-42F1-8A5F-160FF3BBE0B3}"/>
              </a:ext>
            </a:extLst>
          </p:cNvPr>
          <p:cNvGrpSpPr/>
          <p:nvPr/>
        </p:nvGrpSpPr>
        <p:grpSpPr>
          <a:xfrm>
            <a:off x="1238454" y="2531124"/>
            <a:ext cx="3481438" cy="3315656"/>
            <a:chOff x="-482600" y="1689100"/>
            <a:chExt cx="960120" cy="914400"/>
          </a:xfrm>
        </p:grpSpPr>
        <p:sp>
          <p:nvSpPr>
            <p:cNvPr id="9" name="Pentagon 8">
              <a:extLst>
                <a:ext uri="{FF2B5EF4-FFF2-40B4-BE49-F238E27FC236}">
                  <a16:creationId xmlns:a16="http://schemas.microsoft.com/office/drawing/2014/main" id="{6C66070D-6011-4CE3-BC31-68019450F00A}"/>
                </a:ext>
              </a:extLst>
            </p:cNvPr>
            <p:cNvSpPr/>
            <p:nvPr/>
          </p:nvSpPr>
          <p:spPr>
            <a:xfrm>
              <a:off x="-482600" y="1689100"/>
              <a:ext cx="960120" cy="914400"/>
            </a:xfrm>
            <a:prstGeom prst="pentagon">
              <a:avLst/>
            </a:prstGeom>
            <a:solidFill>
              <a:schemeClr val="accent4">
                <a:lumMod val="20000"/>
                <a:lumOff val="80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a:extLst>
                <a:ext uri="{FF2B5EF4-FFF2-40B4-BE49-F238E27FC236}">
                  <a16:creationId xmlns:a16="http://schemas.microsoft.com/office/drawing/2014/main" id="{82FF6F62-EC37-4142-BA3E-EBB7639E88FE}"/>
                </a:ext>
              </a:extLst>
            </p:cNvPr>
            <p:cNvCxnSpPr>
              <a:cxnSpLocks/>
              <a:stCxn id="9" idx="4"/>
              <a:endCxn id="9" idx="0"/>
            </p:cNvCxnSpPr>
            <p:nvPr/>
          </p:nvCxnSpPr>
          <p:spPr>
            <a:xfrm flipH="1" flipV="1">
              <a:off x="-2540" y="1689100"/>
              <a:ext cx="296693" cy="914398"/>
            </a:xfrm>
            <a:prstGeom prst="line">
              <a:avLst/>
            </a:prstGeom>
            <a:ln w="381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3F92799-3900-4750-A7C5-2AB99AD8D0FA}"/>
                </a:ext>
              </a:extLst>
            </p:cNvPr>
            <p:cNvCxnSpPr>
              <a:cxnSpLocks/>
              <a:stCxn id="9" idx="4"/>
              <a:endCxn id="9" idx="1"/>
            </p:cNvCxnSpPr>
            <p:nvPr/>
          </p:nvCxnSpPr>
          <p:spPr>
            <a:xfrm flipH="1" flipV="1">
              <a:off x="-482599" y="2038369"/>
              <a:ext cx="776752" cy="565129"/>
            </a:xfrm>
            <a:prstGeom prst="line">
              <a:avLst/>
            </a:prstGeom>
            <a:ln w="381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F9D414D7-5087-41D5-A348-77A4EE48447D}"/>
              </a:ext>
            </a:extLst>
          </p:cNvPr>
          <p:cNvSpPr/>
          <p:nvPr/>
        </p:nvSpPr>
        <p:spPr>
          <a:xfrm>
            <a:off x="5053575" y="2496162"/>
            <a:ext cx="3481438" cy="3539430"/>
          </a:xfrm>
          <a:prstGeom prst="rect">
            <a:avLst/>
          </a:prstGeom>
        </p:spPr>
        <p:txBody>
          <a:bodyPr wrap="square">
            <a:spAutoFit/>
          </a:bodyPr>
          <a:lstStyle/>
          <a:p>
            <a:r>
              <a:rPr lang="en-GB" sz="2800" dirty="0">
                <a:solidFill>
                  <a:srgbClr val="FF0000"/>
                </a:solidFill>
                <a:latin typeface="SassoonCRInfantMedium" panose="02000603020000020003" pitchFamily="2" charset="0"/>
              </a:rPr>
              <a:t>Each triangle has a sum of 180˚.</a:t>
            </a:r>
          </a:p>
          <a:p>
            <a:endParaRPr lang="en-GB" sz="2800" dirty="0">
              <a:solidFill>
                <a:srgbClr val="FF0000"/>
              </a:solidFill>
              <a:latin typeface="SassoonCRInfantMedium" panose="02000603020000020003" pitchFamily="2" charset="0"/>
            </a:endParaRPr>
          </a:p>
          <a:p>
            <a:r>
              <a:rPr lang="en-GB" sz="2800" dirty="0">
                <a:solidFill>
                  <a:srgbClr val="FF0000"/>
                </a:solidFill>
                <a:latin typeface="SassoonCRInfantMedium" panose="02000603020000020003" pitchFamily="2" charset="0"/>
              </a:rPr>
              <a:t>180˚ x 3 = 540˚</a:t>
            </a:r>
          </a:p>
          <a:p>
            <a:endParaRPr lang="en-GB" sz="2800" dirty="0">
              <a:solidFill>
                <a:srgbClr val="FF0000"/>
              </a:solidFill>
              <a:latin typeface="SassoonCRInfantMedium" panose="02000603020000020003" pitchFamily="2" charset="0"/>
            </a:endParaRPr>
          </a:p>
          <a:p>
            <a:r>
              <a:rPr lang="en-GB" sz="2800" dirty="0">
                <a:solidFill>
                  <a:srgbClr val="FF0000"/>
                </a:solidFill>
                <a:latin typeface="SassoonCRInfantMedium" panose="02000603020000020003" pitchFamily="2" charset="0"/>
              </a:rPr>
              <a:t>The sum of the interior angles in a pentagon is 540˚. </a:t>
            </a:r>
          </a:p>
        </p:txBody>
      </p:sp>
    </p:spTree>
    <p:extLst>
      <p:ext uri="{BB962C8B-B14F-4D97-AF65-F5344CB8AC3E}">
        <p14:creationId xmlns:p14="http://schemas.microsoft.com/office/powerpoint/2010/main" val="27190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800" dirty="0">
                <a:solidFill>
                  <a:schemeClr val="tx1"/>
                </a:solidFill>
                <a:latin typeface="SassoonCRInfantMedium" panose="02000603020000020003" pitchFamily="2" charset="0"/>
              </a:rPr>
              <a:t>Think about the sum of angles on a straight line. Use this to help you to work out the exterior angles in this octagon (</a:t>
            </a:r>
            <a:r>
              <a:rPr lang="en-GB" sz="2800" i="1" dirty="0">
                <a:solidFill>
                  <a:schemeClr val="tx1"/>
                </a:solidFill>
                <a:latin typeface="SassoonCRInfantMedium" panose="02000603020000020003" pitchFamily="2" charset="0"/>
              </a:rPr>
              <a:t>x</a:t>
            </a:r>
            <a:r>
              <a:rPr lang="en-GB" sz="2800" dirty="0">
                <a:solidFill>
                  <a:schemeClr val="tx1"/>
                </a:solidFill>
                <a:latin typeface="SassoonCRInfantMedium" panose="02000603020000020003" pitchFamily="2" charset="0"/>
              </a:rPr>
              <a:t>)</a:t>
            </a:r>
            <a:r>
              <a:rPr lang="en-GB" sz="2800" i="1" dirty="0">
                <a:solidFill>
                  <a:schemeClr val="tx1"/>
                </a:solidFill>
                <a:latin typeface="SassoonCRInfantMedium" panose="02000603020000020003" pitchFamily="2" charset="0"/>
              </a:rPr>
              <a:t>.</a:t>
            </a:r>
            <a:r>
              <a:rPr lang="en-GB" sz="2800" dirty="0">
                <a:solidFill>
                  <a:schemeClr val="tx1"/>
                </a:solidFill>
                <a:latin typeface="SassoonCRInfantMedium" panose="02000603020000020003" pitchFamily="2" charset="0"/>
              </a:rPr>
              <a:t> </a:t>
            </a:r>
          </a:p>
          <a:p>
            <a:pPr algn="ctr"/>
            <a:endParaRPr lang="en-GB" sz="2000" u="sng" dirty="0">
              <a:solidFill>
                <a:schemeClr val="bg2">
                  <a:lumMod val="50000"/>
                </a:schemeClr>
              </a:solidFill>
              <a:latin typeface="SassoonCRInfantMedium" panose="02000603020000020003" pitchFamily="2" charset="0"/>
            </a:endParaRPr>
          </a:p>
        </p:txBody>
      </p:sp>
      <p:grpSp>
        <p:nvGrpSpPr>
          <p:cNvPr id="3" name="Group 2">
            <a:extLst>
              <a:ext uri="{FF2B5EF4-FFF2-40B4-BE49-F238E27FC236}">
                <a16:creationId xmlns:a16="http://schemas.microsoft.com/office/drawing/2014/main" id="{95D0E52A-F967-4E45-8DBE-3FA1477172AC}"/>
              </a:ext>
            </a:extLst>
          </p:cNvPr>
          <p:cNvGrpSpPr/>
          <p:nvPr/>
        </p:nvGrpSpPr>
        <p:grpSpPr>
          <a:xfrm>
            <a:off x="3216664" y="2521466"/>
            <a:ext cx="3865707" cy="3078318"/>
            <a:chOff x="3135282" y="2993103"/>
            <a:chExt cx="3865707" cy="3078318"/>
          </a:xfrm>
        </p:grpSpPr>
        <p:cxnSp>
          <p:nvCxnSpPr>
            <p:cNvPr id="14" name="Straight Connector 13">
              <a:extLst>
                <a:ext uri="{FF2B5EF4-FFF2-40B4-BE49-F238E27FC236}">
                  <a16:creationId xmlns:a16="http://schemas.microsoft.com/office/drawing/2014/main" id="{46DFDFD7-DEDC-4919-AB87-3873A38ADB4D}"/>
                </a:ext>
              </a:extLst>
            </p:cNvPr>
            <p:cNvCxnSpPr>
              <a:cxnSpLocks/>
            </p:cNvCxnSpPr>
            <p:nvPr/>
          </p:nvCxnSpPr>
          <p:spPr>
            <a:xfrm flipH="1" flipV="1">
              <a:off x="6058171" y="3859793"/>
              <a:ext cx="2" cy="206790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15" name="Octagon 14">
              <a:extLst>
                <a:ext uri="{FF2B5EF4-FFF2-40B4-BE49-F238E27FC236}">
                  <a16:creationId xmlns:a16="http://schemas.microsoft.com/office/drawing/2014/main" id="{D49FE31F-4338-4322-B89E-07D36A63F7DA}"/>
                </a:ext>
              </a:extLst>
            </p:cNvPr>
            <p:cNvSpPr/>
            <p:nvPr/>
          </p:nvSpPr>
          <p:spPr>
            <a:xfrm>
              <a:off x="3135282" y="2993103"/>
              <a:ext cx="2922892" cy="2994741"/>
            </a:xfrm>
            <a:prstGeom prst="octagon">
              <a:avLst/>
            </a:prstGeom>
            <a:solidFill>
              <a:schemeClr val="accent5">
                <a:lumMod val="20000"/>
                <a:lumOff val="80000"/>
              </a:schemeClr>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c 19">
              <a:extLst>
                <a:ext uri="{FF2B5EF4-FFF2-40B4-BE49-F238E27FC236}">
                  <a16:creationId xmlns:a16="http://schemas.microsoft.com/office/drawing/2014/main" id="{7C62D5C4-E400-4FDB-8D37-99B7AC855A3B}"/>
                </a:ext>
              </a:extLst>
            </p:cNvPr>
            <p:cNvSpPr/>
            <p:nvPr/>
          </p:nvSpPr>
          <p:spPr>
            <a:xfrm rot="13188334">
              <a:off x="5669581" y="4692526"/>
              <a:ext cx="777186" cy="990502"/>
            </a:xfrm>
            <a:prstGeom prst="arc">
              <a:avLst>
                <a:gd name="adj1" fmla="val 13745039"/>
                <a:gd name="adj2" fmla="val 16695600"/>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TextBox 20">
              <a:extLst>
                <a:ext uri="{FF2B5EF4-FFF2-40B4-BE49-F238E27FC236}">
                  <a16:creationId xmlns:a16="http://schemas.microsoft.com/office/drawing/2014/main" id="{14577076-1A74-45AF-88B2-94F05E3B5BC3}"/>
                </a:ext>
              </a:extLst>
            </p:cNvPr>
            <p:cNvSpPr txBox="1"/>
            <p:nvPr/>
          </p:nvSpPr>
          <p:spPr>
            <a:xfrm>
              <a:off x="5316224" y="4795972"/>
              <a:ext cx="1097204" cy="461665"/>
            </a:xfrm>
            <a:prstGeom prst="rect">
              <a:avLst/>
            </a:prstGeom>
            <a:noFill/>
          </p:spPr>
          <p:txBody>
            <a:bodyPr wrap="square" rtlCol="0">
              <a:spAutoFit/>
            </a:bodyPr>
            <a:lstStyle/>
            <a:p>
              <a:r>
                <a:rPr lang="en-US" sz="2400" dirty="0">
                  <a:latin typeface="SassoonCRInfantMedium" panose="02000603020000020003" pitchFamily="2" charset="77"/>
                </a:rPr>
                <a:t>135°</a:t>
              </a:r>
            </a:p>
          </p:txBody>
        </p:sp>
        <p:sp>
          <p:nvSpPr>
            <p:cNvPr id="13" name="TextBox 12">
              <a:extLst>
                <a:ext uri="{FF2B5EF4-FFF2-40B4-BE49-F238E27FC236}">
                  <a16:creationId xmlns:a16="http://schemas.microsoft.com/office/drawing/2014/main" id="{676489A2-B1F4-4B21-8170-C65BA24D1ADD}"/>
                </a:ext>
              </a:extLst>
            </p:cNvPr>
            <p:cNvSpPr txBox="1"/>
            <p:nvPr/>
          </p:nvSpPr>
          <p:spPr>
            <a:xfrm>
              <a:off x="5756840" y="5197638"/>
              <a:ext cx="411452" cy="461665"/>
            </a:xfrm>
            <a:prstGeom prst="rect">
              <a:avLst/>
            </a:prstGeom>
            <a:noFill/>
            <a:ln w="38100">
              <a:noFill/>
            </a:ln>
          </p:spPr>
          <p:txBody>
            <a:bodyPr wrap="square" rtlCol="0">
              <a:spAutoFit/>
            </a:bodyPr>
            <a:lstStyle/>
            <a:p>
              <a:r>
                <a:rPr lang="en-US" sz="2400" i="1" dirty="0">
                  <a:latin typeface="SassoonCRInfantMedium" panose="02000603020000020003" pitchFamily="2" charset="77"/>
                </a:rPr>
                <a:t>x</a:t>
              </a:r>
            </a:p>
          </p:txBody>
        </p:sp>
        <p:sp>
          <p:nvSpPr>
            <p:cNvPr id="22" name="Arc 21">
              <a:extLst>
                <a:ext uri="{FF2B5EF4-FFF2-40B4-BE49-F238E27FC236}">
                  <a16:creationId xmlns:a16="http://schemas.microsoft.com/office/drawing/2014/main" id="{B36ACC59-10CC-420B-B562-890DA0500272}"/>
                </a:ext>
              </a:extLst>
            </p:cNvPr>
            <p:cNvSpPr/>
            <p:nvPr/>
          </p:nvSpPr>
          <p:spPr>
            <a:xfrm rot="19447246">
              <a:off x="5308989" y="4379421"/>
              <a:ext cx="1692000" cy="1692000"/>
            </a:xfrm>
            <a:prstGeom prst="arc">
              <a:avLst>
                <a:gd name="adj1" fmla="val 10937521"/>
                <a:gd name="adj2" fmla="val 17996056"/>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1132671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800" dirty="0">
                <a:solidFill>
                  <a:schemeClr val="tx1"/>
                </a:solidFill>
                <a:latin typeface="SassoonCRInfantMedium" panose="02000603020000020003" pitchFamily="2" charset="0"/>
              </a:rPr>
              <a:t>Think about the sum of angles on a straight line. Use this to help you to work out the exterior angles in this octagon (</a:t>
            </a:r>
            <a:r>
              <a:rPr lang="en-GB" sz="2800" i="1" dirty="0">
                <a:solidFill>
                  <a:schemeClr val="tx1"/>
                </a:solidFill>
                <a:latin typeface="SassoonCRInfantMedium" panose="02000603020000020003" pitchFamily="2" charset="0"/>
              </a:rPr>
              <a:t>x</a:t>
            </a:r>
            <a:r>
              <a:rPr lang="en-GB" sz="2800" dirty="0">
                <a:solidFill>
                  <a:schemeClr val="tx1"/>
                </a:solidFill>
                <a:latin typeface="SassoonCRInfantMedium" panose="02000603020000020003" pitchFamily="2" charset="0"/>
              </a:rPr>
              <a:t>)</a:t>
            </a:r>
            <a:r>
              <a:rPr lang="en-GB" sz="2800" i="1" dirty="0">
                <a:solidFill>
                  <a:schemeClr val="tx1"/>
                </a:solidFill>
                <a:latin typeface="SassoonCRInfantMedium" panose="02000603020000020003" pitchFamily="2" charset="0"/>
              </a:rPr>
              <a:t>.</a:t>
            </a:r>
            <a:r>
              <a:rPr lang="en-GB" sz="2800" dirty="0">
                <a:solidFill>
                  <a:schemeClr val="tx1"/>
                </a:solidFill>
                <a:latin typeface="SassoonCRInfantMedium" panose="02000603020000020003" pitchFamily="2" charset="0"/>
              </a:rPr>
              <a:t> </a:t>
            </a:r>
          </a:p>
          <a:p>
            <a:pPr algn="ctr"/>
            <a:endParaRPr lang="en-GB" sz="2000" u="sng" dirty="0">
              <a:solidFill>
                <a:schemeClr val="bg2">
                  <a:lumMod val="50000"/>
                </a:schemeClr>
              </a:solidFill>
              <a:latin typeface="SassoonCRInfantMedium" panose="02000603020000020003" pitchFamily="2" charset="0"/>
            </a:endParaRPr>
          </a:p>
        </p:txBody>
      </p:sp>
      <p:grpSp>
        <p:nvGrpSpPr>
          <p:cNvPr id="3" name="Group 2">
            <a:extLst>
              <a:ext uri="{FF2B5EF4-FFF2-40B4-BE49-F238E27FC236}">
                <a16:creationId xmlns:a16="http://schemas.microsoft.com/office/drawing/2014/main" id="{95D0E52A-F967-4E45-8DBE-3FA1477172AC}"/>
              </a:ext>
            </a:extLst>
          </p:cNvPr>
          <p:cNvGrpSpPr/>
          <p:nvPr/>
        </p:nvGrpSpPr>
        <p:grpSpPr>
          <a:xfrm>
            <a:off x="1089479" y="2521466"/>
            <a:ext cx="3865707" cy="3078318"/>
            <a:chOff x="3135282" y="2993103"/>
            <a:chExt cx="3865707" cy="3078318"/>
          </a:xfrm>
        </p:grpSpPr>
        <p:cxnSp>
          <p:nvCxnSpPr>
            <p:cNvPr id="14" name="Straight Connector 13">
              <a:extLst>
                <a:ext uri="{FF2B5EF4-FFF2-40B4-BE49-F238E27FC236}">
                  <a16:creationId xmlns:a16="http://schemas.microsoft.com/office/drawing/2014/main" id="{46DFDFD7-DEDC-4919-AB87-3873A38ADB4D}"/>
                </a:ext>
              </a:extLst>
            </p:cNvPr>
            <p:cNvCxnSpPr>
              <a:cxnSpLocks/>
            </p:cNvCxnSpPr>
            <p:nvPr/>
          </p:nvCxnSpPr>
          <p:spPr>
            <a:xfrm flipH="1" flipV="1">
              <a:off x="6058171" y="3859793"/>
              <a:ext cx="2" cy="206790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15" name="Octagon 14">
              <a:extLst>
                <a:ext uri="{FF2B5EF4-FFF2-40B4-BE49-F238E27FC236}">
                  <a16:creationId xmlns:a16="http://schemas.microsoft.com/office/drawing/2014/main" id="{D49FE31F-4338-4322-B89E-07D36A63F7DA}"/>
                </a:ext>
              </a:extLst>
            </p:cNvPr>
            <p:cNvSpPr/>
            <p:nvPr/>
          </p:nvSpPr>
          <p:spPr>
            <a:xfrm>
              <a:off x="3135282" y="2993103"/>
              <a:ext cx="2922892" cy="2994741"/>
            </a:xfrm>
            <a:prstGeom prst="octagon">
              <a:avLst/>
            </a:prstGeom>
            <a:solidFill>
              <a:schemeClr val="accent5">
                <a:lumMod val="20000"/>
                <a:lumOff val="80000"/>
              </a:schemeClr>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c 19">
              <a:extLst>
                <a:ext uri="{FF2B5EF4-FFF2-40B4-BE49-F238E27FC236}">
                  <a16:creationId xmlns:a16="http://schemas.microsoft.com/office/drawing/2014/main" id="{7C62D5C4-E400-4FDB-8D37-99B7AC855A3B}"/>
                </a:ext>
              </a:extLst>
            </p:cNvPr>
            <p:cNvSpPr/>
            <p:nvPr/>
          </p:nvSpPr>
          <p:spPr>
            <a:xfrm rot="13188334">
              <a:off x="5669581" y="4692526"/>
              <a:ext cx="777186" cy="990502"/>
            </a:xfrm>
            <a:prstGeom prst="arc">
              <a:avLst>
                <a:gd name="adj1" fmla="val 13745039"/>
                <a:gd name="adj2" fmla="val 16695600"/>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TextBox 20">
              <a:extLst>
                <a:ext uri="{FF2B5EF4-FFF2-40B4-BE49-F238E27FC236}">
                  <a16:creationId xmlns:a16="http://schemas.microsoft.com/office/drawing/2014/main" id="{14577076-1A74-45AF-88B2-94F05E3B5BC3}"/>
                </a:ext>
              </a:extLst>
            </p:cNvPr>
            <p:cNvSpPr txBox="1"/>
            <p:nvPr/>
          </p:nvSpPr>
          <p:spPr>
            <a:xfrm>
              <a:off x="5316224" y="4795972"/>
              <a:ext cx="1097204" cy="461665"/>
            </a:xfrm>
            <a:prstGeom prst="rect">
              <a:avLst/>
            </a:prstGeom>
            <a:noFill/>
          </p:spPr>
          <p:txBody>
            <a:bodyPr wrap="square" rtlCol="0">
              <a:spAutoFit/>
            </a:bodyPr>
            <a:lstStyle/>
            <a:p>
              <a:r>
                <a:rPr lang="en-US" sz="2400" dirty="0">
                  <a:latin typeface="SassoonCRInfantMedium" panose="02000603020000020003" pitchFamily="2" charset="77"/>
                </a:rPr>
                <a:t>135°</a:t>
              </a:r>
            </a:p>
          </p:txBody>
        </p:sp>
        <p:sp>
          <p:nvSpPr>
            <p:cNvPr id="13" name="TextBox 12">
              <a:extLst>
                <a:ext uri="{FF2B5EF4-FFF2-40B4-BE49-F238E27FC236}">
                  <a16:creationId xmlns:a16="http://schemas.microsoft.com/office/drawing/2014/main" id="{676489A2-B1F4-4B21-8170-C65BA24D1ADD}"/>
                </a:ext>
              </a:extLst>
            </p:cNvPr>
            <p:cNvSpPr txBox="1"/>
            <p:nvPr/>
          </p:nvSpPr>
          <p:spPr>
            <a:xfrm>
              <a:off x="5756840" y="5197638"/>
              <a:ext cx="411452" cy="461665"/>
            </a:xfrm>
            <a:prstGeom prst="rect">
              <a:avLst/>
            </a:prstGeom>
            <a:noFill/>
            <a:ln w="38100">
              <a:noFill/>
            </a:ln>
          </p:spPr>
          <p:txBody>
            <a:bodyPr wrap="square" rtlCol="0">
              <a:spAutoFit/>
            </a:bodyPr>
            <a:lstStyle/>
            <a:p>
              <a:r>
                <a:rPr lang="en-US" sz="2400" i="1" dirty="0">
                  <a:latin typeface="SassoonCRInfantMedium" panose="02000603020000020003" pitchFamily="2" charset="77"/>
                </a:rPr>
                <a:t>x</a:t>
              </a:r>
            </a:p>
          </p:txBody>
        </p:sp>
        <p:sp>
          <p:nvSpPr>
            <p:cNvPr id="22" name="Arc 21">
              <a:extLst>
                <a:ext uri="{FF2B5EF4-FFF2-40B4-BE49-F238E27FC236}">
                  <a16:creationId xmlns:a16="http://schemas.microsoft.com/office/drawing/2014/main" id="{B36ACC59-10CC-420B-B562-890DA0500272}"/>
                </a:ext>
              </a:extLst>
            </p:cNvPr>
            <p:cNvSpPr/>
            <p:nvPr/>
          </p:nvSpPr>
          <p:spPr>
            <a:xfrm rot="19447246">
              <a:off x="5308989" y="4379421"/>
              <a:ext cx="1692000" cy="1692000"/>
            </a:xfrm>
            <a:prstGeom prst="arc">
              <a:avLst>
                <a:gd name="adj1" fmla="val 10937521"/>
                <a:gd name="adj2" fmla="val 17996056"/>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BA779F64-FB4D-41CA-BB74-798F97FB1715}"/>
              </a:ext>
            </a:extLst>
          </p:cNvPr>
          <p:cNvSpPr/>
          <p:nvPr/>
        </p:nvSpPr>
        <p:spPr>
          <a:xfrm>
            <a:off x="5053575" y="2496162"/>
            <a:ext cx="3481438" cy="3108543"/>
          </a:xfrm>
          <a:prstGeom prst="rect">
            <a:avLst/>
          </a:prstGeom>
        </p:spPr>
        <p:txBody>
          <a:bodyPr wrap="square">
            <a:spAutoFit/>
          </a:bodyPr>
          <a:lstStyle/>
          <a:p>
            <a:pPr lvl="0" defTabSz="685800">
              <a:defRPr/>
            </a:pPr>
            <a:r>
              <a:rPr lang="en-GB" sz="2800" dirty="0">
                <a:solidFill>
                  <a:srgbClr val="FF0000"/>
                </a:solidFill>
                <a:latin typeface="SassoonCRInfantMedium" panose="02000603020000020003" pitchFamily="2" charset="0"/>
              </a:rPr>
              <a:t>Angles on a straight line add up to 180˚.</a:t>
            </a:r>
          </a:p>
          <a:p>
            <a:pPr lvl="0" defTabSz="685800">
              <a:defRPr/>
            </a:pPr>
            <a:r>
              <a:rPr lang="en-GB" sz="2800" dirty="0">
                <a:solidFill>
                  <a:srgbClr val="FF0000"/>
                </a:solidFill>
                <a:latin typeface="SassoonCRInfantMedium" panose="02000603020000020003" pitchFamily="2" charset="0"/>
              </a:rPr>
              <a:t> </a:t>
            </a:r>
          </a:p>
          <a:p>
            <a:pPr lvl="0" defTabSz="685800">
              <a:defRPr/>
            </a:pPr>
            <a:r>
              <a:rPr lang="en-GB" sz="2800" i="1" dirty="0">
                <a:solidFill>
                  <a:srgbClr val="FF0000"/>
                </a:solidFill>
                <a:latin typeface="SassoonCRInfantMedium" panose="02000603020000020003" pitchFamily="2" charset="0"/>
              </a:rPr>
              <a:t>x</a:t>
            </a:r>
            <a:r>
              <a:rPr lang="en-GB" sz="2800" dirty="0">
                <a:solidFill>
                  <a:srgbClr val="FF0000"/>
                </a:solidFill>
                <a:latin typeface="SassoonCRInfantMedium" panose="02000603020000020003" pitchFamily="2" charset="0"/>
              </a:rPr>
              <a:t> = 180˚ </a:t>
            </a:r>
            <a:r>
              <a:rPr lang="en-GB" altLang="en-US" sz="2800" dirty="0">
                <a:solidFill>
                  <a:srgbClr val="FF0000"/>
                </a:solidFill>
                <a:latin typeface="SassoonCRInfantMedium" panose="02000603020000020003" pitchFamily="2" charset="0"/>
              </a:rPr>
              <a:t>–</a:t>
            </a:r>
            <a:r>
              <a:rPr lang="en-GB" sz="2800" dirty="0">
                <a:solidFill>
                  <a:srgbClr val="FF0000"/>
                </a:solidFill>
                <a:latin typeface="SassoonCRInfantMedium" panose="02000603020000020003" pitchFamily="2" charset="0"/>
              </a:rPr>
              <a:t> 135˚ = 45˚</a:t>
            </a:r>
          </a:p>
          <a:p>
            <a:pPr lvl="0" defTabSz="685800">
              <a:defRPr/>
            </a:pPr>
            <a:r>
              <a:rPr lang="en-GB" sz="2800" dirty="0">
                <a:solidFill>
                  <a:srgbClr val="FF0000"/>
                </a:solidFill>
                <a:latin typeface="SassoonCRInfantMedium" panose="02000603020000020003" pitchFamily="2" charset="0"/>
              </a:rPr>
              <a:t> </a:t>
            </a:r>
          </a:p>
          <a:p>
            <a:pPr lvl="0" defTabSz="685800">
              <a:defRPr/>
            </a:pPr>
            <a:r>
              <a:rPr lang="en-GB" sz="2800" dirty="0">
                <a:solidFill>
                  <a:srgbClr val="FF0000"/>
                </a:solidFill>
                <a:latin typeface="SassoonCRInfantMedium" panose="02000603020000020003" pitchFamily="2" charset="0"/>
              </a:rPr>
              <a:t>Each exterior angle is 45˚. </a:t>
            </a:r>
          </a:p>
        </p:txBody>
      </p:sp>
    </p:spTree>
    <p:extLst>
      <p:ext uri="{BB962C8B-B14F-4D97-AF65-F5344CB8AC3E}">
        <p14:creationId xmlns:p14="http://schemas.microsoft.com/office/powerpoint/2010/main" val="1754293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800" dirty="0">
                <a:solidFill>
                  <a:schemeClr val="tx1"/>
                </a:solidFill>
                <a:latin typeface="SassoonCRInfantMedium" panose="02000603020000020003" pitchFamily="2" charset="0"/>
              </a:rPr>
              <a:t>The sum of the angles in a regular polygon is 1,080</a:t>
            </a:r>
            <a:r>
              <a:rPr lang="en-US" sz="2800" dirty="0">
                <a:solidFill>
                  <a:schemeClr val="tx1"/>
                </a:solidFill>
                <a:latin typeface="SassoonCRInfantMedium" panose="02000603020000020003" pitchFamily="2" charset="77"/>
              </a:rPr>
              <a:t>°</a:t>
            </a:r>
            <a:r>
              <a:rPr lang="en-GB" sz="2800" dirty="0">
                <a:solidFill>
                  <a:schemeClr val="tx1"/>
                </a:solidFill>
                <a:latin typeface="SassoonCRInfantMedium" panose="02000603020000020003" pitchFamily="2" charset="0"/>
              </a:rPr>
              <a:t>. What is the name of the polygon?</a:t>
            </a:r>
            <a:endParaRPr lang="en-GB" sz="20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1491216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800" dirty="0">
                <a:solidFill>
                  <a:schemeClr val="tx1"/>
                </a:solidFill>
                <a:latin typeface="SassoonCRInfantMedium" panose="02000603020000020003" pitchFamily="2" charset="0"/>
              </a:rPr>
              <a:t>The sum of the angles in a regular polygon is 1,080</a:t>
            </a:r>
            <a:r>
              <a:rPr lang="en-US" sz="2800" dirty="0">
                <a:solidFill>
                  <a:schemeClr val="tx1"/>
                </a:solidFill>
                <a:latin typeface="SassoonCRInfantMedium" panose="02000603020000020003" pitchFamily="2" charset="77"/>
              </a:rPr>
              <a:t>°</a:t>
            </a:r>
            <a:r>
              <a:rPr lang="en-GB" sz="2800" dirty="0">
                <a:solidFill>
                  <a:schemeClr val="tx1"/>
                </a:solidFill>
                <a:latin typeface="SassoonCRInfantMedium" panose="02000603020000020003" pitchFamily="2" charset="0"/>
              </a:rPr>
              <a:t>. What is the name of the polygon?  </a:t>
            </a:r>
            <a:r>
              <a:rPr lang="en-GB" sz="2800" dirty="0">
                <a:solidFill>
                  <a:srgbClr val="FF0000"/>
                </a:solidFill>
                <a:latin typeface="SassoonCRInfantMedium" panose="02000603020000020003" pitchFamily="2" charset="0"/>
              </a:rPr>
              <a:t>An octagon </a:t>
            </a:r>
          </a:p>
          <a:p>
            <a:pPr lvl="0" defTabSz="685800">
              <a:defRPr/>
            </a:pPr>
            <a:endParaRPr lang="en-GB" sz="2800" dirty="0">
              <a:solidFill>
                <a:srgbClr val="FF0000"/>
              </a:solidFill>
              <a:latin typeface="SassoonCRInfantMedium" panose="02000603020000020003" pitchFamily="2" charset="0"/>
            </a:endParaRPr>
          </a:p>
          <a:p>
            <a:pPr lvl="0" defTabSz="685800">
              <a:defRPr/>
            </a:pPr>
            <a:r>
              <a:rPr lang="en-GB" sz="2800">
                <a:solidFill>
                  <a:srgbClr val="FF0000"/>
                </a:solidFill>
                <a:latin typeface="SassoonCRInfantMedium" panose="02000603020000020003" pitchFamily="2" charset="0"/>
              </a:rPr>
              <a:t>1,080 </a:t>
            </a:r>
            <a:r>
              <a:rPr lang="en-GB" sz="2800" dirty="0">
                <a:solidFill>
                  <a:srgbClr val="FF0000"/>
                </a:solidFill>
                <a:latin typeface="SassoonCRInfantMedium" panose="02000603020000020003" pitchFamily="2" charset="0"/>
              </a:rPr>
              <a:t>÷ 180 = 6 </a:t>
            </a:r>
          </a:p>
          <a:p>
            <a:pPr lvl="0" defTabSz="685800">
              <a:defRPr/>
            </a:pPr>
            <a:r>
              <a:rPr lang="en-GB" sz="2800" dirty="0">
                <a:solidFill>
                  <a:srgbClr val="FF0000"/>
                </a:solidFill>
                <a:latin typeface="SassoonCRInfantMedium" panose="02000603020000020003" pitchFamily="2" charset="0"/>
              </a:rPr>
              <a:t>The only shape that can be split into 6 triangles is an octagon. </a:t>
            </a:r>
            <a:endParaRPr lang="en-GB" sz="2800" dirty="0">
              <a:latin typeface="SassoonCRInfantMedium" panose="02000603020000020003" pitchFamily="2" charset="0"/>
            </a:endParaRPr>
          </a:p>
          <a:p>
            <a:pPr lvl="0" defTabSz="685800">
              <a:defRPr/>
            </a:pPr>
            <a:endParaRPr lang="en-GB" sz="2000" u="sng" dirty="0">
              <a:solidFill>
                <a:schemeClr val="tx1"/>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349BDF60-1506-48A3-B144-53BC9088505A}"/>
              </a:ext>
            </a:extLst>
          </p:cNvPr>
          <p:cNvGrpSpPr/>
          <p:nvPr/>
        </p:nvGrpSpPr>
        <p:grpSpPr>
          <a:xfrm rot="16200000">
            <a:off x="3175595" y="3301009"/>
            <a:ext cx="2792809" cy="2721801"/>
            <a:chOff x="4262509" y="1499283"/>
            <a:chExt cx="1659989" cy="1617783"/>
          </a:xfrm>
        </p:grpSpPr>
        <p:sp>
          <p:nvSpPr>
            <p:cNvPr id="9" name="Octagon 8">
              <a:extLst>
                <a:ext uri="{FF2B5EF4-FFF2-40B4-BE49-F238E27FC236}">
                  <a16:creationId xmlns:a16="http://schemas.microsoft.com/office/drawing/2014/main" id="{6AE68B49-108B-4501-A660-F52E82FDC1A2}"/>
                </a:ext>
              </a:extLst>
            </p:cNvPr>
            <p:cNvSpPr/>
            <p:nvPr/>
          </p:nvSpPr>
          <p:spPr>
            <a:xfrm>
              <a:off x="4262509" y="1499283"/>
              <a:ext cx="1659989" cy="1617783"/>
            </a:xfrm>
            <a:prstGeom prst="octagon">
              <a:avLst/>
            </a:prstGeom>
            <a:solidFill>
              <a:schemeClr val="accent5">
                <a:lumMod val="20000"/>
                <a:lumOff val="80000"/>
              </a:schemeClr>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3969E20F-577F-4986-8EFD-D58E1AFEEED5}"/>
                </a:ext>
              </a:extLst>
            </p:cNvPr>
            <p:cNvCxnSpPr>
              <a:cxnSpLocks/>
              <a:endCxn id="9" idx="2"/>
            </p:cNvCxnSpPr>
            <p:nvPr/>
          </p:nvCxnSpPr>
          <p:spPr>
            <a:xfrm>
              <a:off x="4744328" y="1512375"/>
              <a:ext cx="704338" cy="1604691"/>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9DC7583-CB3C-4B31-A179-5B15833C482E}"/>
                </a:ext>
              </a:extLst>
            </p:cNvPr>
            <p:cNvCxnSpPr>
              <a:cxnSpLocks/>
              <a:endCxn id="9" idx="2"/>
            </p:cNvCxnSpPr>
            <p:nvPr/>
          </p:nvCxnSpPr>
          <p:spPr>
            <a:xfrm>
              <a:off x="4268078" y="1975925"/>
              <a:ext cx="1180588" cy="1141141"/>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9FE6047-8844-469D-9BED-98B5774B08F9}"/>
                </a:ext>
              </a:extLst>
            </p:cNvPr>
            <p:cNvCxnSpPr>
              <a:cxnSpLocks/>
              <a:endCxn id="9" idx="2"/>
            </p:cNvCxnSpPr>
            <p:nvPr/>
          </p:nvCxnSpPr>
          <p:spPr>
            <a:xfrm>
              <a:off x="5442828" y="1499675"/>
              <a:ext cx="5838" cy="1617391"/>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BBAF470-ABF6-49D0-B744-64664AAF3685}"/>
                </a:ext>
              </a:extLst>
            </p:cNvPr>
            <p:cNvCxnSpPr>
              <a:cxnSpLocks/>
              <a:stCxn id="9" idx="0"/>
              <a:endCxn id="9" idx="2"/>
            </p:cNvCxnSpPr>
            <p:nvPr/>
          </p:nvCxnSpPr>
          <p:spPr>
            <a:xfrm flipH="1">
              <a:off x="5448666" y="1973115"/>
              <a:ext cx="473832" cy="1143951"/>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DE89499-3F5B-4782-BB59-D9314C85315E}"/>
                </a:ext>
              </a:extLst>
            </p:cNvPr>
            <p:cNvCxnSpPr>
              <a:cxnSpLocks/>
              <a:endCxn id="9" idx="2"/>
            </p:cNvCxnSpPr>
            <p:nvPr/>
          </p:nvCxnSpPr>
          <p:spPr>
            <a:xfrm>
              <a:off x="4268078" y="2642675"/>
              <a:ext cx="1180588" cy="474391"/>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38696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800" dirty="0">
                <a:solidFill>
                  <a:schemeClr val="tx1"/>
                </a:solidFill>
                <a:latin typeface="SassoonCRInfantMedium" panose="02000603020000020003" pitchFamily="2" charset="0"/>
              </a:rPr>
              <a:t>Use your understanding of interior angles of a polygon and angles at a point to help you calculate the size of angle </a:t>
            </a:r>
            <a:r>
              <a:rPr lang="en-GB" sz="2800" i="1" dirty="0">
                <a:solidFill>
                  <a:schemeClr val="tx1"/>
                </a:solidFill>
                <a:latin typeface="SassoonCRInfantMedium" panose="02000603020000020003" pitchFamily="2" charset="0"/>
              </a:rPr>
              <a:t>x</a:t>
            </a:r>
            <a:r>
              <a:rPr lang="en-GB" sz="2800" dirty="0">
                <a:solidFill>
                  <a:schemeClr val="tx1"/>
                </a:solidFill>
                <a:latin typeface="SassoonCRInfantMedium" panose="02000603020000020003" pitchFamily="2" charset="0"/>
              </a:rPr>
              <a:t>.</a:t>
            </a:r>
          </a:p>
          <a:p>
            <a:pPr lvl="0" defTabSz="685800">
              <a:defRPr/>
            </a:pPr>
            <a:endParaRPr lang="en-GB" sz="2000" u="sng" dirty="0">
              <a:solidFill>
                <a:schemeClr val="tx1"/>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07352AD5-589C-443C-BF27-415543FE14DF}"/>
              </a:ext>
            </a:extLst>
          </p:cNvPr>
          <p:cNvGrpSpPr/>
          <p:nvPr/>
        </p:nvGrpSpPr>
        <p:grpSpPr>
          <a:xfrm>
            <a:off x="2310063" y="2676559"/>
            <a:ext cx="4215865" cy="3060627"/>
            <a:chOff x="2310063" y="2676559"/>
            <a:chExt cx="4215865" cy="3060627"/>
          </a:xfrm>
        </p:grpSpPr>
        <p:sp>
          <p:nvSpPr>
            <p:cNvPr id="20" name="Right Triangle 19">
              <a:extLst>
                <a:ext uri="{FF2B5EF4-FFF2-40B4-BE49-F238E27FC236}">
                  <a16:creationId xmlns:a16="http://schemas.microsoft.com/office/drawing/2014/main" id="{60193DE7-E944-4A9C-BE51-5DD24F710EDB}"/>
                </a:ext>
              </a:extLst>
            </p:cNvPr>
            <p:cNvSpPr/>
            <p:nvPr/>
          </p:nvSpPr>
          <p:spPr>
            <a:xfrm>
              <a:off x="4845037" y="2676559"/>
              <a:ext cx="1680891" cy="1483941"/>
            </a:xfrm>
            <a:prstGeom prst="rtTriangle">
              <a:avLst/>
            </a:prstGeom>
            <a:solidFill>
              <a:srgbClr val="FFE8FF"/>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92F2503B-6B98-4BF6-BEBF-EC5B3851C9DB}"/>
                </a:ext>
              </a:extLst>
            </p:cNvPr>
            <p:cNvSpPr/>
            <p:nvPr/>
          </p:nvSpPr>
          <p:spPr>
            <a:xfrm rot="9526064">
              <a:off x="4344291" y="3473287"/>
              <a:ext cx="672498" cy="823777"/>
            </a:xfrm>
            <a:prstGeom prst="arc">
              <a:avLst>
                <a:gd name="adj1" fmla="val 2260085"/>
                <a:gd name="adj2" fmla="val 8176235"/>
              </a:avLst>
            </a:prstGeom>
            <a:ln w="38100">
              <a:solidFill>
                <a:srgbClr val="C642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Regular Pentagon 20">
              <a:extLst>
                <a:ext uri="{FF2B5EF4-FFF2-40B4-BE49-F238E27FC236}">
                  <a16:creationId xmlns:a16="http://schemas.microsoft.com/office/drawing/2014/main" id="{EB4E5BC2-E0F9-464B-948B-29B7BE0D24A3}"/>
                </a:ext>
              </a:extLst>
            </p:cNvPr>
            <p:cNvSpPr/>
            <p:nvPr/>
          </p:nvSpPr>
          <p:spPr>
            <a:xfrm>
              <a:off x="2310063" y="3201667"/>
              <a:ext cx="2535520" cy="2535519"/>
            </a:xfrm>
            <a:prstGeom prst="pentagon">
              <a:avLst/>
            </a:prstGeom>
            <a:solidFill>
              <a:srgbClr val="FFE8FF"/>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421D449-265B-4C12-A4CB-8003DBC28AA2}"/>
                </a:ext>
              </a:extLst>
            </p:cNvPr>
            <p:cNvSpPr txBox="1"/>
            <p:nvPr/>
          </p:nvSpPr>
          <p:spPr>
            <a:xfrm>
              <a:off x="4742950" y="4255416"/>
              <a:ext cx="1068765" cy="461665"/>
            </a:xfrm>
            <a:prstGeom prst="rect">
              <a:avLst/>
            </a:prstGeom>
            <a:noFill/>
          </p:spPr>
          <p:txBody>
            <a:bodyPr wrap="square" rtlCol="0">
              <a:spAutoFit/>
            </a:bodyPr>
            <a:lstStyle/>
            <a:p>
              <a:r>
                <a:rPr lang="en-US" sz="2400" dirty="0">
                  <a:latin typeface="SassoonCRInfantMedium" panose="02000603020000020003" pitchFamily="2" charset="77"/>
                </a:rPr>
                <a:t>105˚</a:t>
              </a:r>
            </a:p>
          </p:txBody>
        </p:sp>
        <p:sp>
          <p:nvSpPr>
            <p:cNvPr id="25" name="TextBox 24">
              <a:extLst>
                <a:ext uri="{FF2B5EF4-FFF2-40B4-BE49-F238E27FC236}">
                  <a16:creationId xmlns:a16="http://schemas.microsoft.com/office/drawing/2014/main" id="{CECAF6F2-B026-40FE-B39C-C927C97343FF}"/>
                </a:ext>
              </a:extLst>
            </p:cNvPr>
            <p:cNvSpPr txBox="1"/>
            <p:nvPr/>
          </p:nvSpPr>
          <p:spPr>
            <a:xfrm>
              <a:off x="4488822" y="3535328"/>
              <a:ext cx="746333" cy="461665"/>
            </a:xfrm>
            <a:prstGeom prst="rect">
              <a:avLst/>
            </a:prstGeom>
            <a:noFill/>
          </p:spPr>
          <p:txBody>
            <a:bodyPr wrap="square" rtlCol="0">
              <a:spAutoFit/>
            </a:bodyPr>
            <a:lstStyle/>
            <a:p>
              <a:r>
                <a:rPr lang="en-US" sz="2400" i="1" dirty="0">
                  <a:latin typeface="SassoonCRInfantMedium" panose="02000603020000020003" pitchFamily="2" charset="77"/>
                </a:rPr>
                <a:t>x</a:t>
              </a:r>
            </a:p>
          </p:txBody>
        </p:sp>
      </p:grpSp>
    </p:spTree>
    <p:extLst>
      <p:ext uri="{BB962C8B-B14F-4D97-AF65-F5344CB8AC3E}">
        <p14:creationId xmlns:p14="http://schemas.microsoft.com/office/powerpoint/2010/main" val="2081001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800" dirty="0">
                <a:solidFill>
                  <a:schemeClr val="tx1"/>
                </a:solidFill>
                <a:latin typeface="SassoonCRInfantMedium" panose="02000603020000020003" pitchFamily="2" charset="0"/>
              </a:rPr>
              <a:t>Use your understanding of interior angles of a polygon and angles at a point to help you calculate the size of angle </a:t>
            </a:r>
            <a:r>
              <a:rPr lang="en-GB" sz="2800" i="1" dirty="0">
                <a:solidFill>
                  <a:schemeClr val="tx1"/>
                </a:solidFill>
                <a:latin typeface="SassoonCRInfantMedium" panose="02000603020000020003" pitchFamily="2" charset="0"/>
              </a:rPr>
              <a:t>x</a:t>
            </a:r>
            <a:r>
              <a:rPr lang="en-GB" sz="2800" dirty="0">
                <a:solidFill>
                  <a:schemeClr val="tx1"/>
                </a:solidFill>
                <a:latin typeface="SassoonCRInfantMedium" panose="02000603020000020003" pitchFamily="2" charset="0"/>
              </a:rPr>
              <a:t>.</a:t>
            </a:r>
          </a:p>
          <a:p>
            <a:pPr lvl="0" defTabSz="685800">
              <a:defRPr/>
            </a:pPr>
            <a:endParaRPr lang="en-GB" sz="2000" u="sng" dirty="0">
              <a:solidFill>
                <a:schemeClr val="tx1"/>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07352AD5-589C-443C-BF27-415543FE14DF}"/>
              </a:ext>
            </a:extLst>
          </p:cNvPr>
          <p:cNvGrpSpPr/>
          <p:nvPr/>
        </p:nvGrpSpPr>
        <p:grpSpPr>
          <a:xfrm>
            <a:off x="609081" y="2676559"/>
            <a:ext cx="4215865" cy="3060627"/>
            <a:chOff x="2310063" y="2676559"/>
            <a:chExt cx="4215865" cy="3060627"/>
          </a:xfrm>
        </p:grpSpPr>
        <p:sp>
          <p:nvSpPr>
            <p:cNvPr id="20" name="Right Triangle 19">
              <a:extLst>
                <a:ext uri="{FF2B5EF4-FFF2-40B4-BE49-F238E27FC236}">
                  <a16:creationId xmlns:a16="http://schemas.microsoft.com/office/drawing/2014/main" id="{60193DE7-E944-4A9C-BE51-5DD24F710EDB}"/>
                </a:ext>
              </a:extLst>
            </p:cNvPr>
            <p:cNvSpPr/>
            <p:nvPr/>
          </p:nvSpPr>
          <p:spPr>
            <a:xfrm>
              <a:off x="4845037" y="2676559"/>
              <a:ext cx="1680891" cy="1483941"/>
            </a:xfrm>
            <a:prstGeom prst="rtTriangle">
              <a:avLst/>
            </a:prstGeom>
            <a:solidFill>
              <a:srgbClr val="FFE8FF"/>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92F2503B-6B98-4BF6-BEBF-EC5B3851C9DB}"/>
                </a:ext>
              </a:extLst>
            </p:cNvPr>
            <p:cNvSpPr/>
            <p:nvPr/>
          </p:nvSpPr>
          <p:spPr>
            <a:xfrm rot="9526064">
              <a:off x="4344291" y="3473287"/>
              <a:ext cx="672498" cy="823777"/>
            </a:xfrm>
            <a:prstGeom prst="arc">
              <a:avLst>
                <a:gd name="adj1" fmla="val 2260085"/>
                <a:gd name="adj2" fmla="val 8176235"/>
              </a:avLst>
            </a:prstGeom>
            <a:ln w="38100">
              <a:solidFill>
                <a:srgbClr val="C642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Regular Pentagon 20">
              <a:extLst>
                <a:ext uri="{FF2B5EF4-FFF2-40B4-BE49-F238E27FC236}">
                  <a16:creationId xmlns:a16="http://schemas.microsoft.com/office/drawing/2014/main" id="{EB4E5BC2-E0F9-464B-948B-29B7BE0D24A3}"/>
                </a:ext>
              </a:extLst>
            </p:cNvPr>
            <p:cNvSpPr/>
            <p:nvPr/>
          </p:nvSpPr>
          <p:spPr>
            <a:xfrm>
              <a:off x="2310063" y="3201667"/>
              <a:ext cx="2535520" cy="2535519"/>
            </a:xfrm>
            <a:prstGeom prst="pentagon">
              <a:avLst/>
            </a:prstGeom>
            <a:solidFill>
              <a:srgbClr val="FFE8FF"/>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421D449-265B-4C12-A4CB-8003DBC28AA2}"/>
                </a:ext>
              </a:extLst>
            </p:cNvPr>
            <p:cNvSpPr txBox="1"/>
            <p:nvPr/>
          </p:nvSpPr>
          <p:spPr>
            <a:xfrm>
              <a:off x="4742950" y="4255416"/>
              <a:ext cx="1068765" cy="461665"/>
            </a:xfrm>
            <a:prstGeom prst="rect">
              <a:avLst/>
            </a:prstGeom>
            <a:noFill/>
          </p:spPr>
          <p:txBody>
            <a:bodyPr wrap="square" rtlCol="0">
              <a:spAutoFit/>
            </a:bodyPr>
            <a:lstStyle/>
            <a:p>
              <a:r>
                <a:rPr lang="en-US" sz="2400" dirty="0">
                  <a:latin typeface="SassoonCRInfantMedium" panose="02000603020000020003" pitchFamily="2" charset="77"/>
                </a:rPr>
                <a:t>105˚</a:t>
              </a:r>
            </a:p>
          </p:txBody>
        </p:sp>
        <p:sp>
          <p:nvSpPr>
            <p:cNvPr id="25" name="TextBox 24">
              <a:extLst>
                <a:ext uri="{FF2B5EF4-FFF2-40B4-BE49-F238E27FC236}">
                  <a16:creationId xmlns:a16="http://schemas.microsoft.com/office/drawing/2014/main" id="{CECAF6F2-B026-40FE-B39C-C927C97343FF}"/>
                </a:ext>
              </a:extLst>
            </p:cNvPr>
            <p:cNvSpPr txBox="1"/>
            <p:nvPr/>
          </p:nvSpPr>
          <p:spPr>
            <a:xfrm>
              <a:off x="4488822" y="3535328"/>
              <a:ext cx="746333" cy="461665"/>
            </a:xfrm>
            <a:prstGeom prst="rect">
              <a:avLst/>
            </a:prstGeom>
            <a:noFill/>
          </p:spPr>
          <p:txBody>
            <a:bodyPr wrap="square" rtlCol="0">
              <a:spAutoFit/>
            </a:bodyPr>
            <a:lstStyle/>
            <a:p>
              <a:r>
                <a:rPr lang="en-US" sz="2400" i="1" dirty="0">
                  <a:latin typeface="SassoonCRInfantMedium" panose="02000603020000020003" pitchFamily="2" charset="77"/>
                </a:rPr>
                <a:t>x</a:t>
              </a:r>
            </a:p>
          </p:txBody>
        </p:sp>
      </p:grpSp>
      <p:sp>
        <p:nvSpPr>
          <p:cNvPr id="14" name="Rectangle 13">
            <a:extLst>
              <a:ext uri="{FF2B5EF4-FFF2-40B4-BE49-F238E27FC236}">
                <a16:creationId xmlns:a16="http://schemas.microsoft.com/office/drawing/2014/main" id="{1A2AF306-4EA2-43B3-9EED-A841D70B2C0C}"/>
              </a:ext>
            </a:extLst>
          </p:cNvPr>
          <p:cNvSpPr/>
          <p:nvPr/>
        </p:nvSpPr>
        <p:spPr>
          <a:xfrm>
            <a:off x="5053574" y="2043878"/>
            <a:ext cx="3815121" cy="4154984"/>
          </a:xfrm>
          <a:prstGeom prst="rect">
            <a:avLst/>
          </a:prstGeom>
        </p:spPr>
        <p:txBody>
          <a:bodyPr wrap="square">
            <a:spAutoFit/>
          </a:bodyPr>
          <a:lstStyle/>
          <a:p>
            <a:pPr lvl="0" defTabSz="685800">
              <a:defRPr/>
            </a:pPr>
            <a:r>
              <a:rPr lang="en-GB" sz="2200" dirty="0">
                <a:solidFill>
                  <a:srgbClr val="FF0000"/>
                </a:solidFill>
                <a:latin typeface="SassoonCRInfantMedium" panose="02000603020000020003" pitchFamily="2" charset="0"/>
              </a:rPr>
              <a:t>The interior angle of an regular pentagon is 108˚.</a:t>
            </a:r>
          </a:p>
          <a:p>
            <a:pPr lvl="0" defTabSz="685800">
              <a:defRPr/>
            </a:pPr>
            <a:r>
              <a:rPr lang="en-GB" sz="2200" dirty="0">
                <a:solidFill>
                  <a:srgbClr val="FF0000"/>
                </a:solidFill>
                <a:latin typeface="SassoonCRInfantMedium" panose="02000603020000020003" pitchFamily="2" charset="0"/>
              </a:rPr>
              <a:t>There is also a right angle in the triangle, which equals 90˚. </a:t>
            </a:r>
          </a:p>
          <a:p>
            <a:pPr lvl="0" defTabSz="685800">
              <a:defRPr/>
            </a:pPr>
            <a:r>
              <a:rPr lang="en-GB" sz="2200" dirty="0">
                <a:solidFill>
                  <a:srgbClr val="FF0000"/>
                </a:solidFill>
                <a:latin typeface="SassoonCRInfantMedium" panose="02000603020000020003" pitchFamily="2" charset="0"/>
              </a:rPr>
              <a:t>So, 108˚ + 90˚ + 105˚ = 303˚</a:t>
            </a:r>
          </a:p>
          <a:p>
            <a:pPr lvl="0" defTabSz="685800">
              <a:defRPr/>
            </a:pPr>
            <a:endParaRPr lang="en-GB" sz="2200" dirty="0">
              <a:solidFill>
                <a:srgbClr val="FF0000"/>
              </a:solidFill>
              <a:latin typeface="SassoonCRInfantMedium" panose="02000603020000020003" pitchFamily="2" charset="0"/>
            </a:endParaRPr>
          </a:p>
          <a:p>
            <a:pPr lvl="0" defTabSz="685800">
              <a:defRPr/>
            </a:pPr>
            <a:r>
              <a:rPr lang="en-GB" sz="2200" dirty="0">
                <a:solidFill>
                  <a:srgbClr val="FF0000"/>
                </a:solidFill>
                <a:latin typeface="SassoonCRInfantMedium" panose="02000603020000020003" pitchFamily="2" charset="0"/>
              </a:rPr>
              <a:t>There are 360˚ around a point. </a:t>
            </a:r>
          </a:p>
          <a:p>
            <a:pPr lvl="0" defTabSz="685800">
              <a:defRPr/>
            </a:pPr>
            <a:r>
              <a:rPr lang="en-GB" sz="2200" dirty="0">
                <a:solidFill>
                  <a:srgbClr val="FF0000"/>
                </a:solidFill>
                <a:latin typeface="SassoonCRInfantMedium" panose="02000603020000020003" pitchFamily="2" charset="0"/>
              </a:rPr>
              <a:t>So, 360˚ </a:t>
            </a:r>
            <a:r>
              <a:rPr lang="en-GB" altLang="en-US" sz="2200" dirty="0">
                <a:solidFill>
                  <a:srgbClr val="FF0000"/>
                </a:solidFill>
                <a:latin typeface="SassoonCRInfantMedium" panose="02000603020000020003" pitchFamily="2" charset="0"/>
              </a:rPr>
              <a:t>–</a:t>
            </a:r>
            <a:r>
              <a:rPr lang="en-GB" sz="2200" dirty="0">
                <a:solidFill>
                  <a:srgbClr val="FF0000"/>
                </a:solidFill>
                <a:latin typeface="SassoonCRInfantMedium" panose="02000603020000020003" pitchFamily="2" charset="0"/>
              </a:rPr>
              <a:t> 303˚ = 57˚</a:t>
            </a:r>
          </a:p>
          <a:p>
            <a:pPr lvl="0" defTabSz="685800">
              <a:defRPr/>
            </a:pPr>
            <a:endParaRPr lang="en-GB" sz="2200" dirty="0">
              <a:solidFill>
                <a:srgbClr val="FF0000"/>
              </a:solidFill>
              <a:latin typeface="SassoonCRInfantMedium" panose="02000603020000020003" pitchFamily="2" charset="0"/>
            </a:endParaRPr>
          </a:p>
          <a:p>
            <a:pPr lvl="0" defTabSz="685800">
              <a:defRPr/>
            </a:pPr>
            <a:r>
              <a:rPr lang="en-GB" sz="2200" dirty="0">
                <a:solidFill>
                  <a:srgbClr val="FF0000"/>
                </a:solidFill>
                <a:latin typeface="SassoonCRInfantMedium" panose="02000603020000020003" pitchFamily="2" charset="0"/>
              </a:rPr>
              <a:t>Angle </a:t>
            </a:r>
            <a:r>
              <a:rPr lang="en-GB" sz="2200" i="1" dirty="0">
                <a:solidFill>
                  <a:srgbClr val="FF0000"/>
                </a:solidFill>
                <a:latin typeface="SassoonCRInfantMedium" panose="02000603020000020003" pitchFamily="2" charset="0"/>
              </a:rPr>
              <a:t>x </a:t>
            </a:r>
            <a:r>
              <a:rPr lang="en-GB" sz="2200" dirty="0">
                <a:solidFill>
                  <a:srgbClr val="FF0000"/>
                </a:solidFill>
                <a:latin typeface="SassoonCRInfantMedium" panose="02000603020000020003" pitchFamily="2" charset="0"/>
              </a:rPr>
              <a:t> = 57˚</a:t>
            </a:r>
          </a:p>
        </p:txBody>
      </p:sp>
      <p:sp>
        <p:nvSpPr>
          <p:cNvPr id="4" name="Rectangle 3">
            <a:extLst>
              <a:ext uri="{FF2B5EF4-FFF2-40B4-BE49-F238E27FC236}">
                <a16:creationId xmlns:a16="http://schemas.microsoft.com/office/drawing/2014/main" id="{3705C474-BC82-40CE-98AA-4D4E55086D03}"/>
              </a:ext>
            </a:extLst>
          </p:cNvPr>
          <p:cNvSpPr/>
          <p:nvPr/>
        </p:nvSpPr>
        <p:spPr>
          <a:xfrm>
            <a:off x="2321846" y="4116540"/>
            <a:ext cx="771365" cy="461665"/>
          </a:xfrm>
          <a:prstGeom prst="rect">
            <a:avLst/>
          </a:prstGeom>
        </p:spPr>
        <p:txBody>
          <a:bodyPr wrap="none">
            <a:spAutoFit/>
          </a:bodyPr>
          <a:lstStyle/>
          <a:p>
            <a:r>
              <a:rPr lang="en-GB" sz="2400" dirty="0">
                <a:solidFill>
                  <a:srgbClr val="FF0000"/>
                </a:solidFill>
                <a:latin typeface="SassoonCRInfantMedium" panose="02000603020000020003" pitchFamily="2" charset="0"/>
              </a:rPr>
              <a:t>108˚</a:t>
            </a:r>
            <a:endParaRPr lang="en-GB" sz="2400" dirty="0"/>
          </a:p>
        </p:txBody>
      </p:sp>
      <p:sp>
        <p:nvSpPr>
          <p:cNvPr id="21" name="Rectangle 20">
            <a:extLst>
              <a:ext uri="{FF2B5EF4-FFF2-40B4-BE49-F238E27FC236}">
                <a16:creationId xmlns:a16="http://schemas.microsoft.com/office/drawing/2014/main" id="{A0DF9ACA-808C-416C-A04E-87CF401799FA}"/>
              </a:ext>
            </a:extLst>
          </p:cNvPr>
          <p:cNvSpPr/>
          <p:nvPr/>
        </p:nvSpPr>
        <p:spPr>
          <a:xfrm>
            <a:off x="3113948" y="3706264"/>
            <a:ext cx="603050" cy="461665"/>
          </a:xfrm>
          <a:prstGeom prst="rect">
            <a:avLst/>
          </a:prstGeom>
        </p:spPr>
        <p:txBody>
          <a:bodyPr wrap="none">
            <a:spAutoFit/>
          </a:bodyPr>
          <a:lstStyle/>
          <a:p>
            <a:r>
              <a:rPr lang="en-GB" sz="2400" dirty="0">
                <a:solidFill>
                  <a:srgbClr val="FF0000"/>
                </a:solidFill>
                <a:latin typeface="SassoonCRInfantMedium" panose="02000603020000020003" pitchFamily="2" charset="0"/>
              </a:rPr>
              <a:t>90˚</a:t>
            </a:r>
            <a:endParaRPr lang="en-GB" sz="2400" dirty="0"/>
          </a:p>
        </p:txBody>
      </p:sp>
    </p:spTree>
    <p:extLst>
      <p:ext uri="{BB962C8B-B14F-4D97-AF65-F5344CB8AC3E}">
        <p14:creationId xmlns:p14="http://schemas.microsoft.com/office/powerpoint/2010/main" val="27860006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800" i="1" dirty="0">
                <a:solidFill>
                  <a:schemeClr val="tx1"/>
                </a:solidFill>
                <a:latin typeface="SassoonCRInfantMedium" panose="02000603020000020003" pitchFamily="2" charset="0"/>
              </a:rPr>
              <a:t>To find the sum of the interior angles of any polygon, you multiply the number of sides by 90˚. </a:t>
            </a:r>
          </a:p>
          <a:p>
            <a:pPr lvl="0"/>
            <a:endParaRPr lang="en-GB" sz="2800" dirty="0">
              <a:solidFill>
                <a:srgbClr val="E7E6E6">
                  <a:lumMod val="25000"/>
                </a:srgbClr>
              </a:solidFill>
              <a:latin typeface="SassoonCRInfantMedium" panose="02000603020000020003" pitchFamily="2" charset="0"/>
            </a:endParaRPr>
          </a:p>
        </p:txBody>
      </p:sp>
      <p:sp>
        <p:nvSpPr>
          <p:cNvPr id="7" name="Speech Bubble: Rectangle with Corners Rounded 18">
            <a:extLst>
              <a:ext uri="{FF2B5EF4-FFF2-40B4-BE49-F238E27FC236}">
                <a16:creationId xmlns:a16="http://schemas.microsoft.com/office/drawing/2014/main" id="{D8E80090-6DFB-4D7F-A1EC-EB22AC14AC57}"/>
              </a:ext>
            </a:extLst>
          </p:cNvPr>
          <p:cNvSpPr/>
          <p:nvPr/>
        </p:nvSpPr>
        <p:spPr>
          <a:xfrm>
            <a:off x="3107226" y="2238845"/>
            <a:ext cx="4638364" cy="2234831"/>
          </a:xfrm>
          <a:prstGeom prst="wedgeRoundRectCallout">
            <a:avLst>
              <a:gd name="adj1" fmla="val -55195"/>
              <a:gd name="adj2" fmla="val -10637"/>
              <a:gd name="adj3" fmla="val 16667"/>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SassoonCRInfantMedium" panose="02000603020000020003" pitchFamily="2" charset="0"/>
              </a:rPr>
              <a:t>I think this is true because I know the sum of the angles in a quadrilateral is 360˚, and 90˚ x 4 = 360˚. </a:t>
            </a:r>
          </a:p>
        </p:txBody>
      </p:sp>
      <p:sp>
        <p:nvSpPr>
          <p:cNvPr id="9" name="TextBox 8">
            <a:extLst>
              <a:ext uri="{FF2B5EF4-FFF2-40B4-BE49-F238E27FC236}">
                <a16:creationId xmlns:a16="http://schemas.microsoft.com/office/drawing/2014/main" id="{CF05B83B-44E3-4676-A3C0-F814F9AE0626}"/>
              </a:ext>
            </a:extLst>
          </p:cNvPr>
          <p:cNvSpPr txBox="1"/>
          <p:nvPr/>
        </p:nvSpPr>
        <p:spPr>
          <a:xfrm>
            <a:off x="1615052" y="5121578"/>
            <a:ext cx="1000229" cy="369332"/>
          </a:xfrm>
          <a:prstGeom prst="rect">
            <a:avLst/>
          </a:prstGeom>
          <a:noFill/>
        </p:spPr>
        <p:txBody>
          <a:bodyPr wrap="square" rtlCol="0">
            <a:spAutoFit/>
          </a:bodyPr>
          <a:lstStyle/>
          <a:p>
            <a:pPr algn="ctr"/>
            <a:r>
              <a:rPr lang="en-US" dirty="0">
                <a:latin typeface="SassoonCRInfantMedium" panose="02000603020000020003" pitchFamily="2" charset="77"/>
              </a:rPr>
              <a:t>Jamie</a:t>
            </a:r>
          </a:p>
        </p:txBody>
      </p:sp>
      <p:pic>
        <p:nvPicPr>
          <p:cNvPr id="12" name="Picture 11">
            <a:extLst>
              <a:ext uri="{FF2B5EF4-FFF2-40B4-BE49-F238E27FC236}">
                <a16:creationId xmlns:a16="http://schemas.microsoft.com/office/drawing/2014/main" id="{1CF085B2-8272-4CC6-9415-03423DF81A61}"/>
              </a:ext>
            </a:extLst>
          </p:cNvPr>
          <p:cNvPicPr>
            <a:picLocks noChangeAspect="1"/>
          </p:cNvPicPr>
          <p:nvPr/>
        </p:nvPicPr>
        <p:blipFill>
          <a:blip r:embed="rId4">
            <a:clrChange>
              <a:clrFrom>
                <a:srgbClr val="FAFAF8"/>
              </a:clrFrom>
              <a:clrTo>
                <a:srgbClr val="FAFAF8">
                  <a:alpha val="0"/>
                </a:srgbClr>
              </a:clrTo>
            </a:clrChange>
            <a:extLst>
              <a:ext uri="{BEBA8EAE-BF5A-486C-A8C5-ECC9F3942E4B}">
                <a14:imgProps xmlns:a14="http://schemas.microsoft.com/office/drawing/2010/main">
                  <a14:imgLayer r:embed="rId5">
                    <a14:imgEffect>
                      <a14:backgroundRemoval t="5077" b="92769" l="9967" r="89701">
                        <a14:foregroundMark x1="32558" y1="33231" x2="36213" y2="35077"/>
                        <a14:foregroundMark x1="74419" y1="33846" x2="71761" y2="38615"/>
                        <a14:foregroundMark x1="65781" y1="34923" x2="67442" y2="38308"/>
                        <a14:foregroundMark x1="37542" y1="34308" x2="34884" y2="37692"/>
                        <a14:foregroundMark x1="29236" y1="34462" x2="36213" y2="38462"/>
                        <a14:foregroundMark x1="38206" y1="34000" x2="37542" y2="38923"/>
                        <a14:foregroundMark x1="30897" y1="19231" x2="72425" y2="17231"/>
                        <a14:foregroundMark x1="71761" y1="28923" x2="69435" y2="25846"/>
                        <a14:foregroundMark x1="79734" y1="20462" x2="69103" y2="12462"/>
                        <a14:foregroundMark x1="69103" y1="12462" x2="67774" y2="12000"/>
                        <a14:foregroundMark x1="70100" y1="12769" x2="50166" y2="9077"/>
                        <a14:foregroundMark x1="63123" y1="8308" x2="59801" y2="5077"/>
                        <a14:foregroundMark x1="33555" y1="38923" x2="28571" y2="30923"/>
                        <a14:foregroundMark x1="28571" y1="30923" x2="29236" y2="30769"/>
                        <a14:foregroundMark x1="89369" y1="35846" x2="90033" y2="34000"/>
                        <a14:foregroundMark x1="90365" y1="24462" x2="90365" y2="22154"/>
                        <a14:foregroundMark x1="65781" y1="36154" x2="63123" y2="32923"/>
                        <a14:foregroundMark x1="42525" y1="90308" x2="43189" y2="87077"/>
                        <a14:foregroundMark x1="40532" y1="92769" x2="41860" y2="92154"/>
                        <a14:foregroundMark x1="43189" y1="92308" x2="43189" y2="89385"/>
                        <a14:foregroundMark x1="44518" y1="91538" x2="45183" y2="88769"/>
                        <a14:foregroundMark x1="42525" y1="92000" x2="41196" y2="88615"/>
                        <a14:foregroundMark x1="40532" y1="91692" x2="40199" y2="88308"/>
                        <a14:foregroundMark x1="39867" y1="91846" x2="40864" y2="88308"/>
                        <a14:foregroundMark x1="45847" y1="91846" x2="45183" y2="88923"/>
                        <a14:foregroundMark x1="59801" y1="91692" x2="59801" y2="86308"/>
                        <a14:foregroundMark x1="61130" y1="90923" x2="61462" y2="88000"/>
                        <a14:foregroundMark x1="63123" y1="91231" x2="62126" y2="88462"/>
                        <a14:foregroundMark x1="63455" y1="91385" x2="63123" y2="88000"/>
                        <a14:foregroundMark x1="59468" y1="91846" x2="59136" y2="87846"/>
                        <a14:foregroundMark x1="58472" y1="91231" x2="58804" y2="89077"/>
                        <a14:foregroundMark x1="58472" y1="90615" x2="58804" y2="88000"/>
                        <a14:foregroundMark x1="61462" y1="92615" x2="61462" y2="92615"/>
                        <a14:foregroundMark x1="39867" y1="90769" x2="39867" y2="90769"/>
                        <a14:foregroundMark x1="40199" y1="90923" x2="40199" y2="90923"/>
                        <a14:foregroundMark x1="40199" y1="91231" x2="40532" y2="90462"/>
                      </a14:backgroundRemoval>
                    </a14:imgEffect>
                  </a14:imgLayer>
                </a14:imgProps>
              </a:ext>
            </a:extLst>
          </a:blip>
          <a:stretch>
            <a:fillRect/>
          </a:stretch>
        </p:blipFill>
        <p:spPr>
          <a:xfrm>
            <a:off x="1398410" y="2152124"/>
            <a:ext cx="1433513" cy="3095625"/>
          </a:xfrm>
          <a:prstGeom prst="rect">
            <a:avLst/>
          </a:prstGeom>
        </p:spPr>
      </p:pic>
    </p:spTree>
    <p:extLst>
      <p:ext uri="{BB962C8B-B14F-4D97-AF65-F5344CB8AC3E}">
        <p14:creationId xmlns:p14="http://schemas.microsoft.com/office/powerpoint/2010/main" val="636014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800" i="1" dirty="0">
                <a:solidFill>
                  <a:schemeClr val="tx1"/>
                </a:solidFill>
                <a:latin typeface="SassoonCRInfantMedium" panose="02000603020000020003" pitchFamily="2" charset="0"/>
              </a:rPr>
              <a:t>To find the sum of the interior angles of any polygon, you multiply the number of sides by 90˚.</a:t>
            </a: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lvl="0" defTabSz="514350">
              <a:defRPr/>
            </a:pPr>
            <a:r>
              <a:rPr lang="en-GB" sz="2800" dirty="0">
                <a:solidFill>
                  <a:schemeClr val="tx1"/>
                </a:solidFill>
                <a:latin typeface="SassoonCRInfantMedium" panose="02000603020000020003" pitchFamily="2" charset="0"/>
              </a:rPr>
              <a:t>Jamie is incorrect because…</a:t>
            </a:r>
          </a:p>
          <a:p>
            <a:pPr algn="ctr"/>
            <a:r>
              <a:rPr lang="en-GB" sz="2000" i="1" dirty="0">
                <a:solidFill>
                  <a:schemeClr val="tx1"/>
                </a:solidFill>
                <a:latin typeface="SassoonCRInfantMedium" panose="02000603020000020003" pitchFamily="2" charset="0"/>
              </a:rPr>
              <a:t> </a:t>
            </a:r>
          </a:p>
          <a:p>
            <a:pPr lvl="0"/>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C9BAF217-DEF0-42F6-98A3-DCAB8F513FE6}"/>
              </a:ext>
            </a:extLst>
          </p:cNvPr>
          <p:cNvGrpSpPr/>
          <p:nvPr/>
        </p:nvGrpSpPr>
        <p:grpSpPr>
          <a:xfrm>
            <a:off x="2325886" y="1847324"/>
            <a:ext cx="4492228" cy="2440191"/>
            <a:chOff x="1398410" y="2152124"/>
            <a:chExt cx="6347180" cy="3447806"/>
          </a:xfrm>
        </p:grpSpPr>
        <p:sp>
          <p:nvSpPr>
            <p:cNvPr id="7" name="Speech Bubble: Rectangle with Corners Rounded 18">
              <a:extLst>
                <a:ext uri="{FF2B5EF4-FFF2-40B4-BE49-F238E27FC236}">
                  <a16:creationId xmlns:a16="http://schemas.microsoft.com/office/drawing/2014/main" id="{D8E80090-6DFB-4D7F-A1EC-EB22AC14AC57}"/>
                </a:ext>
              </a:extLst>
            </p:cNvPr>
            <p:cNvSpPr/>
            <p:nvPr/>
          </p:nvSpPr>
          <p:spPr>
            <a:xfrm>
              <a:off x="3107226" y="2238845"/>
              <a:ext cx="4638364" cy="2234831"/>
            </a:xfrm>
            <a:prstGeom prst="wedgeRoundRectCallout">
              <a:avLst>
                <a:gd name="adj1" fmla="val -55195"/>
                <a:gd name="adj2" fmla="val -10637"/>
                <a:gd name="adj3" fmla="val 16667"/>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SassoonCRInfantMedium" panose="02000603020000020003" pitchFamily="2" charset="0"/>
                </a:rPr>
                <a:t>I think this is true because I know the sum of the angles in a quadrilateral is 360˚, and 90˚ x 4 = 360˚. </a:t>
              </a:r>
            </a:p>
          </p:txBody>
        </p:sp>
        <p:sp>
          <p:nvSpPr>
            <p:cNvPr id="9" name="TextBox 8">
              <a:extLst>
                <a:ext uri="{FF2B5EF4-FFF2-40B4-BE49-F238E27FC236}">
                  <a16:creationId xmlns:a16="http://schemas.microsoft.com/office/drawing/2014/main" id="{CF05B83B-44E3-4676-A3C0-F814F9AE0626}"/>
                </a:ext>
              </a:extLst>
            </p:cNvPr>
            <p:cNvSpPr txBox="1"/>
            <p:nvPr/>
          </p:nvSpPr>
          <p:spPr>
            <a:xfrm>
              <a:off x="1615052" y="5121579"/>
              <a:ext cx="1000229" cy="478351"/>
            </a:xfrm>
            <a:prstGeom prst="rect">
              <a:avLst/>
            </a:prstGeom>
            <a:noFill/>
          </p:spPr>
          <p:txBody>
            <a:bodyPr wrap="square" rtlCol="0">
              <a:spAutoFit/>
            </a:bodyPr>
            <a:lstStyle/>
            <a:p>
              <a:pPr algn="ctr"/>
              <a:r>
                <a:rPr lang="en-US" sz="1600" dirty="0">
                  <a:latin typeface="SassoonCRInfantMedium" panose="02000603020000020003" pitchFamily="2" charset="77"/>
                </a:rPr>
                <a:t>Jamie</a:t>
              </a:r>
            </a:p>
          </p:txBody>
        </p:sp>
        <p:pic>
          <p:nvPicPr>
            <p:cNvPr id="12" name="Picture 11">
              <a:extLst>
                <a:ext uri="{FF2B5EF4-FFF2-40B4-BE49-F238E27FC236}">
                  <a16:creationId xmlns:a16="http://schemas.microsoft.com/office/drawing/2014/main" id="{1CF085B2-8272-4CC6-9415-03423DF81A61}"/>
                </a:ext>
              </a:extLst>
            </p:cNvPr>
            <p:cNvPicPr>
              <a:picLocks noChangeAspect="1"/>
            </p:cNvPicPr>
            <p:nvPr/>
          </p:nvPicPr>
          <p:blipFill>
            <a:blip r:embed="rId4">
              <a:clrChange>
                <a:clrFrom>
                  <a:srgbClr val="FAFAF8"/>
                </a:clrFrom>
                <a:clrTo>
                  <a:srgbClr val="FAFAF8">
                    <a:alpha val="0"/>
                  </a:srgbClr>
                </a:clrTo>
              </a:clrChange>
              <a:extLst>
                <a:ext uri="{BEBA8EAE-BF5A-486C-A8C5-ECC9F3942E4B}">
                  <a14:imgProps xmlns:a14="http://schemas.microsoft.com/office/drawing/2010/main">
                    <a14:imgLayer r:embed="rId5">
                      <a14:imgEffect>
                        <a14:backgroundRemoval t="5077" b="92769" l="9967" r="89701">
                          <a14:foregroundMark x1="32558" y1="33231" x2="36213" y2="35077"/>
                          <a14:foregroundMark x1="74419" y1="33846" x2="71761" y2="38615"/>
                          <a14:foregroundMark x1="65781" y1="34923" x2="67442" y2="38308"/>
                          <a14:foregroundMark x1="37542" y1="34308" x2="34884" y2="37692"/>
                          <a14:foregroundMark x1="29236" y1="34462" x2="36213" y2="38462"/>
                          <a14:foregroundMark x1="38206" y1="34000" x2="37542" y2="38923"/>
                          <a14:foregroundMark x1="30897" y1="19231" x2="72425" y2="17231"/>
                          <a14:foregroundMark x1="71761" y1="28923" x2="69435" y2="25846"/>
                          <a14:foregroundMark x1="79734" y1="20462" x2="69103" y2="12462"/>
                          <a14:foregroundMark x1="69103" y1="12462" x2="67774" y2="12000"/>
                          <a14:foregroundMark x1="70100" y1="12769" x2="50166" y2="9077"/>
                          <a14:foregroundMark x1="63123" y1="8308" x2="59801" y2="5077"/>
                          <a14:foregroundMark x1="33555" y1="38923" x2="28571" y2="30923"/>
                          <a14:foregroundMark x1="28571" y1="30923" x2="29236" y2="30769"/>
                          <a14:foregroundMark x1="89369" y1="35846" x2="90033" y2="34000"/>
                          <a14:foregroundMark x1="90365" y1="24462" x2="90365" y2="22154"/>
                          <a14:foregroundMark x1="65781" y1="36154" x2="63123" y2="32923"/>
                          <a14:foregroundMark x1="42525" y1="90308" x2="43189" y2="87077"/>
                          <a14:foregroundMark x1="40532" y1="92769" x2="41860" y2="92154"/>
                          <a14:foregroundMark x1="43189" y1="92308" x2="43189" y2="89385"/>
                          <a14:foregroundMark x1="44518" y1="91538" x2="45183" y2="88769"/>
                          <a14:foregroundMark x1="42525" y1="92000" x2="41196" y2="88615"/>
                          <a14:foregroundMark x1="40532" y1="91692" x2="40199" y2="88308"/>
                          <a14:foregroundMark x1="39867" y1="91846" x2="40864" y2="88308"/>
                          <a14:foregroundMark x1="45847" y1="91846" x2="45183" y2="88923"/>
                          <a14:foregroundMark x1="59801" y1="91692" x2="59801" y2="86308"/>
                          <a14:foregroundMark x1="61130" y1="90923" x2="61462" y2="88000"/>
                          <a14:foregroundMark x1="63123" y1="91231" x2="62126" y2="88462"/>
                          <a14:foregroundMark x1="63455" y1="91385" x2="63123" y2="88000"/>
                          <a14:foregroundMark x1="59468" y1="91846" x2="59136" y2="87846"/>
                          <a14:foregroundMark x1="58472" y1="91231" x2="58804" y2="89077"/>
                          <a14:foregroundMark x1="58472" y1="90615" x2="58804" y2="88000"/>
                          <a14:foregroundMark x1="61462" y1="92615" x2="61462" y2="92615"/>
                          <a14:foregroundMark x1="39867" y1="90769" x2="39867" y2="90769"/>
                          <a14:foregroundMark x1="40199" y1="90923" x2="40199" y2="90923"/>
                          <a14:foregroundMark x1="40199" y1="91231" x2="40532" y2="90462"/>
                        </a14:backgroundRemoval>
                      </a14:imgEffect>
                    </a14:imgLayer>
                  </a14:imgProps>
                </a:ext>
              </a:extLst>
            </a:blip>
            <a:stretch>
              <a:fillRect/>
            </a:stretch>
          </p:blipFill>
          <p:spPr>
            <a:xfrm>
              <a:off x="1398410" y="2152124"/>
              <a:ext cx="1433513" cy="3095625"/>
            </a:xfrm>
            <a:prstGeom prst="rect">
              <a:avLst/>
            </a:prstGeom>
          </p:spPr>
        </p:pic>
      </p:grpSp>
    </p:spTree>
    <p:extLst>
      <p:ext uri="{BB962C8B-B14F-4D97-AF65-F5344CB8AC3E}">
        <p14:creationId xmlns:p14="http://schemas.microsoft.com/office/powerpoint/2010/main" val="2963383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800" i="1" dirty="0">
                <a:solidFill>
                  <a:schemeClr val="tx1"/>
                </a:solidFill>
                <a:latin typeface="SassoonCRInfantMedium" panose="02000603020000020003" pitchFamily="2" charset="0"/>
              </a:rPr>
              <a:t>To find the sum of the interior angles of any polygon, you multiply the number of sides by 90˚.</a:t>
            </a: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algn="ctr"/>
            <a:endParaRPr lang="en-GB" sz="2800" i="1" dirty="0">
              <a:solidFill>
                <a:schemeClr val="tx1"/>
              </a:solidFill>
              <a:latin typeface="SassoonCRInfantMedium" panose="02000603020000020003" pitchFamily="2" charset="0"/>
            </a:endParaRPr>
          </a:p>
          <a:p>
            <a:pPr lvl="0" defTabSz="514350">
              <a:defRPr/>
            </a:pPr>
            <a:r>
              <a:rPr lang="en-GB" sz="2000" dirty="0">
                <a:solidFill>
                  <a:srgbClr val="FF0000"/>
                </a:solidFill>
                <a:latin typeface="SassoonCRInfantMedium" panose="02000603020000020003" pitchFamily="2" charset="0"/>
              </a:rPr>
              <a:t>Jamie is incorrect. The sum of the angles in a quadrilateral does equal 360˚, but this is because a quadrilateral can be split into 2 triangles and the sum of the angles in each triangle is 180˚. When we add both of them together it would equal 360˚. Therefore, to find the sum of the interior angles of any polygon, you must first split it into triangles and multiply the number of triangles by 180˚. </a:t>
            </a:r>
          </a:p>
          <a:p>
            <a:pPr algn="ctr"/>
            <a:r>
              <a:rPr lang="en-GB" sz="2000" i="1" dirty="0">
                <a:solidFill>
                  <a:schemeClr val="tx1"/>
                </a:solidFill>
                <a:latin typeface="SassoonCRInfantMedium" panose="02000603020000020003" pitchFamily="2" charset="0"/>
              </a:rPr>
              <a:t> </a:t>
            </a:r>
          </a:p>
          <a:p>
            <a:pPr lvl="0"/>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C9BAF217-DEF0-42F6-98A3-DCAB8F513FE6}"/>
              </a:ext>
            </a:extLst>
          </p:cNvPr>
          <p:cNvGrpSpPr/>
          <p:nvPr/>
        </p:nvGrpSpPr>
        <p:grpSpPr>
          <a:xfrm>
            <a:off x="2325886" y="1847324"/>
            <a:ext cx="4492228" cy="2440191"/>
            <a:chOff x="1398410" y="2152124"/>
            <a:chExt cx="6347180" cy="3447806"/>
          </a:xfrm>
        </p:grpSpPr>
        <p:sp>
          <p:nvSpPr>
            <p:cNvPr id="7" name="Speech Bubble: Rectangle with Corners Rounded 18">
              <a:extLst>
                <a:ext uri="{FF2B5EF4-FFF2-40B4-BE49-F238E27FC236}">
                  <a16:creationId xmlns:a16="http://schemas.microsoft.com/office/drawing/2014/main" id="{D8E80090-6DFB-4D7F-A1EC-EB22AC14AC57}"/>
                </a:ext>
              </a:extLst>
            </p:cNvPr>
            <p:cNvSpPr/>
            <p:nvPr/>
          </p:nvSpPr>
          <p:spPr>
            <a:xfrm>
              <a:off x="3107226" y="2238845"/>
              <a:ext cx="4638364" cy="2234831"/>
            </a:xfrm>
            <a:prstGeom prst="wedgeRoundRectCallout">
              <a:avLst>
                <a:gd name="adj1" fmla="val -55195"/>
                <a:gd name="adj2" fmla="val -10637"/>
                <a:gd name="adj3" fmla="val 16667"/>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SassoonCRInfantMedium" panose="02000603020000020003" pitchFamily="2" charset="0"/>
                </a:rPr>
                <a:t>I think this is true because I know the sum of the angles in a quadrilateral is 360˚, and 90˚ x 4 = 360˚. </a:t>
              </a:r>
            </a:p>
          </p:txBody>
        </p:sp>
        <p:sp>
          <p:nvSpPr>
            <p:cNvPr id="9" name="TextBox 8">
              <a:extLst>
                <a:ext uri="{FF2B5EF4-FFF2-40B4-BE49-F238E27FC236}">
                  <a16:creationId xmlns:a16="http://schemas.microsoft.com/office/drawing/2014/main" id="{CF05B83B-44E3-4676-A3C0-F814F9AE0626}"/>
                </a:ext>
              </a:extLst>
            </p:cNvPr>
            <p:cNvSpPr txBox="1"/>
            <p:nvPr/>
          </p:nvSpPr>
          <p:spPr>
            <a:xfrm>
              <a:off x="1615052" y="5121579"/>
              <a:ext cx="1000229" cy="478351"/>
            </a:xfrm>
            <a:prstGeom prst="rect">
              <a:avLst/>
            </a:prstGeom>
            <a:noFill/>
          </p:spPr>
          <p:txBody>
            <a:bodyPr wrap="square" rtlCol="0">
              <a:spAutoFit/>
            </a:bodyPr>
            <a:lstStyle/>
            <a:p>
              <a:pPr algn="ctr"/>
              <a:r>
                <a:rPr lang="en-US" sz="1600" dirty="0">
                  <a:latin typeface="SassoonCRInfantMedium" panose="02000603020000020003" pitchFamily="2" charset="77"/>
                </a:rPr>
                <a:t>Jamie</a:t>
              </a:r>
            </a:p>
          </p:txBody>
        </p:sp>
        <p:pic>
          <p:nvPicPr>
            <p:cNvPr id="12" name="Picture 11">
              <a:extLst>
                <a:ext uri="{FF2B5EF4-FFF2-40B4-BE49-F238E27FC236}">
                  <a16:creationId xmlns:a16="http://schemas.microsoft.com/office/drawing/2014/main" id="{1CF085B2-8272-4CC6-9415-03423DF81A61}"/>
                </a:ext>
              </a:extLst>
            </p:cNvPr>
            <p:cNvPicPr>
              <a:picLocks noChangeAspect="1"/>
            </p:cNvPicPr>
            <p:nvPr/>
          </p:nvPicPr>
          <p:blipFill>
            <a:blip r:embed="rId4">
              <a:clrChange>
                <a:clrFrom>
                  <a:srgbClr val="FAFAF8"/>
                </a:clrFrom>
                <a:clrTo>
                  <a:srgbClr val="FAFAF8">
                    <a:alpha val="0"/>
                  </a:srgbClr>
                </a:clrTo>
              </a:clrChange>
              <a:extLst>
                <a:ext uri="{BEBA8EAE-BF5A-486C-A8C5-ECC9F3942E4B}">
                  <a14:imgProps xmlns:a14="http://schemas.microsoft.com/office/drawing/2010/main">
                    <a14:imgLayer r:embed="rId5">
                      <a14:imgEffect>
                        <a14:backgroundRemoval t="5077" b="92769" l="9967" r="89701">
                          <a14:foregroundMark x1="32558" y1="33231" x2="36213" y2="35077"/>
                          <a14:foregroundMark x1="74419" y1="33846" x2="71761" y2="38615"/>
                          <a14:foregroundMark x1="65781" y1="34923" x2="67442" y2="38308"/>
                          <a14:foregroundMark x1="37542" y1="34308" x2="34884" y2="37692"/>
                          <a14:foregroundMark x1="29236" y1="34462" x2="36213" y2="38462"/>
                          <a14:foregroundMark x1="38206" y1="34000" x2="37542" y2="38923"/>
                          <a14:foregroundMark x1="30897" y1="19231" x2="72425" y2="17231"/>
                          <a14:foregroundMark x1="71761" y1="28923" x2="69435" y2="25846"/>
                          <a14:foregroundMark x1="79734" y1="20462" x2="69103" y2="12462"/>
                          <a14:foregroundMark x1="69103" y1="12462" x2="67774" y2="12000"/>
                          <a14:foregroundMark x1="70100" y1="12769" x2="50166" y2="9077"/>
                          <a14:foregroundMark x1="63123" y1="8308" x2="59801" y2="5077"/>
                          <a14:foregroundMark x1="33555" y1="38923" x2="28571" y2="30923"/>
                          <a14:foregroundMark x1="28571" y1="30923" x2="29236" y2="30769"/>
                          <a14:foregroundMark x1="89369" y1="35846" x2="90033" y2="34000"/>
                          <a14:foregroundMark x1="90365" y1="24462" x2="90365" y2="22154"/>
                          <a14:foregroundMark x1="65781" y1="36154" x2="63123" y2="32923"/>
                          <a14:foregroundMark x1="42525" y1="90308" x2="43189" y2="87077"/>
                          <a14:foregroundMark x1="40532" y1="92769" x2="41860" y2="92154"/>
                          <a14:foregroundMark x1="43189" y1="92308" x2="43189" y2="89385"/>
                          <a14:foregroundMark x1="44518" y1="91538" x2="45183" y2="88769"/>
                          <a14:foregroundMark x1="42525" y1="92000" x2="41196" y2="88615"/>
                          <a14:foregroundMark x1="40532" y1="91692" x2="40199" y2="88308"/>
                          <a14:foregroundMark x1="39867" y1="91846" x2="40864" y2="88308"/>
                          <a14:foregroundMark x1="45847" y1="91846" x2="45183" y2="88923"/>
                          <a14:foregroundMark x1="59801" y1="91692" x2="59801" y2="86308"/>
                          <a14:foregroundMark x1="61130" y1="90923" x2="61462" y2="88000"/>
                          <a14:foregroundMark x1="63123" y1="91231" x2="62126" y2="88462"/>
                          <a14:foregroundMark x1="63455" y1="91385" x2="63123" y2="88000"/>
                          <a14:foregroundMark x1="59468" y1="91846" x2="59136" y2="87846"/>
                          <a14:foregroundMark x1="58472" y1="91231" x2="58804" y2="89077"/>
                          <a14:foregroundMark x1="58472" y1="90615" x2="58804" y2="88000"/>
                          <a14:foregroundMark x1="61462" y1="92615" x2="61462" y2="92615"/>
                          <a14:foregroundMark x1="39867" y1="90769" x2="39867" y2="90769"/>
                          <a14:foregroundMark x1="40199" y1="90923" x2="40199" y2="90923"/>
                          <a14:foregroundMark x1="40199" y1="91231" x2="40532" y2="90462"/>
                        </a14:backgroundRemoval>
                      </a14:imgEffect>
                    </a14:imgLayer>
                  </a14:imgProps>
                </a:ext>
              </a:extLst>
            </a:blip>
            <a:stretch>
              <a:fillRect/>
            </a:stretch>
          </p:blipFill>
          <p:spPr>
            <a:xfrm>
              <a:off x="1398410" y="2152124"/>
              <a:ext cx="1433513" cy="3095625"/>
            </a:xfrm>
            <a:prstGeom prst="rect">
              <a:avLst/>
            </a:prstGeom>
          </p:spPr>
        </p:pic>
      </p:grpSp>
    </p:spTree>
    <p:extLst>
      <p:ext uri="{BB962C8B-B14F-4D97-AF65-F5344CB8AC3E}">
        <p14:creationId xmlns:p14="http://schemas.microsoft.com/office/powerpoint/2010/main" val="36500237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Look at the table below.</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 </a:t>
            </a:r>
          </a:p>
          <a:p>
            <a:pPr lvl="0" defTabSz="514350">
              <a:defRPr/>
            </a:pPr>
            <a:r>
              <a:rPr lang="en-US" sz="2800" dirty="0">
                <a:solidFill>
                  <a:schemeClr val="tx1"/>
                </a:solidFill>
                <a:latin typeface="SassoonCRInfantMedium" panose="02000603020000020003" pitchFamily="2" charset="77"/>
              </a:rPr>
              <a:t>Use this table to work out the size of one exterior angle in a dodecagon.</a:t>
            </a: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F64A76AB-4EF3-40CA-A230-FC0A3EBF4D65}"/>
              </a:ext>
            </a:extLst>
          </p:cNvPr>
          <p:cNvGraphicFramePr>
            <a:graphicFrameLocks noGrp="1"/>
          </p:cNvGraphicFramePr>
          <p:nvPr>
            <p:extLst>
              <p:ext uri="{D42A27DB-BD31-4B8C-83A1-F6EECF244321}">
                <p14:modId xmlns:p14="http://schemas.microsoft.com/office/powerpoint/2010/main" val="2115024641"/>
              </p:ext>
            </p:extLst>
          </p:nvPr>
        </p:nvGraphicFramePr>
        <p:xfrm>
          <a:off x="555316" y="1504470"/>
          <a:ext cx="8033368" cy="2920044"/>
        </p:xfrm>
        <a:graphic>
          <a:graphicData uri="http://schemas.openxmlformats.org/drawingml/2006/table">
            <a:tbl>
              <a:tblPr firstRow="1" bandRow="1">
                <a:tableStyleId>{5C22544A-7EE6-4342-B048-85BDC9FD1C3A}</a:tableStyleId>
              </a:tblPr>
              <a:tblGrid>
                <a:gridCol w="2008342">
                  <a:extLst>
                    <a:ext uri="{9D8B030D-6E8A-4147-A177-3AD203B41FA5}">
                      <a16:colId xmlns:a16="http://schemas.microsoft.com/office/drawing/2014/main" val="2175987180"/>
                    </a:ext>
                  </a:extLst>
                </a:gridCol>
                <a:gridCol w="2008342">
                  <a:extLst>
                    <a:ext uri="{9D8B030D-6E8A-4147-A177-3AD203B41FA5}">
                      <a16:colId xmlns:a16="http://schemas.microsoft.com/office/drawing/2014/main" val="4256581392"/>
                    </a:ext>
                  </a:extLst>
                </a:gridCol>
                <a:gridCol w="2008342">
                  <a:extLst>
                    <a:ext uri="{9D8B030D-6E8A-4147-A177-3AD203B41FA5}">
                      <a16:colId xmlns:a16="http://schemas.microsoft.com/office/drawing/2014/main" val="3316862946"/>
                    </a:ext>
                  </a:extLst>
                </a:gridCol>
                <a:gridCol w="2008342">
                  <a:extLst>
                    <a:ext uri="{9D8B030D-6E8A-4147-A177-3AD203B41FA5}">
                      <a16:colId xmlns:a16="http://schemas.microsoft.com/office/drawing/2014/main" val="617739341"/>
                    </a:ext>
                  </a:extLst>
                </a:gridCol>
              </a:tblGrid>
              <a:tr h="1365777">
                <a:tc>
                  <a:txBody>
                    <a:bodyPr/>
                    <a:lstStyle/>
                    <a:p>
                      <a:pPr algn="ctr"/>
                      <a:r>
                        <a:rPr lang="en-US" sz="2400" dirty="0">
                          <a:solidFill>
                            <a:schemeClr val="tx1"/>
                          </a:solidFill>
                          <a:latin typeface="SassoonCRInfantMedium" panose="02000603020000020003" pitchFamily="2" charset="77"/>
                        </a:rPr>
                        <a:t>Number of sides</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Number of triangles</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Exterior angle</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Sum of exterior angles</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36129148"/>
                  </a:ext>
                </a:extLst>
              </a:tr>
              <a:tr h="518089">
                <a:tc>
                  <a:txBody>
                    <a:bodyPr/>
                    <a:lstStyle/>
                    <a:p>
                      <a:pPr algn="ctr"/>
                      <a:r>
                        <a:rPr lang="en-US" sz="2400" dirty="0">
                          <a:solidFill>
                            <a:schemeClr val="tx1"/>
                          </a:solidFill>
                          <a:latin typeface="SassoonCRInfantMedium" panose="02000603020000020003" pitchFamily="2" charset="77"/>
                        </a:rPr>
                        <a:t>8</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6</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45˚</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360˚</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32733605"/>
                  </a:ext>
                </a:extLst>
              </a:tr>
              <a:tr h="518089">
                <a:tc>
                  <a:txBody>
                    <a:bodyPr/>
                    <a:lstStyle/>
                    <a:p>
                      <a:pPr algn="ctr"/>
                      <a:r>
                        <a:rPr lang="en-US" sz="2400" dirty="0">
                          <a:solidFill>
                            <a:schemeClr val="tx1"/>
                          </a:solidFill>
                          <a:latin typeface="SassoonCRInfantMedium" panose="02000603020000020003" pitchFamily="2" charset="77"/>
                        </a:rPr>
                        <a:t>9</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7</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40˚</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360˚</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1812226"/>
                  </a:ext>
                </a:extLst>
              </a:tr>
              <a:tr h="518089">
                <a:tc>
                  <a:txBody>
                    <a:bodyPr/>
                    <a:lstStyle/>
                    <a:p>
                      <a:pPr algn="ctr"/>
                      <a:r>
                        <a:rPr lang="en-US" sz="2400" dirty="0">
                          <a:solidFill>
                            <a:schemeClr val="tx1"/>
                          </a:solidFill>
                          <a:latin typeface="SassoonCRInfantMedium" panose="02000603020000020003" pitchFamily="2" charset="77"/>
                        </a:rPr>
                        <a:t>10</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8</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36˚</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SassoonCRInfantMedium" panose="02000603020000020003" pitchFamily="2" charset="77"/>
                        </a:rPr>
                        <a:t>360˚</a:t>
                      </a:r>
                    </a:p>
                  </a:txBody>
                  <a:tcPr marL="143389" marR="143389" marT="71695" marB="716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69856955"/>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tx1"/>
              </a:solidFill>
              <a:latin typeface="SassoonCRInfantMedium" panose="02000603020000020003" pitchFamily="2" charset="0"/>
            </a:endParaRPr>
          </a:p>
          <a:p>
            <a:r>
              <a:rPr lang="en-GB" sz="2000" dirty="0">
                <a:solidFill>
                  <a:schemeClr val="tx1"/>
                </a:solidFill>
                <a:latin typeface="SassoonCRInfantMedium" panose="02000603020000020003" pitchFamily="2" charset="0"/>
              </a:rPr>
              <a:t>Look at the table below. U</a:t>
            </a:r>
            <a:r>
              <a:rPr lang="en-US" sz="2000" dirty="0">
                <a:solidFill>
                  <a:schemeClr val="tx1"/>
                </a:solidFill>
                <a:latin typeface="SassoonCRInfantMedium" panose="02000603020000020003" pitchFamily="2" charset="77"/>
              </a:rPr>
              <a:t>se this table to work out the size of one exterior angle in a dodecagon.</a:t>
            </a: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endParaRPr lang="en-US" sz="2000" dirty="0">
              <a:solidFill>
                <a:schemeClr val="tx1"/>
              </a:solidFill>
              <a:latin typeface="SassoonCRInfantMedium" panose="02000603020000020003" pitchFamily="2" charset="77"/>
            </a:endParaRPr>
          </a:p>
          <a:p>
            <a:r>
              <a:rPr lang="en-GB" sz="2800" dirty="0">
                <a:solidFill>
                  <a:srgbClr val="FF0000"/>
                </a:solidFill>
                <a:latin typeface="SassoonCRInfantMedium" panose="02000603020000020003" pitchFamily="2" charset="0"/>
              </a:rPr>
              <a:t>The sum of the exterior angles of a polygon is always 360˚. Divide this by the number of sides the shape has to find the size of one exterior angle. </a:t>
            </a:r>
          </a:p>
          <a:p>
            <a:pPr lvl="0" defTabSz="514350">
              <a:defRPr/>
            </a:pPr>
            <a:r>
              <a:rPr lang="en-GB" sz="2800" dirty="0">
                <a:solidFill>
                  <a:srgbClr val="FF0000"/>
                </a:solidFill>
                <a:latin typeface="SassoonCRInfantMedium" panose="02000603020000020003" pitchFamily="2" charset="0"/>
              </a:rPr>
              <a:t>For a dodecagon, divide 360˚ by 12, which equals 30˚. </a:t>
            </a:r>
          </a:p>
          <a:p>
            <a:pPr lvl="0" defTabSz="514350">
              <a:defRPr/>
            </a:pPr>
            <a:endParaRPr lang="en-US" sz="2800" dirty="0">
              <a:solidFill>
                <a:schemeClr val="tx1"/>
              </a:solidFill>
              <a:latin typeface="SassoonCRInfantMedium" panose="02000603020000020003" pitchFamily="2" charset="77"/>
            </a:endParaRP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F64A76AB-4EF3-40CA-A230-FC0A3EBF4D65}"/>
              </a:ext>
            </a:extLst>
          </p:cNvPr>
          <p:cNvGraphicFramePr>
            <a:graphicFrameLocks noGrp="1"/>
          </p:cNvGraphicFramePr>
          <p:nvPr>
            <p:extLst>
              <p:ext uri="{D42A27DB-BD31-4B8C-83A1-F6EECF244321}">
                <p14:modId xmlns:p14="http://schemas.microsoft.com/office/powerpoint/2010/main" val="369543197"/>
              </p:ext>
            </p:extLst>
          </p:nvPr>
        </p:nvGraphicFramePr>
        <p:xfrm>
          <a:off x="1000328" y="1642118"/>
          <a:ext cx="7143344" cy="2338816"/>
        </p:xfrm>
        <a:graphic>
          <a:graphicData uri="http://schemas.openxmlformats.org/drawingml/2006/table">
            <a:tbl>
              <a:tblPr firstRow="1" bandRow="1">
                <a:tableStyleId>{5C22544A-7EE6-4342-B048-85BDC9FD1C3A}</a:tableStyleId>
              </a:tblPr>
              <a:tblGrid>
                <a:gridCol w="1785836">
                  <a:extLst>
                    <a:ext uri="{9D8B030D-6E8A-4147-A177-3AD203B41FA5}">
                      <a16:colId xmlns:a16="http://schemas.microsoft.com/office/drawing/2014/main" val="2175987180"/>
                    </a:ext>
                  </a:extLst>
                </a:gridCol>
                <a:gridCol w="1785836">
                  <a:extLst>
                    <a:ext uri="{9D8B030D-6E8A-4147-A177-3AD203B41FA5}">
                      <a16:colId xmlns:a16="http://schemas.microsoft.com/office/drawing/2014/main" val="4256581392"/>
                    </a:ext>
                  </a:extLst>
                </a:gridCol>
                <a:gridCol w="1785836">
                  <a:extLst>
                    <a:ext uri="{9D8B030D-6E8A-4147-A177-3AD203B41FA5}">
                      <a16:colId xmlns:a16="http://schemas.microsoft.com/office/drawing/2014/main" val="3316862946"/>
                    </a:ext>
                  </a:extLst>
                </a:gridCol>
                <a:gridCol w="1785836">
                  <a:extLst>
                    <a:ext uri="{9D8B030D-6E8A-4147-A177-3AD203B41FA5}">
                      <a16:colId xmlns:a16="http://schemas.microsoft.com/office/drawing/2014/main" val="617739341"/>
                    </a:ext>
                  </a:extLst>
                </a:gridCol>
              </a:tblGrid>
              <a:tr h="1034667">
                <a:tc>
                  <a:txBody>
                    <a:bodyPr/>
                    <a:lstStyle/>
                    <a:p>
                      <a:pPr algn="ctr"/>
                      <a:r>
                        <a:rPr lang="en-US" sz="2000" dirty="0">
                          <a:solidFill>
                            <a:schemeClr val="tx1"/>
                          </a:solidFill>
                          <a:latin typeface="SassoonCRInfantMedium" panose="02000603020000020003" pitchFamily="2" charset="77"/>
                        </a:rPr>
                        <a:t>Number of sides</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Number of triangles</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Exterior angle</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Sum of exterior angles</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36129148"/>
                  </a:ext>
                </a:extLst>
              </a:tr>
              <a:tr h="392486">
                <a:tc>
                  <a:txBody>
                    <a:bodyPr/>
                    <a:lstStyle/>
                    <a:p>
                      <a:pPr algn="ctr"/>
                      <a:r>
                        <a:rPr lang="en-US" sz="2000" dirty="0">
                          <a:solidFill>
                            <a:schemeClr val="tx1"/>
                          </a:solidFill>
                          <a:latin typeface="SassoonCRInfantMedium" panose="02000603020000020003" pitchFamily="2" charset="77"/>
                        </a:rPr>
                        <a:t>8</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6</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45˚</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360˚</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32733605"/>
                  </a:ext>
                </a:extLst>
              </a:tr>
              <a:tr h="392486">
                <a:tc>
                  <a:txBody>
                    <a:bodyPr/>
                    <a:lstStyle/>
                    <a:p>
                      <a:pPr algn="ctr"/>
                      <a:r>
                        <a:rPr lang="en-US" sz="2000" dirty="0">
                          <a:solidFill>
                            <a:schemeClr val="tx1"/>
                          </a:solidFill>
                          <a:latin typeface="SassoonCRInfantMedium" panose="02000603020000020003" pitchFamily="2" charset="77"/>
                        </a:rPr>
                        <a:t>9</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7</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40˚</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360˚</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1812226"/>
                  </a:ext>
                </a:extLst>
              </a:tr>
              <a:tr h="392486">
                <a:tc>
                  <a:txBody>
                    <a:bodyPr/>
                    <a:lstStyle/>
                    <a:p>
                      <a:pPr algn="ctr"/>
                      <a:r>
                        <a:rPr lang="en-US" sz="2000" dirty="0">
                          <a:solidFill>
                            <a:schemeClr val="tx1"/>
                          </a:solidFill>
                          <a:latin typeface="SassoonCRInfantMedium" panose="02000603020000020003" pitchFamily="2" charset="77"/>
                        </a:rPr>
                        <a:t>10</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8</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36˚</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SassoonCRInfantMedium" panose="02000603020000020003" pitchFamily="2" charset="77"/>
                        </a:rPr>
                        <a:t>360˚</a:t>
                      </a:r>
                    </a:p>
                  </a:txBody>
                  <a:tcPr marL="127503" marR="127503" marT="63752" marB="637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69856955"/>
                  </a:ext>
                </a:extLst>
              </a:tr>
            </a:tbl>
          </a:graphicData>
        </a:graphic>
      </p:graphicFrame>
    </p:spTree>
    <p:extLst>
      <p:ext uri="{BB962C8B-B14F-4D97-AF65-F5344CB8AC3E}">
        <p14:creationId xmlns:p14="http://schemas.microsoft.com/office/powerpoint/2010/main" val="29359548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The sum of the interior angles of any hexagon will always equal 720˚. </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Convince me that this is true.</a:t>
            </a:r>
          </a:p>
          <a:p>
            <a:pPr algn="ctr"/>
            <a:r>
              <a:rPr lang="en-GB" sz="2000" i="1" dirty="0">
                <a:solidFill>
                  <a:schemeClr val="tx1"/>
                </a:solidFill>
                <a:latin typeface="SassoonCRInfantMedium" panose="02000603020000020003" pitchFamily="2" charset="0"/>
              </a:rPr>
              <a:t> </a:t>
            </a:r>
          </a:p>
          <a:p>
            <a:pPr lvl="0"/>
            <a:endParaRPr lang="en-GB" sz="2800" dirty="0">
              <a:solidFill>
                <a:srgbClr val="E7E6E6">
                  <a:lumMod val="25000"/>
                </a:srgbClr>
              </a:solidFill>
              <a:latin typeface="SassoonCRInfantMedium" panose="02000603020000020003" pitchFamily="2" charset="0"/>
            </a:endParaRPr>
          </a:p>
        </p:txBody>
      </p:sp>
      <p:sp>
        <p:nvSpPr>
          <p:cNvPr id="11" name="Hexagon 38">
            <a:extLst>
              <a:ext uri="{FF2B5EF4-FFF2-40B4-BE49-F238E27FC236}">
                <a16:creationId xmlns:a16="http://schemas.microsoft.com/office/drawing/2014/main" id="{8CDF9066-9E9E-4227-8073-BD4CF74F78BC}"/>
              </a:ext>
            </a:extLst>
          </p:cNvPr>
          <p:cNvSpPr/>
          <p:nvPr/>
        </p:nvSpPr>
        <p:spPr>
          <a:xfrm>
            <a:off x="4823131" y="2098085"/>
            <a:ext cx="2383913" cy="1796251"/>
          </a:xfrm>
          <a:custGeom>
            <a:avLst/>
            <a:gdLst>
              <a:gd name="connsiteX0" fmla="*/ 0 w 1225550"/>
              <a:gd name="connsiteY0" fmla="*/ 619125 h 1238250"/>
              <a:gd name="connsiteX1" fmla="*/ 306388 w 1225550"/>
              <a:gd name="connsiteY1" fmla="*/ 0 h 1238250"/>
              <a:gd name="connsiteX2" fmla="*/ 919163 w 1225550"/>
              <a:gd name="connsiteY2" fmla="*/ 0 h 1238250"/>
              <a:gd name="connsiteX3" fmla="*/ 1225550 w 1225550"/>
              <a:gd name="connsiteY3" fmla="*/ 619125 h 1238250"/>
              <a:gd name="connsiteX4" fmla="*/ 919163 w 1225550"/>
              <a:gd name="connsiteY4" fmla="*/ 1238250 h 1238250"/>
              <a:gd name="connsiteX5" fmla="*/ 306388 w 1225550"/>
              <a:gd name="connsiteY5" fmla="*/ 1238250 h 1238250"/>
              <a:gd name="connsiteX6" fmla="*/ 0 w 1225550"/>
              <a:gd name="connsiteY6" fmla="*/ 619125 h 1238250"/>
              <a:gd name="connsiteX0" fmla="*/ 0 w 1365250"/>
              <a:gd name="connsiteY0" fmla="*/ 320675 h 1238250"/>
              <a:gd name="connsiteX1" fmla="*/ 446088 w 1365250"/>
              <a:gd name="connsiteY1" fmla="*/ 0 h 1238250"/>
              <a:gd name="connsiteX2" fmla="*/ 1058863 w 1365250"/>
              <a:gd name="connsiteY2" fmla="*/ 0 h 1238250"/>
              <a:gd name="connsiteX3" fmla="*/ 1365250 w 1365250"/>
              <a:gd name="connsiteY3" fmla="*/ 619125 h 1238250"/>
              <a:gd name="connsiteX4" fmla="*/ 1058863 w 1365250"/>
              <a:gd name="connsiteY4" fmla="*/ 1238250 h 1238250"/>
              <a:gd name="connsiteX5" fmla="*/ 446088 w 1365250"/>
              <a:gd name="connsiteY5" fmla="*/ 1238250 h 1238250"/>
              <a:gd name="connsiteX6" fmla="*/ 0 w 1365250"/>
              <a:gd name="connsiteY6" fmla="*/ 320675 h 1238250"/>
              <a:gd name="connsiteX0" fmla="*/ 0 w 1365250"/>
              <a:gd name="connsiteY0" fmla="*/ 320675 h 1238250"/>
              <a:gd name="connsiteX1" fmla="*/ 446088 w 1365250"/>
              <a:gd name="connsiteY1" fmla="*/ 0 h 1238250"/>
              <a:gd name="connsiteX2" fmla="*/ 1058863 w 1365250"/>
              <a:gd name="connsiteY2" fmla="*/ 0 h 1238250"/>
              <a:gd name="connsiteX3" fmla="*/ 1365250 w 1365250"/>
              <a:gd name="connsiteY3" fmla="*/ 619125 h 1238250"/>
              <a:gd name="connsiteX4" fmla="*/ 1058863 w 1365250"/>
              <a:gd name="connsiteY4" fmla="*/ 1238250 h 1238250"/>
              <a:gd name="connsiteX5" fmla="*/ 503238 w 1365250"/>
              <a:gd name="connsiteY5" fmla="*/ 863600 h 1238250"/>
              <a:gd name="connsiteX6" fmla="*/ 0 w 1365250"/>
              <a:gd name="connsiteY6" fmla="*/ 320675 h 1238250"/>
              <a:gd name="connsiteX0" fmla="*/ 0 w 1365250"/>
              <a:gd name="connsiteY0" fmla="*/ 320675 h 1028700"/>
              <a:gd name="connsiteX1" fmla="*/ 446088 w 1365250"/>
              <a:gd name="connsiteY1" fmla="*/ 0 h 1028700"/>
              <a:gd name="connsiteX2" fmla="*/ 1058863 w 1365250"/>
              <a:gd name="connsiteY2" fmla="*/ 0 h 1028700"/>
              <a:gd name="connsiteX3" fmla="*/ 1365250 w 1365250"/>
              <a:gd name="connsiteY3" fmla="*/ 619125 h 1028700"/>
              <a:gd name="connsiteX4" fmla="*/ 931863 w 1365250"/>
              <a:gd name="connsiteY4" fmla="*/ 1028700 h 1028700"/>
              <a:gd name="connsiteX5" fmla="*/ 503238 w 1365250"/>
              <a:gd name="connsiteY5" fmla="*/ 863600 h 1028700"/>
              <a:gd name="connsiteX6" fmla="*/ 0 w 1365250"/>
              <a:gd name="connsiteY6" fmla="*/ 320675 h 102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5250" h="1028700">
                <a:moveTo>
                  <a:pt x="0" y="320675"/>
                </a:moveTo>
                <a:lnTo>
                  <a:pt x="446088" y="0"/>
                </a:lnTo>
                <a:lnTo>
                  <a:pt x="1058863" y="0"/>
                </a:lnTo>
                <a:lnTo>
                  <a:pt x="1365250" y="619125"/>
                </a:lnTo>
                <a:lnTo>
                  <a:pt x="931863" y="1028700"/>
                </a:lnTo>
                <a:lnTo>
                  <a:pt x="503238" y="863600"/>
                </a:lnTo>
                <a:lnTo>
                  <a:pt x="0" y="320675"/>
                </a:lnTo>
                <a:close/>
              </a:path>
            </a:pathLst>
          </a:custGeom>
          <a:solidFill>
            <a:srgbClr val="E9C6FF"/>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Chevron 12">
            <a:extLst>
              <a:ext uri="{FF2B5EF4-FFF2-40B4-BE49-F238E27FC236}">
                <a16:creationId xmlns:a16="http://schemas.microsoft.com/office/drawing/2014/main" id="{C6C76569-5D32-47E4-A354-4F0A762178FC}"/>
              </a:ext>
            </a:extLst>
          </p:cNvPr>
          <p:cNvSpPr/>
          <p:nvPr/>
        </p:nvSpPr>
        <p:spPr>
          <a:xfrm flipH="1">
            <a:off x="1726408" y="1846055"/>
            <a:ext cx="2300310" cy="2300310"/>
          </a:xfrm>
          <a:prstGeom prst="chevron">
            <a:avLst>
              <a:gd name="adj" fmla="val 47094"/>
            </a:avLst>
          </a:prstGeom>
          <a:solidFill>
            <a:schemeClr val="accent5">
              <a:lumMod val="20000"/>
              <a:lumOff val="80000"/>
            </a:schemeClr>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2503069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The sum of the interior angles of any hexagon will always equal 720˚. </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Convince me that this is true.</a:t>
            </a:r>
          </a:p>
          <a:p>
            <a:r>
              <a:rPr lang="en-GB" sz="2200" dirty="0">
                <a:solidFill>
                  <a:srgbClr val="FF0000"/>
                </a:solidFill>
                <a:latin typeface="SassoonCRInfantMedium" panose="02000603020000020003" pitchFamily="2" charset="0"/>
              </a:rPr>
              <a:t>The sum of the interior angles in a hexagon will always be 720˚, whether the hexagon is regular or irregular. Each hexagon can be divided into 4 triangles. The sum of the angles in each triangle is 180˚, and if this is multiplied by 4, the answer will always be 720˚. </a:t>
            </a:r>
            <a:r>
              <a:rPr lang="en-GB" sz="2200" i="1" dirty="0">
                <a:solidFill>
                  <a:schemeClr val="tx1"/>
                </a:solidFill>
                <a:latin typeface="SassoonCRInfantMedium" panose="02000603020000020003" pitchFamily="2" charset="0"/>
              </a:rPr>
              <a:t> </a:t>
            </a:r>
          </a:p>
          <a:p>
            <a:pPr lvl="0"/>
            <a:endParaRPr lang="en-GB" sz="2800" dirty="0">
              <a:solidFill>
                <a:srgbClr val="E7E6E6">
                  <a:lumMod val="25000"/>
                </a:srgbClr>
              </a:solidFill>
              <a:latin typeface="SassoonCRInfantMedium" panose="02000603020000020003" pitchFamily="2" charset="0"/>
            </a:endParaRPr>
          </a:p>
        </p:txBody>
      </p:sp>
      <p:grpSp>
        <p:nvGrpSpPr>
          <p:cNvPr id="32" name="Group 31">
            <a:extLst>
              <a:ext uri="{FF2B5EF4-FFF2-40B4-BE49-F238E27FC236}">
                <a16:creationId xmlns:a16="http://schemas.microsoft.com/office/drawing/2014/main" id="{5B742A15-26A1-43A9-9C80-5A45FF190303}"/>
              </a:ext>
            </a:extLst>
          </p:cNvPr>
          <p:cNvGrpSpPr/>
          <p:nvPr/>
        </p:nvGrpSpPr>
        <p:grpSpPr>
          <a:xfrm>
            <a:off x="1726408" y="1846055"/>
            <a:ext cx="2300310" cy="2300310"/>
            <a:chOff x="1726408" y="1846055"/>
            <a:chExt cx="2300310" cy="2300310"/>
          </a:xfrm>
        </p:grpSpPr>
        <p:sp>
          <p:nvSpPr>
            <p:cNvPr id="10" name="Arrow: Chevron 9">
              <a:extLst>
                <a:ext uri="{FF2B5EF4-FFF2-40B4-BE49-F238E27FC236}">
                  <a16:creationId xmlns:a16="http://schemas.microsoft.com/office/drawing/2014/main" id="{E5CCB656-6283-46D2-927D-A42E35C79083}"/>
                </a:ext>
              </a:extLst>
            </p:cNvPr>
            <p:cNvSpPr/>
            <p:nvPr/>
          </p:nvSpPr>
          <p:spPr>
            <a:xfrm flipH="1">
              <a:off x="1726408" y="1846055"/>
              <a:ext cx="2300310" cy="2300310"/>
            </a:xfrm>
            <a:prstGeom prst="chevron">
              <a:avLst>
                <a:gd name="adj" fmla="val 47094"/>
              </a:avLst>
            </a:prstGeom>
            <a:solidFill>
              <a:schemeClr val="accent5">
                <a:lumMod val="20000"/>
                <a:lumOff val="80000"/>
              </a:schemeClr>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2" name="Straight Connector 11">
              <a:extLst>
                <a:ext uri="{FF2B5EF4-FFF2-40B4-BE49-F238E27FC236}">
                  <a16:creationId xmlns:a16="http://schemas.microsoft.com/office/drawing/2014/main" id="{284456A5-0B42-4F99-941C-A081FF035902}"/>
                </a:ext>
              </a:extLst>
            </p:cNvPr>
            <p:cNvCxnSpPr>
              <a:cxnSpLocks/>
              <a:stCxn id="10" idx="1"/>
              <a:endCxn id="10" idx="3"/>
            </p:cNvCxnSpPr>
            <p:nvPr/>
          </p:nvCxnSpPr>
          <p:spPr>
            <a:xfrm flipH="1">
              <a:off x="1726408" y="2996210"/>
              <a:ext cx="121700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0CAC9F9-6B8D-471B-822D-3CB0A6A6B4D6}"/>
                </a:ext>
              </a:extLst>
            </p:cNvPr>
            <p:cNvCxnSpPr>
              <a:cxnSpLocks/>
              <a:endCxn id="10" idx="3"/>
            </p:cNvCxnSpPr>
            <p:nvPr/>
          </p:nvCxnSpPr>
          <p:spPr>
            <a:xfrm flipH="1">
              <a:off x="1726408" y="1846055"/>
              <a:ext cx="2300310" cy="115015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F2F707E-6B39-4589-905B-87283704A1D8}"/>
                </a:ext>
              </a:extLst>
            </p:cNvPr>
            <p:cNvCxnSpPr>
              <a:cxnSpLocks/>
              <a:stCxn id="10" idx="1"/>
            </p:cNvCxnSpPr>
            <p:nvPr/>
          </p:nvCxnSpPr>
          <p:spPr>
            <a:xfrm flipH="1">
              <a:off x="2819400" y="2996210"/>
              <a:ext cx="124010" cy="114907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3" name="Straight Connector 2">
            <a:extLst>
              <a:ext uri="{FF2B5EF4-FFF2-40B4-BE49-F238E27FC236}">
                <a16:creationId xmlns:a16="http://schemas.microsoft.com/office/drawing/2014/main" id="{A3CFA086-9D79-4B5C-B008-5A48345F2B31}"/>
              </a:ext>
            </a:extLst>
          </p:cNvPr>
          <p:cNvCxnSpPr/>
          <p:nvPr/>
        </p:nvCxnSpPr>
        <p:spPr>
          <a:xfrm>
            <a:off x="5565058" y="8721213"/>
            <a:ext cx="914400" cy="914400"/>
          </a:xfrm>
          <a:prstGeom prst="line">
            <a:avLst/>
          </a:prstGeom>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D4CFB092-E42C-40B8-AB5B-4DCFF63D95A0}"/>
              </a:ext>
            </a:extLst>
          </p:cNvPr>
          <p:cNvGrpSpPr/>
          <p:nvPr/>
        </p:nvGrpSpPr>
        <p:grpSpPr>
          <a:xfrm>
            <a:off x="4823131" y="2098085"/>
            <a:ext cx="2383913" cy="1796251"/>
            <a:chOff x="4823131" y="2098085"/>
            <a:chExt cx="2383913" cy="1796251"/>
          </a:xfrm>
        </p:grpSpPr>
        <p:sp>
          <p:nvSpPr>
            <p:cNvPr id="9" name="Hexagon 38">
              <a:extLst>
                <a:ext uri="{FF2B5EF4-FFF2-40B4-BE49-F238E27FC236}">
                  <a16:creationId xmlns:a16="http://schemas.microsoft.com/office/drawing/2014/main" id="{B742E96C-BA1F-46C7-ADD7-FD355EDDD9C6}"/>
                </a:ext>
              </a:extLst>
            </p:cNvPr>
            <p:cNvSpPr/>
            <p:nvPr/>
          </p:nvSpPr>
          <p:spPr>
            <a:xfrm>
              <a:off x="4823131" y="2098085"/>
              <a:ext cx="2383913" cy="1796251"/>
            </a:xfrm>
            <a:custGeom>
              <a:avLst/>
              <a:gdLst>
                <a:gd name="connsiteX0" fmla="*/ 0 w 1225550"/>
                <a:gd name="connsiteY0" fmla="*/ 619125 h 1238250"/>
                <a:gd name="connsiteX1" fmla="*/ 306388 w 1225550"/>
                <a:gd name="connsiteY1" fmla="*/ 0 h 1238250"/>
                <a:gd name="connsiteX2" fmla="*/ 919163 w 1225550"/>
                <a:gd name="connsiteY2" fmla="*/ 0 h 1238250"/>
                <a:gd name="connsiteX3" fmla="*/ 1225550 w 1225550"/>
                <a:gd name="connsiteY3" fmla="*/ 619125 h 1238250"/>
                <a:gd name="connsiteX4" fmla="*/ 919163 w 1225550"/>
                <a:gd name="connsiteY4" fmla="*/ 1238250 h 1238250"/>
                <a:gd name="connsiteX5" fmla="*/ 306388 w 1225550"/>
                <a:gd name="connsiteY5" fmla="*/ 1238250 h 1238250"/>
                <a:gd name="connsiteX6" fmla="*/ 0 w 1225550"/>
                <a:gd name="connsiteY6" fmla="*/ 619125 h 1238250"/>
                <a:gd name="connsiteX0" fmla="*/ 0 w 1365250"/>
                <a:gd name="connsiteY0" fmla="*/ 320675 h 1238250"/>
                <a:gd name="connsiteX1" fmla="*/ 446088 w 1365250"/>
                <a:gd name="connsiteY1" fmla="*/ 0 h 1238250"/>
                <a:gd name="connsiteX2" fmla="*/ 1058863 w 1365250"/>
                <a:gd name="connsiteY2" fmla="*/ 0 h 1238250"/>
                <a:gd name="connsiteX3" fmla="*/ 1365250 w 1365250"/>
                <a:gd name="connsiteY3" fmla="*/ 619125 h 1238250"/>
                <a:gd name="connsiteX4" fmla="*/ 1058863 w 1365250"/>
                <a:gd name="connsiteY4" fmla="*/ 1238250 h 1238250"/>
                <a:gd name="connsiteX5" fmla="*/ 446088 w 1365250"/>
                <a:gd name="connsiteY5" fmla="*/ 1238250 h 1238250"/>
                <a:gd name="connsiteX6" fmla="*/ 0 w 1365250"/>
                <a:gd name="connsiteY6" fmla="*/ 320675 h 1238250"/>
                <a:gd name="connsiteX0" fmla="*/ 0 w 1365250"/>
                <a:gd name="connsiteY0" fmla="*/ 320675 h 1238250"/>
                <a:gd name="connsiteX1" fmla="*/ 446088 w 1365250"/>
                <a:gd name="connsiteY1" fmla="*/ 0 h 1238250"/>
                <a:gd name="connsiteX2" fmla="*/ 1058863 w 1365250"/>
                <a:gd name="connsiteY2" fmla="*/ 0 h 1238250"/>
                <a:gd name="connsiteX3" fmla="*/ 1365250 w 1365250"/>
                <a:gd name="connsiteY3" fmla="*/ 619125 h 1238250"/>
                <a:gd name="connsiteX4" fmla="*/ 1058863 w 1365250"/>
                <a:gd name="connsiteY4" fmla="*/ 1238250 h 1238250"/>
                <a:gd name="connsiteX5" fmla="*/ 503238 w 1365250"/>
                <a:gd name="connsiteY5" fmla="*/ 863600 h 1238250"/>
                <a:gd name="connsiteX6" fmla="*/ 0 w 1365250"/>
                <a:gd name="connsiteY6" fmla="*/ 320675 h 1238250"/>
                <a:gd name="connsiteX0" fmla="*/ 0 w 1365250"/>
                <a:gd name="connsiteY0" fmla="*/ 320675 h 1028700"/>
                <a:gd name="connsiteX1" fmla="*/ 446088 w 1365250"/>
                <a:gd name="connsiteY1" fmla="*/ 0 h 1028700"/>
                <a:gd name="connsiteX2" fmla="*/ 1058863 w 1365250"/>
                <a:gd name="connsiteY2" fmla="*/ 0 h 1028700"/>
                <a:gd name="connsiteX3" fmla="*/ 1365250 w 1365250"/>
                <a:gd name="connsiteY3" fmla="*/ 619125 h 1028700"/>
                <a:gd name="connsiteX4" fmla="*/ 931863 w 1365250"/>
                <a:gd name="connsiteY4" fmla="*/ 1028700 h 1028700"/>
                <a:gd name="connsiteX5" fmla="*/ 503238 w 1365250"/>
                <a:gd name="connsiteY5" fmla="*/ 863600 h 1028700"/>
                <a:gd name="connsiteX6" fmla="*/ 0 w 1365250"/>
                <a:gd name="connsiteY6" fmla="*/ 320675 h 102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5250" h="1028700">
                  <a:moveTo>
                    <a:pt x="0" y="320675"/>
                  </a:moveTo>
                  <a:lnTo>
                    <a:pt x="446088" y="0"/>
                  </a:lnTo>
                  <a:lnTo>
                    <a:pt x="1058863" y="0"/>
                  </a:lnTo>
                  <a:lnTo>
                    <a:pt x="1365250" y="619125"/>
                  </a:lnTo>
                  <a:lnTo>
                    <a:pt x="931863" y="1028700"/>
                  </a:lnTo>
                  <a:lnTo>
                    <a:pt x="503238" y="863600"/>
                  </a:lnTo>
                  <a:lnTo>
                    <a:pt x="0" y="320675"/>
                  </a:lnTo>
                  <a:close/>
                </a:path>
              </a:pathLst>
            </a:custGeom>
            <a:solidFill>
              <a:srgbClr val="E9C6FF"/>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23E209E5-257A-43E0-B3C8-0D8B5A9D0BC6}"/>
                </a:ext>
              </a:extLst>
            </p:cNvPr>
            <p:cNvCxnSpPr>
              <a:cxnSpLocks/>
              <a:stCxn id="9" idx="2"/>
              <a:endCxn id="9" idx="0"/>
            </p:cNvCxnSpPr>
            <p:nvPr/>
          </p:nvCxnSpPr>
          <p:spPr>
            <a:xfrm flipH="1">
              <a:off x="4823131" y="2098085"/>
              <a:ext cx="1848919" cy="5599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8F79A09-B94F-4971-A242-96A403CF5F62}"/>
                </a:ext>
              </a:extLst>
            </p:cNvPr>
            <p:cNvCxnSpPr>
              <a:cxnSpLocks/>
              <a:stCxn id="9" idx="2"/>
              <a:endCxn id="9" idx="5"/>
            </p:cNvCxnSpPr>
            <p:nvPr/>
          </p:nvCxnSpPr>
          <p:spPr>
            <a:xfrm flipH="1">
              <a:off x="5701853" y="2098085"/>
              <a:ext cx="970197" cy="150796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31310B3-77D2-491F-BBEF-C53979E358F3}"/>
                </a:ext>
              </a:extLst>
            </p:cNvPr>
            <p:cNvCxnSpPr>
              <a:cxnSpLocks/>
              <a:stCxn id="9" idx="2"/>
              <a:endCxn id="9" idx="4"/>
            </p:cNvCxnSpPr>
            <p:nvPr/>
          </p:nvCxnSpPr>
          <p:spPr>
            <a:xfrm flipH="1">
              <a:off x="6450291" y="2098085"/>
              <a:ext cx="221759" cy="17962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9776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5c7a0828-c5e4-45f8-a074-18a8fdc88ec6"/>
    <ds:schemaRef ds:uri="http://www.w3.org/XML/1998/namespace"/>
  </ds:schemaRefs>
</ds:datastoreItem>
</file>

<file path=customXml/itemProps2.xml><?xml version="1.0" encoding="utf-8"?>
<ds:datastoreItem xmlns:ds="http://schemas.openxmlformats.org/officeDocument/2006/customXml" ds:itemID="{1D7AE9BB-F72C-4F64-BDBC-87D26901A2BC}"/>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988</TotalTime>
  <Words>1236</Words>
  <Application>Microsoft Office PowerPoint</Application>
  <PresentationFormat>On-screen Show (4:3)</PresentationFormat>
  <Paragraphs>217</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Eleanor Simpson</cp:lastModifiedBy>
  <cp:revision>49</cp:revision>
  <dcterms:created xsi:type="dcterms:W3CDTF">2018-03-17T10:08:43Z</dcterms:created>
  <dcterms:modified xsi:type="dcterms:W3CDTF">2019-01-04T13:19:24Z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