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94" r:id="rId3"/>
    <p:sldId id="351" r:id="rId4"/>
    <p:sldId id="305" r:id="rId5"/>
    <p:sldId id="344" r:id="rId6"/>
    <p:sldId id="345" r:id="rId7"/>
    <p:sldId id="324" r:id="rId8"/>
    <p:sldId id="312" r:id="rId9"/>
    <p:sldId id="314" r:id="rId10"/>
    <p:sldId id="346" r:id="rId11"/>
    <p:sldId id="347" r:id="rId12"/>
    <p:sldId id="349" r:id="rId13"/>
    <p:sldId id="350" r:id="rId14"/>
    <p:sldId id="348" r:id="rId15"/>
    <p:sldId id="308" r:id="rId16"/>
    <p:sldId id="267" r:id="rId17"/>
  </p:sldIdLst>
  <p:sldSz cx="9144000" cy="6858000" type="screen4x3"/>
  <p:notesSz cx="6858000" cy="9144000"/>
  <p:embeddedFontLst>
    <p:embeddedFont>
      <p:font typeface="Tuffy-TTF" panose="020B0603060100000000" pitchFamily="34" charset="0"/>
      <p:regular r:id="rId20"/>
      <p:bold r:id="rId21"/>
      <p:italic r:id="rId22"/>
      <p:boldItalic r:id="rId23"/>
    </p:embeddedFont>
    <p:embeddedFont>
      <p:font typeface="Twinkl" pitchFamily="2" charset="0"/>
      <p:regular r:id="rId24"/>
      <p:bold r:id="rId25"/>
    </p:embeddedFont>
    <p:embeddedFont>
      <p:font typeface="Twinkl SemiBold" pitchFamily="2" charset="0"/>
      <p:bold r:id="rId26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63E"/>
    <a:srgbClr val="F0821A"/>
    <a:srgbClr val="ADD479"/>
    <a:srgbClr val="9DDDF9"/>
    <a:srgbClr val="349C9D"/>
    <a:srgbClr val="FBB88E"/>
    <a:srgbClr val="653C8F"/>
    <a:srgbClr val="A663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9" autoAdjust="0"/>
    <p:restoredTop sz="96357" autoAdjust="0"/>
  </p:normalViewPr>
  <p:slideViewPr>
    <p:cSldViewPr>
      <p:cViewPr varScale="1">
        <p:scale>
          <a:sx n="82" d="100"/>
          <a:sy n="82" d="100"/>
        </p:scale>
        <p:origin x="132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A52C670-4608-45EF-B8ED-7E457A832A3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1E42A7-86B5-43E2-9CA9-EB5A2946828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1D07E2D6-2681-467B-A35B-3428A024E723}" type="datetimeFigureOut">
              <a:rPr lang="en-GB"/>
              <a:pPr>
                <a:defRPr/>
              </a:pPr>
              <a:t>25/05/2020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1476546-AC25-484A-B964-C6C0FBFD134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55C942-477C-4E6A-9DE3-C4B1EC8D515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4AC4F99F-255A-4B86-B3BB-8815ACCD2567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356AD0E-84F6-4054-A5F8-A22C81C3C55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902453-80DF-4D10-837A-4D31087F84BC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54986E39-C814-4592-AEE9-756B90C21DB1}" type="datetimeFigureOut">
              <a:rPr lang="en-GB"/>
              <a:pPr>
                <a:defRPr/>
              </a:pPr>
              <a:t>25/05/2020</a:t>
            </a:fld>
            <a:endParaRPr lang="en-GB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5BF264E3-8450-4DF4-89F8-EE62D347760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F7B0147E-8725-48D1-AD68-37F8A24CA4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D1EC83-CEDC-4D02-8B53-A8E47D70D99A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044B2C-6524-48F4-B72E-FC21AB18DF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142B713D-1284-47F8-86BA-4F96062F41EC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1F93B1FD-F504-4AE0-B090-FCC697215F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29615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6F007066-89D0-4168-A816-E83A50FF2595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31730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solidFill>
          <a:srgbClr val="ADD47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">
            <a:extLst>
              <a:ext uri="{FF2B5EF4-FFF2-40B4-BE49-F238E27FC236}">
                <a16:creationId xmlns:a16="http://schemas.microsoft.com/office/drawing/2014/main" id="{6DE3A6ED-F41D-451D-B3A4-AFE6FD555D3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68434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772013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28CC3D15-A056-443D-AFCD-EB4554843E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26173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300127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F78F6C47-0B5C-4AF7-9584-B3D001B590E5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BD34D6CB-7582-4925-9B63-8635A68DDEC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18" Type="http://schemas.openxmlformats.org/officeDocument/2006/relationships/image" Target="../media/image22.png"/><Relationship Id="rId26" Type="http://schemas.openxmlformats.org/officeDocument/2006/relationships/image" Target="../media/image30.png"/><Relationship Id="rId3" Type="http://schemas.openxmlformats.org/officeDocument/2006/relationships/image" Target="../media/image7.png"/><Relationship Id="rId21" Type="http://schemas.openxmlformats.org/officeDocument/2006/relationships/image" Target="../media/image25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17" Type="http://schemas.openxmlformats.org/officeDocument/2006/relationships/image" Target="../media/image21.png"/><Relationship Id="rId25" Type="http://schemas.openxmlformats.org/officeDocument/2006/relationships/image" Target="../media/image29.png"/><Relationship Id="rId2" Type="http://schemas.openxmlformats.org/officeDocument/2006/relationships/image" Target="../media/image6.png"/><Relationship Id="rId16" Type="http://schemas.openxmlformats.org/officeDocument/2006/relationships/image" Target="../media/image20.png"/><Relationship Id="rId20" Type="http://schemas.openxmlformats.org/officeDocument/2006/relationships/image" Target="../media/image24.png"/><Relationship Id="rId29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24" Type="http://schemas.openxmlformats.org/officeDocument/2006/relationships/image" Target="../media/image28.png"/><Relationship Id="rId5" Type="http://schemas.openxmlformats.org/officeDocument/2006/relationships/image" Target="../media/image9.png"/><Relationship Id="rId15" Type="http://schemas.openxmlformats.org/officeDocument/2006/relationships/image" Target="../media/image19.png"/><Relationship Id="rId23" Type="http://schemas.openxmlformats.org/officeDocument/2006/relationships/image" Target="../media/image27.png"/><Relationship Id="rId28" Type="http://schemas.openxmlformats.org/officeDocument/2006/relationships/image" Target="../media/image32.png"/><Relationship Id="rId10" Type="http://schemas.openxmlformats.org/officeDocument/2006/relationships/image" Target="../media/image14.png"/><Relationship Id="rId19" Type="http://schemas.openxmlformats.org/officeDocument/2006/relationships/image" Target="../media/image23.pn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4" Type="http://schemas.openxmlformats.org/officeDocument/2006/relationships/image" Target="../media/image18.png"/><Relationship Id="rId22" Type="http://schemas.openxmlformats.org/officeDocument/2006/relationships/image" Target="../media/image26.png"/><Relationship Id="rId27" Type="http://schemas.openxmlformats.org/officeDocument/2006/relationships/image" Target="../media/image3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2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3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1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7.png"/><Relationship Id="rId7" Type="http://schemas.openxmlformats.org/officeDocument/2006/relationships/image" Target="../media/image50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10" Type="http://schemas.openxmlformats.org/officeDocument/2006/relationships/image" Target="../media/image53.png"/><Relationship Id="rId4" Type="http://schemas.openxmlformats.org/officeDocument/2006/relationships/image" Target="../media/image42.png"/><Relationship Id="rId9" Type="http://schemas.openxmlformats.org/officeDocument/2006/relationships/image" Target="../media/image5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9.png"/><Relationship Id="rId5" Type="http://schemas.openxmlformats.org/officeDocument/2006/relationships/image" Target="../media/image57.png"/><Relationship Id="rId4" Type="http://schemas.openxmlformats.org/officeDocument/2006/relationships/image" Target="../media/image6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65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1.png"/><Relationship Id="rId5" Type="http://schemas.openxmlformats.org/officeDocument/2006/relationships/image" Target="../media/image64.png"/><Relationship Id="rId4" Type="http://schemas.openxmlformats.org/officeDocument/2006/relationships/image" Target="../media/image6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9DEF17E9-535E-452E-802F-2DEE4AEDF096}"/>
              </a:ext>
            </a:extLst>
          </p:cNvPr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rgbClr val="F08115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2EFB642C-AC0C-4835-9486-AC78D00B4A16}"/>
                </a:ext>
              </a:extLst>
            </p:cNvPr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719BC2E4-0463-48F6-9FC2-0345F739B740}"/>
                </a:ext>
              </a:extLst>
            </p:cNvPr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pic>
        <p:nvPicPr>
          <p:cNvPr id="10243" name="Picture 2">
            <a:extLst>
              <a:ext uri="{FF2B5EF4-FFF2-40B4-BE49-F238E27FC236}">
                <a16:creationId xmlns:a16="http://schemas.microsoft.com/office/drawing/2014/main" id="{33B97272-5A13-4DC4-B95D-B254BAE1EF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628775"/>
            <a:ext cx="2136775" cy="517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Speech Bubble">
            <a:extLst>
              <a:ext uri="{FF2B5EF4-FFF2-40B4-BE49-F238E27FC236}">
                <a16:creationId xmlns:a16="http://schemas.microsoft.com/office/drawing/2014/main" id="{B0FD30A9-908E-473F-AF28-4DCBED034711}"/>
              </a:ext>
            </a:extLst>
          </p:cNvPr>
          <p:cNvSpPr/>
          <p:nvPr/>
        </p:nvSpPr>
        <p:spPr>
          <a:xfrm>
            <a:off x="1979613" y="908050"/>
            <a:ext cx="5221287" cy="896938"/>
          </a:xfrm>
          <a:prstGeom prst="wedgeRoundRectCallout">
            <a:avLst>
              <a:gd name="adj1" fmla="val -52590"/>
              <a:gd name="adj2" fmla="val 123330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practise Sam’s Sounds and Tricky Words!</a:t>
            </a:r>
          </a:p>
        </p:txBody>
      </p:sp>
      <p:sp>
        <p:nvSpPr>
          <p:cNvPr id="15" name="background 2">
            <a:extLst>
              <a:ext uri="{FF2B5EF4-FFF2-40B4-BE49-F238E27FC236}">
                <a16:creationId xmlns:a16="http://schemas.microsoft.com/office/drawing/2014/main" id="{BA5448EB-4A86-4EAD-B7D2-A0C9E0E9306D}"/>
              </a:ext>
            </a:extLst>
          </p:cNvPr>
          <p:cNvSpPr/>
          <p:nvPr/>
        </p:nvSpPr>
        <p:spPr>
          <a:xfrm>
            <a:off x="6003925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0096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16" name="PLAY 2">
            <a:extLst>
              <a:ext uri="{FF2B5EF4-FFF2-40B4-BE49-F238E27FC236}">
                <a16:creationId xmlns:a16="http://schemas.microsoft.com/office/drawing/2014/main" id="{CCE7F8F8-52A3-460D-8214-707FB772FC3A}"/>
              </a:ext>
            </a:extLst>
          </p:cNvPr>
          <p:cNvGrpSpPr>
            <a:grpSpLocks/>
          </p:cNvGrpSpPr>
          <p:nvPr/>
        </p:nvGrpSpPr>
        <p:grpSpPr bwMode="auto">
          <a:xfrm>
            <a:off x="6773863" y="5357813"/>
            <a:ext cx="735012" cy="735012"/>
            <a:chOff x="6300192" y="2204864"/>
            <a:chExt cx="900100" cy="900100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64D5E693-5CB7-4C37-860B-9E85BC0F662D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6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12DE5E5B-83C3-4B9D-9E24-D7E529C9BC13}"/>
                </a:ext>
              </a:extLst>
            </p:cNvPr>
            <p:cNvSpPr/>
            <p:nvPr/>
          </p:nvSpPr>
          <p:spPr>
            <a:xfrm rot="5400000">
              <a:off x="6559724" y="2417738"/>
              <a:ext cx="550169" cy="474351"/>
            </a:xfrm>
            <a:prstGeom prst="triangl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23" name="said">
            <a:extLst>
              <a:ext uri="{FF2B5EF4-FFF2-40B4-BE49-F238E27FC236}">
                <a16:creationId xmlns:a16="http://schemas.microsoft.com/office/drawing/2014/main" id="{2D1B8941-5EBF-4943-99F3-F4DC0D74A6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26163" y="3305175"/>
            <a:ext cx="197485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>
                <a:solidFill>
                  <a:schemeClr val="tx1"/>
                </a:solidFill>
              </a:rPr>
              <a:t>said</a:t>
            </a:r>
          </a:p>
        </p:txBody>
      </p:sp>
      <p:sp>
        <p:nvSpPr>
          <p:cNvPr id="24" name="so">
            <a:extLst>
              <a:ext uri="{FF2B5EF4-FFF2-40B4-BE49-F238E27FC236}">
                <a16:creationId xmlns:a16="http://schemas.microsoft.com/office/drawing/2014/main" id="{A80BC986-75F3-42EB-889D-BF73B09FAB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15100" y="3292475"/>
            <a:ext cx="133826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>
                <a:solidFill>
                  <a:schemeClr val="tx1"/>
                </a:solidFill>
              </a:rPr>
              <a:t>so</a:t>
            </a:r>
          </a:p>
        </p:txBody>
      </p:sp>
      <p:sp>
        <p:nvSpPr>
          <p:cNvPr id="25" name="have">
            <a:extLst>
              <a:ext uri="{FF2B5EF4-FFF2-40B4-BE49-F238E27FC236}">
                <a16:creationId xmlns:a16="http://schemas.microsoft.com/office/drawing/2014/main" id="{8D5B4D1B-572E-42FE-ABE6-189A507205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5850" y="3298825"/>
            <a:ext cx="203676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>
                <a:solidFill>
                  <a:schemeClr val="tx1"/>
                </a:solidFill>
              </a:rPr>
              <a:t>have</a:t>
            </a:r>
          </a:p>
        </p:txBody>
      </p:sp>
      <p:sp>
        <p:nvSpPr>
          <p:cNvPr id="26" name="like">
            <a:extLst>
              <a:ext uri="{FF2B5EF4-FFF2-40B4-BE49-F238E27FC236}">
                <a16:creationId xmlns:a16="http://schemas.microsoft.com/office/drawing/2014/main" id="{FCFA63C9-4442-48BB-A892-C0AFC76122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84925" y="3313113"/>
            <a:ext cx="159861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>
                <a:solidFill>
                  <a:schemeClr val="tx1"/>
                </a:solidFill>
              </a:rPr>
              <a:t>like</a:t>
            </a:r>
          </a:p>
        </p:txBody>
      </p:sp>
      <p:sp>
        <p:nvSpPr>
          <p:cNvPr id="27" name="come">
            <a:extLst>
              <a:ext uri="{FF2B5EF4-FFF2-40B4-BE49-F238E27FC236}">
                <a16:creationId xmlns:a16="http://schemas.microsoft.com/office/drawing/2014/main" id="{0413D137-0F39-4538-B0AF-B06BBA8D72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56313" y="3302000"/>
            <a:ext cx="2170112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>
                <a:solidFill>
                  <a:schemeClr val="tx1"/>
                </a:solidFill>
              </a:rPr>
              <a:t>come</a:t>
            </a:r>
          </a:p>
        </p:txBody>
      </p:sp>
      <p:sp>
        <p:nvSpPr>
          <p:cNvPr id="28" name="some">
            <a:extLst>
              <a:ext uri="{FF2B5EF4-FFF2-40B4-BE49-F238E27FC236}">
                <a16:creationId xmlns:a16="http://schemas.microsoft.com/office/drawing/2014/main" id="{5696B6CE-E0ED-4851-A417-7B18E83399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4413" y="3319463"/>
            <a:ext cx="217963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some</a:t>
            </a:r>
          </a:p>
        </p:txBody>
      </p:sp>
      <p:sp>
        <p:nvSpPr>
          <p:cNvPr id="105" name="background">
            <a:extLst>
              <a:ext uri="{FF2B5EF4-FFF2-40B4-BE49-F238E27FC236}">
                <a16:creationId xmlns:a16="http://schemas.microsoft.com/office/drawing/2014/main" id="{BD79BEE3-C43E-4434-A2B8-80253DE07A65}"/>
              </a:ext>
            </a:extLst>
          </p:cNvPr>
          <p:cNvSpPr/>
          <p:nvPr/>
        </p:nvSpPr>
        <p:spPr>
          <a:xfrm>
            <a:off x="3021013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0096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106" name="PLAY 1">
            <a:extLst>
              <a:ext uri="{FF2B5EF4-FFF2-40B4-BE49-F238E27FC236}">
                <a16:creationId xmlns:a16="http://schemas.microsoft.com/office/drawing/2014/main" id="{260210D0-4C6E-4779-B8B2-89E318AED328}"/>
              </a:ext>
            </a:extLst>
          </p:cNvPr>
          <p:cNvGrpSpPr>
            <a:grpSpLocks/>
          </p:cNvGrpSpPr>
          <p:nvPr/>
        </p:nvGrpSpPr>
        <p:grpSpPr bwMode="auto">
          <a:xfrm>
            <a:off x="3763963" y="5357813"/>
            <a:ext cx="736600" cy="735012"/>
            <a:chOff x="6300192" y="2204864"/>
            <a:chExt cx="900100" cy="900100"/>
          </a:xfrm>
        </p:grpSpPr>
        <p:sp>
          <p:nvSpPr>
            <p:cNvPr id="107" name="Oval 106">
              <a:extLst>
                <a:ext uri="{FF2B5EF4-FFF2-40B4-BE49-F238E27FC236}">
                  <a16:creationId xmlns:a16="http://schemas.microsoft.com/office/drawing/2014/main" id="{0B00CE35-AF8E-448B-BCDF-81DA7C1914EF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6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08" name="Isosceles Triangle 107">
              <a:extLst>
                <a:ext uri="{FF2B5EF4-FFF2-40B4-BE49-F238E27FC236}">
                  <a16:creationId xmlns:a16="http://schemas.microsoft.com/office/drawing/2014/main" id="{08BCA16C-5721-47D5-9FD6-407142CA06E0}"/>
                </a:ext>
              </a:extLst>
            </p:cNvPr>
            <p:cNvSpPr/>
            <p:nvPr/>
          </p:nvSpPr>
          <p:spPr>
            <a:xfrm rot="5400000">
              <a:off x="6559542" y="2417280"/>
              <a:ext cx="550169" cy="475269"/>
            </a:xfrm>
            <a:prstGeom prst="triangl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109" name="v">
            <a:extLst>
              <a:ext uri="{FF2B5EF4-FFF2-40B4-BE49-F238E27FC236}">
                <a16:creationId xmlns:a16="http://schemas.microsoft.com/office/drawing/2014/main" id="{1BD0E305-00AE-40DF-9F0A-A2679604C883}"/>
              </a:ext>
            </a:extLst>
          </p:cNvPr>
          <p:cNvGrpSpPr/>
          <p:nvPr/>
        </p:nvGrpSpPr>
        <p:grpSpPr>
          <a:xfrm>
            <a:off x="3745084" y="2265964"/>
            <a:ext cx="774710" cy="2743869"/>
            <a:chOff x="861789" y="2195536"/>
            <a:chExt cx="774710" cy="2743869"/>
          </a:xfrm>
        </p:grpSpPr>
        <p:pic>
          <p:nvPicPr>
            <p:cNvPr id="110" name="jelly">
              <a:extLst>
                <a:ext uri="{FF2B5EF4-FFF2-40B4-BE49-F238E27FC236}">
                  <a16:creationId xmlns:a16="http://schemas.microsoft.com/office/drawing/2014/main" id="{BBC80E42-C2E0-45CD-BE7C-A49ACFFCF85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1163" y="3858130"/>
              <a:ext cx="765336" cy="1081275"/>
            </a:xfrm>
            <a:prstGeom prst="rect">
              <a:avLst/>
            </a:prstGeom>
          </p:spPr>
        </p:pic>
        <p:sp>
          <p:nvSpPr>
            <p:cNvPr id="111" name="v">
              <a:extLst>
                <a:ext uri="{FF2B5EF4-FFF2-40B4-BE49-F238E27FC236}">
                  <a16:creationId xmlns:a16="http://schemas.microsoft.com/office/drawing/2014/main" id="{1FA0F76C-6454-490F-A454-7DE3BF03E23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61789" y="2195536"/>
              <a:ext cx="763351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/>
                <a:t>v</a:t>
              </a:r>
              <a:endParaRPr lang="en-GB" altLang="en-US" sz="13800" b="1" dirty="0"/>
            </a:p>
          </p:txBody>
        </p:sp>
      </p:grpSp>
      <p:grpSp>
        <p:nvGrpSpPr>
          <p:cNvPr id="112" name="w">
            <a:extLst>
              <a:ext uri="{FF2B5EF4-FFF2-40B4-BE49-F238E27FC236}">
                <a16:creationId xmlns:a16="http://schemas.microsoft.com/office/drawing/2014/main" id="{77381E1E-4FE7-460B-97DC-D1BE0903388F}"/>
              </a:ext>
            </a:extLst>
          </p:cNvPr>
          <p:cNvGrpSpPr/>
          <p:nvPr/>
        </p:nvGrpSpPr>
        <p:grpSpPr>
          <a:xfrm>
            <a:off x="3104820" y="2353441"/>
            <a:ext cx="2055238" cy="2568914"/>
            <a:chOff x="1884840" y="2277197"/>
            <a:chExt cx="2055238" cy="2568914"/>
          </a:xfrm>
        </p:grpSpPr>
        <p:pic>
          <p:nvPicPr>
            <p:cNvPr id="113" name="Picture 112">
              <a:extLst>
                <a:ext uri="{FF2B5EF4-FFF2-40B4-BE49-F238E27FC236}">
                  <a16:creationId xmlns:a16="http://schemas.microsoft.com/office/drawing/2014/main" id="{B8A0EEA2-F4EA-4FAB-BEDF-87451A849FA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84840" y="4077135"/>
              <a:ext cx="2055238" cy="768976"/>
            </a:xfrm>
            <a:prstGeom prst="rect">
              <a:avLst/>
            </a:prstGeom>
          </p:spPr>
        </p:pic>
        <p:sp>
          <p:nvSpPr>
            <p:cNvPr id="114" name="w">
              <a:extLst>
                <a:ext uri="{FF2B5EF4-FFF2-40B4-BE49-F238E27FC236}">
                  <a16:creationId xmlns:a16="http://schemas.microsoft.com/office/drawing/2014/main" id="{A8B03A95-43D5-4CE8-A352-2508CE0A702D}"/>
                </a:ext>
              </a:extLst>
            </p:cNvPr>
            <p:cNvSpPr txBox="1"/>
            <p:nvPr/>
          </p:nvSpPr>
          <p:spPr>
            <a:xfrm>
              <a:off x="2363270" y="2277197"/>
              <a:ext cx="109837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w</a:t>
              </a:r>
            </a:p>
          </p:txBody>
        </p:sp>
      </p:grpSp>
      <p:grpSp>
        <p:nvGrpSpPr>
          <p:cNvPr id="115" name="x">
            <a:extLst>
              <a:ext uri="{FF2B5EF4-FFF2-40B4-BE49-F238E27FC236}">
                <a16:creationId xmlns:a16="http://schemas.microsoft.com/office/drawing/2014/main" id="{8CDAE3FA-708D-42AF-8F63-6DA5E8B8E8F5}"/>
              </a:ext>
            </a:extLst>
          </p:cNvPr>
          <p:cNvGrpSpPr/>
          <p:nvPr/>
        </p:nvGrpSpPr>
        <p:grpSpPr>
          <a:xfrm>
            <a:off x="3685699" y="2324307"/>
            <a:ext cx="893480" cy="2627183"/>
            <a:chOff x="2474904" y="2271903"/>
            <a:chExt cx="893480" cy="2627183"/>
          </a:xfrm>
        </p:grpSpPr>
        <p:pic>
          <p:nvPicPr>
            <p:cNvPr id="116" name="Picture 115">
              <a:extLst>
                <a:ext uri="{FF2B5EF4-FFF2-40B4-BE49-F238E27FC236}">
                  <a16:creationId xmlns:a16="http://schemas.microsoft.com/office/drawing/2014/main" id="{CA4D2899-9797-45A0-B972-B7D62DA0565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74904" y="4127628"/>
              <a:ext cx="893480" cy="771458"/>
            </a:xfrm>
            <a:prstGeom prst="rect">
              <a:avLst/>
            </a:prstGeom>
          </p:spPr>
        </p:pic>
        <p:sp>
          <p:nvSpPr>
            <p:cNvPr id="117" name="x">
              <a:extLst>
                <a:ext uri="{FF2B5EF4-FFF2-40B4-BE49-F238E27FC236}">
                  <a16:creationId xmlns:a16="http://schemas.microsoft.com/office/drawing/2014/main" id="{9196409B-F412-4E7F-86D4-1D0A56CCBB76}"/>
                </a:ext>
              </a:extLst>
            </p:cNvPr>
            <p:cNvSpPr txBox="1"/>
            <p:nvPr/>
          </p:nvSpPr>
          <p:spPr>
            <a:xfrm>
              <a:off x="2518453" y="2271903"/>
              <a:ext cx="76335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x</a:t>
              </a:r>
            </a:p>
          </p:txBody>
        </p:sp>
      </p:grpSp>
      <p:grpSp>
        <p:nvGrpSpPr>
          <p:cNvPr id="118" name="z">
            <a:extLst>
              <a:ext uri="{FF2B5EF4-FFF2-40B4-BE49-F238E27FC236}">
                <a16:creationId xmlns:a16="http://schemas.microsoft.com/office/drawing/2014/main" id="{8D91260B-056B-4194-9784-5C95D147458F}"/>
              </a:ext>
            </a:extLst>
          </p:cNvPr>
          <p:cNvGrpSpPr/>
          <p:nvPr/>
        </p:nvGrpSpPr>
        <p:grpSpPr>
          <a:xfrm>
            <a:off x="3685699" y="2259969"/>
            <a:ext cx="893480" cy="2755859"/>
            <a:chOff x="2418503" y="2271903"/>
            <a:chExt cx="893480" cy="2755859"/>
          </a:xfrm>
        </p:grpSpPr>
        <p:pic>
          <p:nvPicPr>
            <p:cNvPr id="119" name="Picture 118">
              <a:extLst>
                <a:ext uri="{FF2B5EF4-FFF2-40B4-BE49-F238E27FC236}">
                  <a16:creationId xmlns:a16="http://schemas.microsoft.com/office/drawing/2014/main" id="{55EE6AD4-6744-4257-B400-17419E0E60E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18503" y="4055051"/>
              <a:ext cx="893480" cy="972711"/>
            </a:xfrm>
            <a:prstGeom prst="rect">
              <a:avLst/>
            </a:prstGeom>
          </p:spPr>
        </p:pic>
        <p:sp>
          <p:nvSpPr>
            <p:cNvPr id="120" name="z">
              <a:extLst>
                <a:ext uri="{FF2B5EF4-FFF2-40B4-BE49-F238E27FC236}">
                  <a16:creationId xmlns:a16="http://schemas.microsoft.com/office/drawing/2014/main" id="{114F0438-0587-4DBF-BA92-63AC78038F4B}"/>
                </a:ext>
              </a:extLst>
            </p:cNvPr>
            <p:cNvSpPr txBox="1"/>
            <p:nvPr/>
          </p:nvSpPr>
          <p:spPr>
            <a:xfrm>
              <a:off x="2518453" y="2271903"/>
              <a:ext cx="70083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z</a:t>
              </a:r>
            </a:p>
          </p:txBody>
        </p:sp>
      </p:grpSp>
      <p:grpSp>
        <p:nvGrpSpPr>
          <p:cNvPr id="121" name="qu">
            <a:extLst>
              <a:ext uri="{FF2B5EF4-FFF2-40B4-BE49-F238E27FC236}">
                <a16:creationId xmlns:a16="http://schemas.microsoft.com/office/drawing/2014/main" id="{B08ADA37-7457-4307-9366-7BE089A5566F}"/>
              </a:ext>
            </a:extLst>
          </p:cNvPr>
          <p:cNvGrpSpPr/>
          <p:nvPr/>
        </p:nvGrpSpPr>
        <p:grpSpPr>
          <a:xfrm>
            <a:off x="3406920" y="2292845"/>
            <a:ext cx="1451038" cy="2690107"/>
            <a:chOff x="2137879" y="2210455"/>
            <a:chExt cx="1451038" cy="2690107"/>
          </a:xfrm>
        </p:grpSpPr>
        <p:pic>
          <p:nvPicPr>
            <p:cNvPr id="122" name="Picture 121">
              <a:extLst>
                <a:ext uri="{FF2B5EF4-FFF2-40B4-BE49-F238E27FC236}">
                  <a16:creationId xmlns:a16="http://schemas.microsoft.com/office/drawing/2014/main" id="{F5DE619C-5C2E-483A-A91F-BDB06EB469A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47025" y="4075813"/>
              <a:ext cx="1432746" cy="824749"/>
            </a:xfrm>
            <a:prstGeom prst="rect">
              <a:avLst/>
            </a:prstGeom>
          </p:spPr>
        </p:pic>
        <p:sp>
          <p:nvSpPr>
            <p:cNvPr id="123" name="qu">
              <a:extLst>
                <a:ext uri="{FF2B5EF4-FFF2-40B4-BE49-F238E27FC236}">
                  <a16:creationId xmlns:a16="http://schemas.microsoft.com/office/drawing/2014/main" id="{CED0B072-8228-4DB8-9D85-57EA01DBED6F}"/>
                </a:ext>
              </a:extLst>
            </p:cNvPr>
            <p:cNvSpPr txBox="1"/>
            <p:nvPr/>
          </p:nvSpPr>
          <p:spPr>
            <a:xfrm>
              <a:off x="2137879" y="2210455"/>
              <a:ext cx="145103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qu</a:t>
              </a:r>
              <a:endParaRPr lang="en-GB" sz="8800" b="1" dirty="0"/>
            </a:p>
          </p:txBody>
        </p:sp>
      </p:grpSp>
      <p:grpSp>
        <p:nvGrpSpPr>
          <p:cNvPr id="124" name="ch">
            <a:extLst>
              <a:ext uri="{FF2B5EF4-FFF2-40B4-BE49-F238E27FC236}">
                <a16:creationId xmlns:a16="http://schemas.microsoft.com/office/drawing/2014/main" id="{79FE5CBA-869A-41B3-8E1D-01B72E60A772}"/>
              </a:ext>
            </a:extLst>
          </p:cNvPr>
          <p:cNvGrpSpPr/>
          <p:nvPr/>
        </p:nvGrpSpPr>
        <p:grpSpPr>
          <a:xfrm>
            <a:off x="3450201" y="2313795"/>
            <a:ext cx="1364476" cy="2648206"/>
            <a:chOff x="2230874" y="2278209"/>
            <a:chExt cx="1364476" cy="2648206"/>
          </a:xfrm>
        </p:grpSpPr>
        <p:sp>
          <p:nvSpPr>
            <p:cNvPr id="125" name="c">
              <a:extLst>
                <a:ext uri="{FF2B5EF4-FFF2-40B4-BE49-F238E27FC236}">
                  <a16:creationId xmlns:a16="http://schemas.microsoft.com/office/drawing/2014/main" id="{73F973DC-0160-48EC-B6A6-49326CB0AF54}"/>
                </a:ext>
              </a:extLst>
            </p:cNvPr>
            <p:cNvSpPr txBox="1"/>
            <p:nvPr/>
          </p:nvSpPr>
          <p:spPr>
            <a:xfrm>
              <a:off x="2230874" y="2278209"/>
              <a:ext cx="1364476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ch</a:t>
              </a:r>
              <a:endParaRPr lang="en-GB" sz="8800" b="1" dirty="0"/>
            </a:p>
          </p:txBody>
        </p:sp>
        <p:pic>
          <p:nvPicPr>
            <p:cNvPr id="126" name="Picture 125">
              <a:extLst>
                <a:ext uri="{FF2B5EF4-FFF2-40B4-BE49-F238E27FC236}">
                  <a16:creationId xmlns:a16="http://schemas.microsoft.com/office/drawing/2014/main" id="{06A2E177-DDBC-4652-BA0D-8303113FE86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7377" y="4047686"/>
              <a:ext cx="750164" cy="878729"/>
            </a:xfrm>
            <a:prstGeom prst="rect">
              <a:avLst/>
            </a:prstGeom>
          </p:spPr>
        </p:pic>
      </p:grpSp>
      <p:grpSp>
        <p:nvGrpSpPr>
          <p:cNvPr id="127" name="sh">
            <a:extLst>
              <a:ext uri="{FF2B5EF4-FFF2-40B4-BE49-F238E27FC236}">
                <a16:creationId xmlns:a16="http://schemas.microsoft.com/office/drawing/2014/main" id="{C852E2CC-E82D-4376-B032-87BB22C7FFA3}"/>
              </a:ext>
            </a:extLst>
          </p:cNvPr>
          <p:cNvGrpSpPr/>
          <p:nvPr/>
        </p:nvGrpSpPr>
        <p:grpSpPr>
          <a:xfrm>
            <a:off x="3460620" y="2427022"/>
            <a:ext cx="1343638" cy="2421753"/>
            <a:chOff x="2288470" y="2261884"/>
            <a:chExt cx="1343638" cy="2421753"/>
          </a:xfrm>
        </p:grpSpPr>
        <p:pic>
          <p:nvPicPr>
            <p:cNvPr id="128" name="Picture 127">
              <a:extLst>
                <a:ext uri="{FF2B5EF4-FFF2-40B4-BE49-F238E27FC236}">
                  <a16:creationId xmlns:a16="http://schemas.microsoft.com/office/drawing/2014/main" id="{1528A985-4652-4499-8EA3-DC0286A5641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97513" y="4296625"/>
              <a:ext cx="1240289" cy="387012"/>
            </a:xfrm>
            <a:prstGeom prst="rect">
              <a:avLst/>
            </a:prstGeom>
          </p:spPr>
        </p:pic>
        <p:sp>
          <p:nvSpPr>
            <p:cNvPr id="129" name="sh">
              <a:extLst>
                <a:ext uri="{FF2B5EF4-FFF2-40B4-BE49-F238E27FC236}">
                  <a16:creationId xmlns:a16="http://schemas.microsoft.com/office/drawing/2014/main" id="{6BD98803-4F65-4016-B592-F9B6938E0EB4}"/>
                </a:ext>
              </a:extLst>
            </p:cNvPr>
            <p:cNvSpPr txBox="1"/>
            <p:nvPr/>
          </p:nvSpPr>
          <p:spPr>
            <a:xfrm>
              <a:off x="2288470" y="2261884"/>
              <a:ext cx="134363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sh</a:t>
              </a:r>
              <a:endParaRPr lang="en-GB" sz="8800" b="1" dirty="0"/>
            </a:p>
          </p:txBody>
        </p:sp>
      </p:grpSp>
      <p:grpSp>
        <p:nvGrpSpPr>
          <p:cNvPr id="130" name="th">
            <a:extLst>
              <a:ext uri="{FF2B5EF4-FFF2-40B4-BE49-F238E27FC236}">
                <a16:creationId xmlns:a16="http://schemas.microsoft.com/office/drawing/2014/main" id="{6DABE3D3-33D3-42B1-83D6-883634141FE8}"/>
              </a:ext>
            </a:extLst>
          </p:cNvPr>
          <p:cNvGrpSpPr/>
          <p:nvPr/>
        </p:nvGrpSpPr>
        <p:grpSpPr>
          <a:xfrm>
            <a:off x="3491078" y="2345003"/>
            <a:ext cx="1282723" cy="2585790"/>
            <a:chOff x="2288470" y="2261884"/>
            <a:chExt cx="1282723" cy="2585790"/>
          </a:xfrm>
        </p:grpSpPr>
        <p:pic>
          <p:nvPicPr>
            <p:cNvPr id="131" name="Picture 130">
              <a:extLst>
                <a:ext uri="{FF2B5EF4-FFF2-40B4-BE49-F238E27FC236}">
                  <a16:creationId xmlns:a16="http://schemas.microsoft.com/office/drawing/2014/main" id="{89710E9D-CB00-4153-AC66-5BEF05D5FC5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94150" y="3955693"/>
              <a:ext cx="935927" cy="891981"/>
            </a:xfrm>
            <a:prstGeom prst="rect">
              <a:avLst/>
            </a:prstGeom>
          </p:spPr>
        </p:pic>
        <p:sp>
          <p:nvSpPr>
            <p:cNvPr id="132" name="th">
              <a:extLst>
                <a:ext uri="{FF2B5EF4-FFF2-40B4-BE49-F238E27FC236}">
                  <a16:creationId xmlns:a16="http://schemas.microsoft.com/office/drawing/2014/main" id="{1342E106-430A-4F94-A234-F38A04A6A7AE}"/>
                </a:ext>
              </a:extLst>
            </p:cNvPr>
            <p:cNvSpPr txBox="1"/>
            <p:nvPr/>
          </p:nvSpPr>
          <p:spPr>
            <a:xfrm>
              <a:off x="2288470" y="2261884"/>
              <a:ext cx="128272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th</a:t>
              </a:r>
              <a:endParaRPr lang="en-GB" sz="8800" b="1" dirty="0"/>
            </a:p>
          </p:txBody>
        </p:sp>
      </p:grpSp>
      <p:grpSp>
        <p:nvGrpSpPr>
          <p:cNvPr id="133" name="ng">
            <a:extLst>
              <a:ext uri="{FF2B5EF4-FFF2-40B4-BE49-F238E27FC236}">
                <a16:creationId xmlns:a16="http://schemas.microsoft.com/office/drawing/2014/main" id="{1726138E-5371-49FE-9467-2CBCB5BF5F2B}"/>
              </a:ext>
            </a:extLst>
          </p:cNvPr>
          <p:cNvGrpSpPr/>
          <p:nvPr/>
        </p:nvGrpSpPr>
        <p:grpSpPr>
          <a:xfrm>
            <a:off x="3403714" y="2195280"/>
            <a:ext cx="1457450" cy="2885237"/>
            <a:chOff x="2288470" y="2261884"/>
            <a:chExt cx="1457450" cy="2885237"/>
          </a:xfrm>
        </p:grpSpPr>
        <p:pic>
          <p:nvPicPr>
            <p:cNvPr id="134" name="Picture 133">
              <a:extLst>
                <a:ext uri="{FF2B5EF4-FFF2-40B4-BE49-F238E27FC236}">
                  <a16:creationId xmlns:a16="http://schemas.microsoft.com/office/drawing/2014/main" id="{F39FE933-C62A-412B-AB85-DE4B1723AC04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54033" y="3926676"/>
              <a:ext cx="920808" cy="1220445"/>
            </a:xfrm>
            <a:prstGeom prst="rect">
              <a:avLst/>
            </a:prstGeom>
          </p:spPr>
        </p:pic>
        <p:sp>
          <p:nvSpPr>
            <p:cNvPr id="135" name="ng">
              <a:extLst>
                <a:ext uri="{FF2B5EF4-FFF2-40B4-BE49-F238E27FC236}">
                  <a16:creationId xmlns:a16="http://schemas.microsoft.com/office/drawing/2014/main" id="{E6F410DD-37C2-42AE-8EE5-F810A1BFCAB2}"/>
                </a:ext>
              </a:extLst>
            </p:cNvPr>
            <p:cNvSpPr txBox="1"/>
            <p:nvPr/>
          </p:nvSpPr>
          <p:spPr>
            <a:xfrm>
              <a:off x="2288470" y="2261884"/>
              <a:ext cx="1457450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ng</a:t>
              </a:r>
            </a:p>
          </p:txBody>
        </p:sp>
      </p:grpSp>
      <p:grpSp>
        <p:nvGrpSpPr>
          <p:cNvPr id="136" name="ai">
            <a:extLst>
              <a:ext uri="{FF2B5EF4-FFF2-40B4-BE49-F238E27FC236}">
                <a16:creationId xmlns:a16="http://schemas.microsoft.com/office/drawing/2014/main" id="{CE6BB6F8-241E-4F3C-8274-336B4C23413B}"/>
              </a:ext>
            </a:extLst>
          </p:cNvPr>
          <p:cNvGrpSpPr/>
          <p:nvPr/>
        </p:nvGrpSpPr>
        <p:grpSpPr>
          <a:xfrm>
            <a:off x="3534128" y="2220927"/>
            <a:ext cx="1196623" cy="2833943"/>
            <a:chOff x="2288470" y="2261884"/>
            <a:chExt cx="1196623" cy="2833943"/>
          </a:xfrm>
        </p:grpSpPr>
        <p:pic>
          <p:nvPicPr>
            <p:cNvPr id="137" name="Picture 136">
              <a:extLst>
                <a:ext uri="{FF2B5EF4-FFF2-40B4-BE49-F238E27FC236}">
                  <a16:creationId xmlns:a16="http://schemas.microsoft.com/office/drawing/2014/main" id="{1DFBA3DE-24F4-49C6-A6A1-04F68BB42F32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66743" y="3952541"/>
              <a:ext cx="1118350" cy="1143286"/>
            </a:xfrm>
            <a:prstGeom prst="rect">
              <a:avLst/>
            </a:prstGeom>
          </p:spPr>
        </p:pic>
        <p:sp>
          <p:nvSpPr>
            <p:cNvPr id="138" name="ai">
              <a:extLst>
                <a:ext uri="{FF2B5EF4-FFF2-40B4-BE49-F238E27FC236}">
                  <a16:creationId xmlns:a16="http://schemas.microsoft.com/office/drawing/2014/main" id="{21CC8367-B3D1-4AE3-A3A5-6CE48C12787F}"/>
                </a:ext>
              </a:extLst>
            </p:cNvPr>
            <p:cNvSpPr txBox="1"/>
            <p:nvPr/>
          </p:nvSpPr>
          <p:spPr>
            <a:xfrm>
              <a:off x="2288470" y="2261884"/>
              <a:ext cx="117852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ai</a:t>
              </a:r>
              <a:endParaRPr lang="en-GB" sz="8800" b="1" dirty="0"/>
            </a:p>
          </p:txBody>
        </p:sp>
      </p:grpSp>
      <p:grpSp>
        <p:nvGrpSpPr>
          <p:cNvPr id="139" name="ee">
            <a:extLst>
              <a:ext uri="{FF2B5EF4-FFF2-40B4-BE49-F238E27FC236}">
                <a16:creationId xmlns:a16="http://schemas.microsoft.com/office/drawing/2014/main" id="{65F7D2A0-2DD2-4DC8-8890-087828265414}"/>
              </a:ext>
            </a:extLst>
          </p:cNvPr>
          <p:cNvGrpSpPr/>
          <p:nvPr/>
        </p:nvGrpSpPr>
        <p:grpSpPr>
          <a:xfrm>
            <a:off x="3482351" y="2266182"/>
            <a:ext cx="1300176" cy="2743432"/>
            <a:chOff x="2243766" y="2261884"/>
            <a:chExt cx="1300176" cy="2743432"/>
          </a:xfrm>
        </p:grpSpPr>
        <p:pic>
          <p:nvPicPr>
            <p:cNvPr id="140" name="Picture 139">
              <a:extLst>
                <a:ext uri="{FF2B5EF4-FFF2-40B4-BE49-F238E27FC236}">
                  <a16:creationId xmlns:a16="http://schemas.microsoft.com/office/drawing/2014/main" id="{BF112EED-3167-4176-9CED-7A66BFDEE379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3766" y="4236340"/>
              <a:ext cx="1235281" cy="768976"/>
            </a:xfrm>
            <a:prstGeom prst="rect">
              <a:avLst/>
            </a:prstGeom>
          </p:spPr>
        </p:pic>
        <p:sp>
          <p:nvSpPr>
            <p:cNvPr id="141" name="ee">
              <a:extLst>
                <a:ext uri="{FF2B5EF4-FFF2-40B4-BE49-F238E27FC236}">
                  <a16:creationId xmlns:a16="http://schemas.microsoft.com/office/drawing/2014/main" id="{A85C8226-1644-4621-BCD7-01E4921F190A}"/>
                </a:ext>
              </a:extLst>
            </p:cNvPr>
            <p:cNvSpPr txBox="1"/>
            <p:nvPr/>
          </p:nvSpPr>
          <p:spPr>
            <a:xfrm>
              <a:off x="2288470" y="2261884"/>
              <a:ext cx="125547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ee</a:t>
              </a:r>
              <a:endParaRPr lang="en-GB" sz="8800" b="1" dirty="0"/>
            </a:p>
          </p:txBody>
        </p:sp>
      </p:grpSp>
      <p:grpSp>
        <p:nvGrpSpPr>
          <p:cNvPr id="142" name="oa">
            <a:extLst>
              <a:ext uri="{FF2B5EF4-FFF2-40B4-BE49-F238E27FC236}">
                <a16:creationId xmlns:a16="http://schemas.microsoft.com/office/drawing/2014/main" id="{E06F0010-838B-498C-BE7D-B49207740C4F}"/>
              </a:ext>
            </a:extLst>
          </p:cNvPr>
          <p:cNvGrpSpPr/>
          <p:nvPr/>
        </p:nvGrpSpPr>
        <p:grpSpPr>
          <a:xfrm>
            <a:off x="3418942" y="2288236"/>
            <a:ext cx="1426994" cy="2699325"/>
            <a:chOff x="2242459" y="2242862"/>
            <a:chExt cx="1426994" cy="2699325"/>
          </a:xfrm>
        </p:grpSpPr>
        <p:pic>
          <p:nvPicPr>
            <p:cNvPr id="143" name="Picture 142">
              <a:extLst>
                <a:ext uri="{FF2B5EF4-FFF2-40B4-BE49-F238E27FC236}">
                  <a16:creationId xmlns:a16="http://schemas.microsoft.com/office/drawing/2014/main" id="{52A48D70-00EA-4CB6-99FE-860B1656D0AF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27336" y="4027526"/>
              <a:ext cx="1257240" cy="914661"/>
            </a:xfrm>
            <a:prstGeom prst="rect">
              <a:avLst/>
            </a:prstGeom>
          </p:spPr>
        </p:pic>
        <p:sp>
          <p:nvSpPr>
            <p:cNvPr id="144" name="oa">
              <a:extLst>
                <a:ext uri="{FF2B5EF4-FFF2-40B4-BE49-F238E27FC236}">
                  <a16:creationId xmlns:a16="http://schemas.microsoft.com/office/drawing/2014/main" id="{422DAF91-C9DB-4C02-B6F1-D34DCF9F6612}"/>
                </a:ext>
              </a:extLst>
            </p:cNvPr>
            <p:cNvSpPr txBox="1"/>
            <p:nvPr/>
          </p:nvSpPr>
          <p:spPr>
            <a:xfrm>
              <a:off x="2242459" y="2242862"/>
              <a:ext cx="1426994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oa</a:t>
              </a:r>
              <a:endParaRPr lang="en-GB" sz="8800" b="1" dirty="0"/>
            </a:p>
          </p:txBody>
        </p:sp>
      </p:grpSp>
      <p:grpSp>
        <p:nvGrpSpPr>
          <p:cNvPr id="145" name="oo">
            <a:extLst>
              <a:ext uri="{FF2B5EF4-FFF2-40B4-BE49-F238E27FC236}">
                <a16:creationId xmlns:a16="http://schemas.microsoft.com/office/drawing/2014/main" id="{48D0AD91-8158-41A5-AFDE-4087897A49C3}"/>
              </a:ext>
            </a:extLst>
          </p:cNvPr>
          <p:cNvGrpSpPr/>
          <p:nvPr/>
        </p:nvGrpSpPr>
        <p:grpSpPr>
          <a:xfrm>
            <a:off x="3440583" y="2302538"/>
            <a:ext cx="1383712" cy="2670721"/>
            <a:chOff x="2242459" y="2242862"/>
            <a:chExt cx="1383712" cy="2670721"/>
          </a:xfrm>
        </p:grpSpPr>
        <p:pic>
          <p:nvPicPr>
            <p:cNvPr id="146" name="Picture 145">
              <a:extLst>
                <a:ext uri="{FF2B5EF4-FFF2-40B4-BE49-F238E27FC236}">
                  <a16:creationId xmlns:a16="http://schemas.microsoft.com/office/drawing/2014/main" id="{F2F594B8-F3A6-4DD0-80AB-B4A3A46D3072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12926" y="4212778"/>
              <a:ext cx="1102882" cy="700805"/>
            </a:xfrm>
            <a:prstGeom prst="rect">
              <a:avLst/>
            </a:prstGeom>
          </p:spPr>
        </p:pic>
        <p:sp>
          <p:nvSpPr>
            <p:cNvPr id="147" name="oo">
              <a:extLst>
                <a:ext uri="{FF2B5EF4-FFF2-40B4-BE49-F238E27FC236}">
                  <a16:creationId xmlns:a16="http://schemas.microsoft.com/office/drawing/2014/main" id="{98DF26BE-9DD8-4E95-B5C9-9EE19DDA8A26}"/>
                </a:ext>
              </a:extLst>
            </p:cNvPr>
            <p:cNvSpPr txBox="1"/>
            <p:nvPr/>
          </p:nvSpPr>
          <p:spPr>
            <a:xfrm>
              <a:off x="2242459" y="2242862"/>
              <a:ext cx="138371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oo</a:t>
              </a:r>
              <a:endParaRPr lang="en-GB" sz="8800" b="1" dirty="0"/>
            </a:p>
          </p:txBody>
        </p:sp>
      </p:grpSp>
      <p:grpSp>
        <p:nvGrpSpPr>
          <p:cNvPr id="148" name="ar">
            <a:extLst>
              <a:ext uri="{FF2B5EF4-FFF2-40B4-BE49-F238E27FC236}">
                <a16:creationId xmlns:a16="http://schemas.microsoft.com/office/drawing/2014/main" id="{8BE9AA6F-2A4D-4643-8C42-24BE3966B5C9}"/>
              </a:ext>
            </a:extLst>
          </p:cNvPr>
          <p:cNvGrpSpPr/>
          <p:nvPr/>
        </p:nvGrpSpPr>
        <p:grpSpPr>
          <a:xfrm>
            <a:off x="3472643" y="2228874"/>
            <a:ext cx="1319592" cy="2818048"/>
            <a:chOff x="2242459" y="2242862"/>
            <a:chExt cx="1319592" cy="2818048"/>
          </a:xfrm>
        </p:grpSpPr>
        <p:pic>
          <p:nvPicPr>
            <p:cNvPr id="149" name="Picture 148">
              <a:extLst>
                <a:ext uri="{FF2B5EF4-FFF2-40B4-BE49-F238E27FC236}">
                  <a16:creationId xmlns:a16="http://schemas.microsoft.com/office/drawing/2014/main" id="{6C11F438-8143-4B47-90C2-CC5481523F76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73643" y="3872678"/>
              <a:ext cx="1251118" cy="1188232"/>
            </a:xfrm>
            <a:prstGeom prst="rect">
              <a:avLst/>
            </a:prstGeom>
          </p:spPr>
        </p:pic>
        <p:sp>
          <p:nvSpPr>
            <p:cNvPr id="150" name="ar">
              <a:extLst>
                <a:ext uri="{FF2B5EF4-FFF2-40B4-BE49-F238E27FC236}">
                  <a16:creationId xmlns:a16="http://schemas.microsoft.com/office/drawing/2014/main" id="{081B89F7-5D58-488C-B755-33E74140B7CA}"/>
                </a:ext>
              </a:extLst>
            </p:cNvPr>
            <p:cNvSpPr txBox="1"/>
            <p:nvPr/>
          </p:nvSpPr>
          <p:spPr>
            <a:xfrm>
              <a:off x="2242459" y="2242862"/>
              <a:ext cx="131959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ar</a:t>
              </a:r>
              <a:endParaRPr lang="en-GB" sz="8800" b="1" dirty="0"/>
            </a:p>
          </p:txBody>
        </p:sp>
      </p:grpSp>
      <p:grpSp>
        <p:nvGrpSpPr>
          <p:cNvPr id="151" name="or">
            <a:extLst>
              <a:ext uri="{FF2B5EF4-FFF2-40B4-BE49-F238E27FC236}">
                <a16:creationId xmlns:a16="http://schemas.microsoft.com/office/drawing/2014/main" id="{195266C5-073E-46D4-981B-3AF9175FDF31}"/>
              </a:ext>
            </a:extLst>
          </p:cNvPr>
          <p:cNvGrpSpPr/>
          <p:nvPr/>
        </p:nvGrpSpPr>
        <p:grpSpPr>
          <a:xfrm>
            <a:off x="3346680" y="2432702"/>
            <a:ext cx="1571518" cy="2410393"/>
            <a:chOff x="1947252" y="2242862"/>
            <a:chExt cx="1571518" cy="2410393"/>
          </a:xfrm>
        </p:grpSpPr>
        <p:pic>
          <p:nvPicPr>
            <p:cNvPr id="152" name="Picture 151">
              <a:extLst>
                <a:ext uri="{FF2B5EF4-FFF2-40B4-BE49-F238E27FC236}">
                  <a16:creationId xmlns:a16="http://schemas.microsoft.com/office/drawing/2014/main" id="{17E5892F-FAC5-404C-A697-762B59F92AC8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47252" y="4078378"/>
              <a:ext cx="1531790" cy="574877"/>
            </a:xfrm>
            <a:prstGeom prst="rect">
              <a:avLst/>
            </a:prstGeom>
          </p:spPr>
        </p:pic>
        <p:sp>
          <p:nvSpPr>
            <p:cNvPr id="153" name="or">
              <a:extLst>
                <a:ext uri="{FF2B5EF4-FFF2-40B4-BE49-F238E27FC236}">
                  <a16:creationId xmlns:a16="http://schemas.microsoft.com/office/drawing/2014/main" id="{2C6ABE22-1455-4B89-86E3-BD8E51477C71}"/>
                </a:ext>
              </a:extLst>
            </p:cNvPr>
            <p:cNvSpPr txBox="1"/>
            <p:nvPr/>
          </p:nvSpPr>
          <p:spPr>
            <a:xfrm>
              <a:off x="2242459" y="2242862"/>
              <a:ext cx="127631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or</a:t>
              </a:r>
            </a:p>
          </p:txBody>
        </p:sp>
      </p:grpSp>
      <p:grpSp>
        <p:nvGrpSpPr>
          <p:cNvPr id="154" name="ur">
            <a:extLst>
              <a:ext uri="{FF2B5EF4-FFF2-40B4-BE49-F238E27FC236}">
                <a16:creationId xmlns:a16="http://schemas.microsoft.com/office/drawing/2014/main" id="{844245A6-5EEF-47F5-AB3C-35D70F6EBE3A}"/>
              </a:ext>
            </a:extLst>
          </p:cNvPr>
          <p:cNvGrpSpPr/>
          <p:nvPr/>
        </p:nvGrpSpPr>
        <p:grpSpPr>
          <a:xfrm>
            <a:off x="3468635" y="2293971"/>
            <a:ext cx="1327608" cy="2687854"/>
            <a:chOff x="2242459" y="2242862"/>
            <a:chExt cx="1327608" cy="2687854"/>
          </a:xfrm>
        </p:grpSpPr>
        <p:pic>
          <p:nvPicPr>
            <p:cNvPr id="155" name="Picture 154">
              <a:extLst>
                <a:ext uri="{FF2B5EF4-FFF2-40B4-BE49-F238E27FC236}">
                  <a16:creationId xmlns:a16="http://schemas.microsoft.com/office/drawing/2014/main" id="{E496D990-8350-467E-8AAB-5CEE6E1BFD3F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30482" y="4002871"/>
              <a:ext cx="1137440" cy="927845"/>
            </a:xfrm>
            <a:prstGeom prst="rect">
              <a:avLst/>
            </a:prstGeom>
          </p:spPr>
        </p:pic>
        <p:sp>
          <p:nvSpPr>
            <p:cNvPr id="156" name="ur">
              <a:extLst>
                <a:ext uri="{FF2B5EF4-FFF2-40B4-BE49-F238E27FC236}">
                  <a16:creationId xmlns:a16="http://schemas.microsoft.com/office/drawing/2014/main" id="{E5D7839A-AD00-463C-B7F3-76968B4C9F9C}"/>
                </a:ext>
              </a:extLst>
            </p:cNvPr>
            <p:cNvSpPr txBox="1"/>
            <p:nvPr/>
          </p:nvSpPr>
          <p:spPr>
            <a:xfrm>
              <a:off x="2242459" y="2242862"/>
              <a:ext cx="132760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ur</a:t>
              </a:r>
              <a:endParaRPr lang="en-GB" sz="8800" b="1" dirty="0"/>
            </a:p>
          </p:txBody>
        </p:sp>
      </p:grpSp>
      <p:grpSp>
        <p:nvGrpSpPr>
          <p:cNvPr id="157" name="ow">
            <a:extLst>
              <a:ext uri="{FF2B5EF4-FFF2-40B4-BE49-F238E27FC236}">
                <a16:creationId xmlns:a16="http://schemas.microsoft.com/office/drawing/2014/main" id="{479530E7-343D-483F-8381-BA12BF7D7D7E}"/>
              </a:ext>
            </a:extLst>
          </p:cNvPr>
          <p:cNvGrpSpPr/>
          <p:nvPr/>
        </p:nvGrpSpPr>
        <p:grpSpPr>
          <a:xfrm>
            <a:off x="3276743" y="2294642"/>
            <a:ext cx="1711393" cy="2686512"/>
            <a:chOff x="371166" y="2244560"/>
            <a:chExt cx="1711393" cy="2686512"/>
          </a:xfrm>
        </p:grpSpPr>
        <p:pic>
          <p:nvPicPr>
            <p:cNvPr id="158" name="picture b">
              <a:extLst>
                <a:ext uri="{FF2B5EF4-FFF2-40B4-BE49-F238E27FC236}">
                  <a16:creationId xmlns:a16="http://schemas.microsoft.com/office/drawing/2014/main" id="{40772B5E-E36B-437B-AD17-B73120276ACC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3638" y="4146210"/>
              <a:ext cx="1668921" cy="784862"/>
            </a:xfrm>
            <a:prstGeom prst="rect">
              <a:avLst/>
            </a:prstGeom>
          </p:spPr>
        </p:pic>
        <p:sp>
          <p:nvSpPr>
            <p:cNvPr id="159" name="b">
              <a:extLst>
                <a:ext uri="{FF2B5EF4-FFF2-40B4-BE49-F238E27FC236}">
                  <a16:creationId xmlns:a16="http://schemas.microsoft.com/office/drawing/2014/main" id="{100911EE-CADE-4584-9FB8-8748D75223E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1166" y="2244560"/>
              <a:ext cx="1697901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/>
                <a:t>ow</a:t>
              </a:r>
              <a:endParaRPr lang="en-GB" altLang="en-US" sz="13800" b="1" dirty="0"/>
            </a:p>
          </p:txBody>
        </p:sp>
      </p:grpSp>
      <p:grpSp>
        <p:nvGrpSpPr>
          <p:cNvPr id="160" name="oi">
            <a:extLst>
              <a:ext uri="{FF2B5EF4-FFF2-40B4-BE49-F238E27FC236}">
                <a16:creationId xmlns:a16="http://schemas.microsoft.com/office/drawing/2014/main" id="{A3367C91-445F-43D0-83B0-F61D176D1FEA}"/>
              </a:ext>
            </a:extLst>
          </p:cNvPr>
          <p:cNvGrpSpPr/>
          <p:nvPr/>
        </p:nvGrpSpPr>
        <p:grpSpPr>
          <a:xfrm>
            <a:off x="3564816" y="2277537"/>
            <a:ext cx="1135247" cy="2720722"/>
            <a:chOff x="2353590" y="2261470"/>
            <a:chExt cx="1135247" cy="2720722"/>
          </a:xfrm>
        </p:grpSpPr>
        <p:pic>
          <p:nvPicPr>
            <p:cNvPr id="161" name="Picture 160">
              <a:extLst>
                <a:ext uri="{FF2B5EF4-FFF2-40B4-BE49-F238E27FC236}">
                  <a16:creationId xmlns:a16="http://schemas.microsoft.com/office/drawing/2014/main" id="{D30E6C73-B20E-4AA6-9FB2-17892A0CE94C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61504" y="4115448"/>
              <a:ext cx="860385" cy="866744"/>
            </a:xfrm>
            <a:prstGeom prst="rect">
              <a:avLst/>
            </a:prstGeom>
          </p:spPr>
        </p:pic>
        <p:sp>
          <p:nvSpPr>
            <p:cNvPr id="162" name="oi">
              <a:extLst>
                <a:ext uri="{FF2B5EF4-FFF2-40B4-BE49-F238E27FC236}">
                  <a16:creationId xmlns:a16="http://schemas.microsoft.com/office/drawing/2014/main" id="{E2743D8D-C347-4144-A85A-B0DB5DB6993A}"/>
                </a:ext>
              </a:extLst>
            </p:cNvPr>
            <p:cNvSpPr txBox="1"/>
            <p:nvPr/>
          </p:nvSpPr>
          <p:spPr>
            <a:xfrm>
              <a:off x="2353590" y="2261470"/>
              <a:ext cx="1135247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oi</a:t>
              </a:r>
            </a:p>
          </p:txBody>
        </p:sp>
      </p:grpSp>
      <p:grpSp>
        <p:nvGrpSpPr>
          <p:cNvPr id="163" name="ear">
            <a:extLst>
              <a:ext uri="{FF2B5EF4-FFF2-40B4-BE49-F238E27FC236}">
                <a16:creationId xmlns:a16="http://schemas.microsoft.com/office/drawing/2014/main" id="{08477A17-6515-47EB-AF23-FDDF0AFA80CE}"/>
              </a:ext>
            </a:extLst>
          </p:cNvPr>
          <p:cNvGrpSpPr/>
          <p:nvPr/>
        </p:nvGrpSpPr>
        <p:grpSpPr>
          <a:xfrm>
            <a:off x="3204942" y="2198727"/>
            <a:ext cx="1854995" cy="2878343"/>
            <a:chOff x="1998996" y="2248548"/>
            <a:chExt cx="1854995" cy="2878343"/>
          </a:xfrm>
        </p:grpSpPr>
        <p:pic>
          <p:nvPicPr>
            <p:cNvPr id="164" name="Picture 163">
              <a:extLst>
                <a:ext uri="{FF2B5EF4-FFF2-40B4-BE49-F238E27FC236}">
                  <a16:creationId xmlns:a16="http://schemas.microsoft.com/office/drawing/2014/main" id="{425F9F8C-65E5-473B-83B5-6F680A38CE23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7161" y="3885584"/>
              <a:ext cx="874020" cy="1241307"/>
            </a:xfrm>
            <a:prstGeom prst="rect">
              <a:avLst/>
            </a:prstGeom>
          </p:spPr>
        </p:pic>
        <p:sp>
          <p:nvSpPr>
            <p:cNvPr id="165" name="ear">
              <a:extLst>
                <a:ext uri="{FF2B5EF4-FFF2-40B4-BE49-F238E27FC236}">
                  <a16:creationId xmlns:a16="http://schemas.microsoft.com/office/drawing/2014/main" id="{80FA0894-6D6F-4902-9033-842ABEAFEF34}"/>
                </a:ext>
              </a:extLst>
            </p:cNvPr>
            <p:cNvSpPr txBox="1"/>
            <p:nvPr/>
          </p:nvSpPr>
          <p:spPr>
            <a:xfrm>
              <a:off x="1998996" y="2248548"/>
              <a:ext cx="1854995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ear</a:t>
              </a:r>
            </a:p>
          </p:txBody>
        </p:sp>
      </p:grpSp>
      <p:grpSp>
        <p:nvGrpSpPr>
          <p:cNvPr id="166" name="ure">
            <a:extLst>
              <a:ext uri="{FF2B5EF4-FFF2-40B4-BE49-F238E27FC236}">
                <a16:creationId xmlns:a16="http://schemas.microsoft.com/office/drawing/2014/main" id="{A51C616D-0495-40DB-85CC-C637F95187FD}"/>
              </a:ext>
            </a:extLst>
          </p:cNvPr>
          <p:cNvGrpSpPr/>
          <p:nvPr/>
        </p:nvGrpSpPr>
        <p:grpSpPr>
          <a:xfrm>
            <a:off x="3200934" y="2275004"/>
            <a:ext cx="1863011" cy="2725788"/>
            <a:chOff x="1871894" y="2255950"/>
            <a:chExt cx="1863011" cy="2725788"/>
          </a:xfrm>
        </p:grpSpPr>
        <p:pic>
          <p:nvPicPr>
            <p:cNvPr id="167" name="Picture 166">
              <a:extLst>
                <a:ext uri="{FF2B5EF4-FFF2-40B4-BE49-F238E27FC236}">
                  <a16:creationId xmlns:a16="http://schemas.microsoft.com/office/drawing/2014/main" id="{AB7883A5-4EFE-4379-849B-7C4118B6D011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58261" y="4208986"/>
              <a:ext cx="1490276" cy="772752"/>
            </a:xfrm>
            <a:prstGeom prst="rect">
              <a:avLst/>
            </a:prstGeom>
          </p:spPr>
        </p:pic>
        <p:sp>
          <p:nvSpPr>
            <p:cNvPr id="168" name="ure">
              <a:extLst>
                <a:ext uri="{FF2B5EF4-FFF2-40B4-BE49-F238E27FC236}">
                  <a16:creationId xmlns:a16="http://schemas.microsoft.com/office/drawing/2014/main" id="{C9AAEB11-29F1-4787-8EAB-4048DE7FCC20}"/>
                </a:ext>
              </a:extLst>
            </p:cNvPr>
            <p:cNvSpPr txBox="1"/>
            <p:nvPr/>
          </p:nvSpPr>
          <p:spPr>
            <a:xfrm>
              <a:off x="1871894" y="2255950"/>
              <a:ext cx="186301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ure</a:t>
              </a:r>
              <a:endParaRPr lang="en-GB" sz="8800" b="1" dirty="0"/>
            </a:p>
          </p:txBody>
        </p:sp>
      </p:grpSp>
      <p:grpSp>
        <p:nvGrpSpPr>
          <p:cNvPr id="169" name="oo">
            <a:extLst>
              <a:ext uri="{FF2B5EF4-FFF2-40B4-BE49-F238E27FC236}">
                <a16:creationId xmlns:a16="http://schemas.microsoft.com/office/drawing/2014/main" id="{9C5A1211-AA66-4D56-90EE-4C4D5EEB7275}"/>
              </a:ext>
            </a:extLst>
          </p:cNvPr>
          <p:cNvGrpSpPr/>
          <p:nvPr/>
        </p:nvGrpSpPr>
        <p:grpSpPr>
          <a:xfrm>
            <a:off x="3440583" y="2262152"/>
            <a:ext cx="1383712" cy="2751492"/>
            <a:chOff x="2242459" y="2242862"/>
            <a:chExt cx="1383712" cy="2751492"/>
          </a:xfrm>
        </p:grpSpPr>
        <p:pic>
          <p:nvPicPr>
            <p:cNvPr id="170" name="Picture 169">
              <a:extLst>
                <a:ext uri="{FF2B5EF4-FFF2-40B4-BE49-F238E27FC236}">
                  <a16:creationId xmlns:a16="http://schemas.microsoft.com/office/drawing/2014/main" id="{1A2585E6-20F0-4A7C-B030-B94169A02EC5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7253" y="4019409"/>
              <a:ext cx="975568" cy="974945"/>
            </a:xfrm>
            <a:prstGeom prst="rect">
              <a:avLst/>
            </a:prstGeom>
          </p:spPr>
        </p:pic>
        <p:sp>
          <p:nvSpPr>
            <p:cNvPr id="171" name="oo">
              <a:extLst>
                <a:ext uri="{FF2B5EF4-FFF2-40B4-BE49-F238E27FC236}">
                  <a16:creationId xmlns:a16="http://schemas.microsoft.com/office/drawing/2014/main" id="{8EA28D24-CF67-493A-821A-171042706D28}"/>
                </a:ext>
              </a:extLst>
            </p:cNvPr>
            <p:cNvSpPr txBox="1"/>
            <p:nvPr/>
          </p:nvSpPr>
          <p:spPr>
            <a:xfrm>
              <a:off x="2242459" y="2242862"/>
              <a:ext cx="138371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oo</a:t>
              </a:r>
              <a:endParaRPr lang="en-GB" sz="8800" b="1" dirty="0"/>
            </a:p>
          </p:txBody>
        </p:sp>
      </p:grpSp>
      <p:sp>
        <p:nvSpPr>
          <p:cNvPr id="91" name="some">
            <a:extLst>
              <a:ext uri="{FF2B5EF4-FFF2-40B4-BE49-F238E27FC236}">
                <a16:creationId xmlns:a16="http://schemas.microsoft.com/office/drawing/2014/main" id="{5696B6CE-E0ED-4851-A417-7B18E83399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80506" y="3258651"/>
            <a:ext cx="217963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one</a:t>
            </a:r>
          </a:p>
        </p:txBody>
      </p:sp>
      <p:sp>
        <p:nvSpPr>
          <p:cNvPr id="92" name="some">
            <a:extLst>
              <a:ext uri="{FF2B5EF4-FFF2-40B4-BE49-F238E27FC236}">
                <a16:creationId xmlns:a16="http://schemas.microsoft.com/office/drawing/2014/main" id="{5696B6CE-E0ED-4851-A417-7B18E83399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6271" y="3319357"/>
            <a:ext cx="217963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there</a:t>
            </a:r>
          </a:p>
        </p:txBody>
      </p:sp>
      <p:sp>
        <p:nvSpPr>
          <p:cNvPr id="93" name="some">
            <a:extLst>
              <a:ext uri="{FF2B5EF4-FFF2-40B4-BE49-F238E27FC236}">
                <a16:creationId xmlns:a16="http://schemas.microsoft.com/office/drawing/2014/main" id="{5696B6CE-E0ED-4851-A417-7B18E83399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03785" y="3237013"/>
            <a:ext cx="217963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were</a:t>
            </a:r>
          </a:p>
        </p:txBody>
      </p:sp>
      <p:sp>
        <p:nvSpPr>
          <p:cNvPr id="94" name="some">
            <a:extLst>
              <a:ext uri="{FF2B5EF4-FFF2-40B4-BE49-F238E27FC236}">
                <a16:creationId xmlns:a16="http://schemas.microsoft.com/office/drawing/2014/main" id="{5696B6CE-E0ED-4851-A417-7B18E83399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9730" y="3270837"/>
            <a:ext cx="217963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little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3274557" y="2298075"/>
            <a:ext cx="1612752" cy="2599476"/>
            <a:chOff x="2116496" y="4702661"/>
            <a:chExt cx="1612752" cy="2599476"/>
          </a:xfrm>
        </p:grpSpPr>
        <p:sp>
          <p:nvSpPr>
            <p:cNvPr id="178" name="oo">
              <a:extLst>
                <a:ext uri="{FF2B5EF4-FFF2-40B4-BE49-F238E27FC236}">
                  <a16:creationId xmlns:a16="http://schemas.microsoft.com/office/drawing/2014/main" id="{8EA28D24-CF67-493A-821A-171042706D28}"/>
                </a:ext>
              </a:extLst>
            </p:cNvPr>
            <p:cNvSpPr txBox="1"/>
            <p:nvPr/>
          </p:nvSpPr>
          <p:spPr>
            <a:xfrm>
              <a:off x="2309958" y="4702661"/>
              <a:ext cx="128272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th</a:t>
              </a:r>
              <a:endParaRPr lang="en-GB" sz="8800" b="1" dirty="0"/>
            </a:p>
          </p:txBody>
        </p:sp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2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16496" y="6250959"/>
              <a:ext cx="1612752" cy="1051178"/>
            </a:xfrm>
            <a:prstGeom prst="rect">
              <a:avLst/>
            </a:prstGeom>
          </p:spPr>
        </p:pic>
      </p:grpSp>
      <p:grpSp>
        <p:nvGrpSpPr>
          <p:cNvPr id="14" name="Group 13"/>
          <p:cNvGrpSpPr/>
          <p:nvPr/>
        </p:nvGrpSpPr>
        <p:grpSpPr>
          <a:xfrm>
            <a:off x="3725548" y="2280889"/>
            <a:ext cx="811441" cy="2641466"/>
            <a:chOff x="5171812" y="3737176"/>
            <a:chExt cx="811441" cy="2641466"/>
          </a:xfrm>
        </p:grpSpPr>
        <p:sp>
          <p:nvSpPr>
            <p:cNvPr id="172" name="oo">
              <a:extLst>
                <a:ext uri="{FF2B5EF4-FFF2-40B4-BE49-F238E27FC236}">
                  <a16:creationId xmlns:a16="http://schemas.microsoft.com/office/drawing/2014/main" id="{8EA28D24-CF67-493A-821A-171042706D28}"/>
                </a:ext>
              </a:extLst>
            </p:cNvPr>
            <p:cNvSpPr txBox="1"/>
            <p:nvPr/>
          </p:nvSpPr>
          <p:spPr>
            <a:xfrm>
              <a:off x="5171812" y="3737176"/>
              <a:ext cx="81144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y</a:t>
              </a:r>
            </a:p>
          </p:txBody>
        </p:sp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27145" y="5246806"/>
              <a:ext cx="600104" cy="1131836"/>
            </a:xfrm>
            <a:prstGeom prst="rect">
              <a:avLst/>
            </a:prstGeom>
          </p:spPr>
        </p:pic>
      </p:grpSp>
      <p:grpSp>
        <p:nvGrpSpPr>
          <p:cNvPr id="20" name="Group 19"/>
          <p:cNvGrpSpPr/>
          <p:nvPr/>
        </p:nvGrpSpPr>
        <p:grpSpPr>
          <a:xfrm>
            <a:off x="3285802" y="2323303"/>
            <a:ext cx="1670650" cy="2871232"/>
            <a:chOff x="7242855" y="4343733"/>
            <a:chExt cx="1670650" cy="2871232"/>
          </a:xfrm>
        </p:grpSpPr>
        <p:sp>
          <p:nvSpPr>
            <p:cNvPr id="175" name="oo">
              <a:extLst>
                <a:ext uri="{FF2B5EF4-FFF2-40B4-BE49-F238E27FC236}">
                  <a16:creationId xmlns:a16="http://schemas.microsoft.com/office/drawing/2014/main" id="{8EA28D24-CF67-493A-821A-171042706D28}"/>
                </a:ext>
              </a:extLst>
            </p:cNvPr>
            <p:cNvSpPr txBox="1"/>
            <p:nvPr/>
          </p:nvSpPr>
          <p:spPr>
            <a:xfrm>
              <a:off x="7242855" y="4343733"/>
              <a:ext cx="1670650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air</a:t>
              </a:r>
            </a:p>
          </p:txBody>
        </p:sp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96376" y="5861720"/>
              <a:ext cx="809273" cy="1353245"/>
            </a:xfrm>
            <a:prstGeom prst="rect">
              <a:avLst/>
            </a:prstGeom>
          </p:spPr>
        </p:pic>
      </p:grpSp>
      <p:grpSp>
        <p:nvGrpSpPr>
          <p:cNvPr id="22" name="Group 21"/>
          <p:cNvGrpSpPr/>
          <p:nvPr/>
        </p:nvGrpSpPr>
        <p:grpSpPr>
          <a:xfrm>
            <a:off x="3564046" y="2312258"/>
            <a:ext cx="1212191" cy="2723670"/>
            <a:chOff x="947568" y="4512529"/>
            <a:chExt cx="1212191" cy="2723670"/>
          </a:xfrm>
        </p:grpSpPr>
        <p:sp>
          <p:nvSpPr>
            <p:cNvPr id="102" name="oo">
              <a:extLst>
                <a:ext uri="{FF2B5EF4-FFF2-40B4-BE49-F238E27FC236}">
                  <a16:creationId xmlns:a16="http://schemas.microsoft.com/office/drawing/2014/main" id="{8EA28D24-CF67-493A-821A-171042706D28}"/>
                </a:ext>
              </a:extLst>
            </p:cNvPr>
            <p:cNvSpPr txBox="1"/>
            <p:nvPr/>
          </p:nvSpPr>
          <p:spPr>
            <a:xfrm>
              <a:off x="947568" y="4512529"/>
              <a:ext cx="121219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er</a:t>
              </a:r>
              <a:endParaRPr lang="en-GB" sz="8800" b="1" dirty="0"/>
            </a:p>
          </p:txBody>
        </p:sp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2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41476" y="5959078"/>
              <a:ext cx="558861" cy="1277121"/>
            </a:xfrm>
            <a:prstGeom prst="rect">
              <a:avLst/>
            </a:prstGeom>
          </p:spPr>
        </p:pic>
      </p:grpSp>
      <p:grpSp>
        <p:nvGrpSpPr>
          <p:cNvPr id="30" name="Group 29"/>
          <p:cNvGrpSpPr/>
          <p:nvPr/>
        </p:nvGrpSpPr>
        <p:grpSpPr>
          <a:xfrm>
            <a:off x="3196759" y="2344032"/>
            <a:ext cx="1808508" cy="2867849"/>
            <a:chOff x="-36040" y="2195280"/>
            <a:chExt cx="1808508" cy="2867849"/>
          </a:xfrm>
        </p:grpSpPr>
        <p:sp>
          <p:nvSpPr>
            <p:cNvPr id="99" name="oo">
              <a:extLst>
                <a:ext uri="{FF2B5EF4-FFF2-40B4-BE49-F238E27FC236}">
                  <a16:creationId xmlns:a16="http://schemas.microsoft.com/office/drawing/2014/main" id="{8EA28D24-CF67-493A-821A-171042706D28}"/>
                </a:ext>
              </a:extLst>
            </p:cNvPr>
            <p:cNvSpPr txBox="1"/>
            <p:nvPr/>
          </p:nvSpPr>
          <p:spPr>
            <a:xfrm>
              <a:off x="-36040" y="2195280"/>
              <a:ext cx="180850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igh</a:t>
              </a:r>
              <a:endParaRPr lang="en-GB" sz="8800" b="1" dirty="0"/>
            </a:p>
          </p:txBody>
        </p:sp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2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8495" y="3680331"/>
              <a:ext cx="1150308" cy="1382798"/>
            </a:xfrm>
            <a:prstGeom prst="rect">
              <a:avLst/>
            </a:prstGeom>
          </p:spPr>
        </p:pic>
      </p:grpSp>
      <p:grpSp>
        <p:nvGrpSpPr>
          <p:cNvPr id="65" name="Group 64"/>
          <p:cNvGrpSpPr/>
          <p:nvPr/>
        </p:nvGrpSpPr>
        <p:grpSpPr>
          <a:xfrm>
            <a:off x="3656967" y="2286786"/>
            <a:ext cx="930838" cy="2987451"/>
            <a:chOff x="2105638" y="1701894"/>
            <a:chExt cx="930838" cy="2987451"/>
          </a:xfrm>
        </p:grpSpPr>
        <p:sp>
          <p:nvSpPr>
            <p:cNvPr id="89" name="oo">
              <a:extLst>
                <a:ext uri="{FF2B5EF4-FFF2-40B4-BE49-F238E27FC236}">
                  <a16:creationId xmlns:a16="http://schemas.microsoft.com/office/drawing/2014/main" id="{8EA28D24-CF67-493A-821A-171042706D28}"/>
                </a:ext>
              </a:extLst>
            </p:cNvPr>
            <p:cNvSpPr txBox="1"/>
            <p:nvPr/>
          </p:nvSpPr>
          <p:spPr>
            <a:xfrm>
              <a:off x="2366162" y="1701894"/>
              <a:ext cx="503664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j</a:t>
              </a:r>
            </a:p>
          </p:txBody>
        </p: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2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5638" y="3125088"/>
              <a:ext cx="930838" cy="1564257"/>
            </a:xfrm>
            <a:prstGeom prst="rect">
              <a:avLst/>
            </a:prstGeom>
          </p:spPr>
        </p:pic>
      </p:grpSp>
      <p:grpSp>
        <p:nvGrpSpPr>
          <p:cNvPr id="173" name="Group 172">
            <a:extLst>
              <a:ext uri="{FF2B5EF4-FFF2-40B4-BE49-F238E27FC236}">
                <a16:creationId xmlns:a16="http://schemas.microsoft.com/office/drawing/2014/main" id="{C5D9C4CF-E52F-4F58-982C-15C031C3C5D8}"/>
              </a:ext>
            </a:extLst>
          </p:cNvPr>
          <p:cNvGrpSpPr/>
          <p:nvPr/>
        </p:nvGrpSpPr>
        <p:grpSpPr>
          <a:xfrm>
            <a:off x="3328861" y="2404899"/>
            <a:ext cx="1702511" cy="2365917"/>
            <a:chOff x="2105638" y="1701894"/>
            <a:chExt cx="1951561" cy="2712013"/>
          </a:xfrm>
        </p:grpSpPr>
        <p:sp>
          <p:nvSpPr>
            <p:cNvPr id="174" name="oo">
              <a:extLst>
                <a:ext uri="{FF2B5EF4-FFF2-40B4-BE49-F238E27FC236}">
                  <a16:creationId xmlns:a16="http://schemas.microsoft.com/office/drawing/2014/main" id="{72053D4F-9A72-4E8E-97DC-918B220AB1D6}"/>
                </a:ext>
              </a:extLst>
            </p:cNvPr>
            <p:cNvSpPr txBox="1"/>
            <p:nvPr/>
          </p:nvSpPr>
          <p:spPr>
            <a:xfrm>
              <a:off x="2366162" y="1701894"/>
              <a:ext cx="1217000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zz</a:t>
              </a:r>
              <a:endParaRPr lang="en-GB" sz="8800" b="1" dirty="0"/>
            </a:p>
          </p:txBody>
        </p:sp>
        <p:pic>
          <p:nvPicPr>
            <p:cNvPr id="176" name="Picture 175">
              <a:extLst>
                <a:ext uri="{FF2B5EF4-FFF2-40B4-BE49-F238E27FC236}">
                  <a16:creationId xmlns:a16="http://schemas.microsoft.com/office/drawing/2014/main" id="{5B189EA7-15A9-4B66-9F06-BA08A34C7C4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105638" y="3400525"/>
              <a:ext cx="930838" cy="1013382"/>
            </a:xfrm>
            <a:prstGeom prst="rect">
              <a:avLst/>
            </a:prstGeom>
          </p:spPr>
        </p:pic>
        <p:pic>
          <p:nvPicPr>
            <p:cNvPr id="177" name="Picture 176">
              <a:extLst>
                <a:ext uri="{FF2B5EF4-FFF2-40B4-BE49-F238E27FC236}">
                  <a16:creationId xmlns:a16="http://schemas.microsoft.com/office/drawing/2014/main" id="{6B50C753-90BC-4DDD-A1CC-3C2F1093943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126361" y="3400525"/>
              <a:ext cx="930838" cy="1013382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1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1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2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20"/>
                            </p:stCondLst>
                            <p:childTnLst>
                              <p:par>
                                <p:cTn id="2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3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30"/>
                            </p:stCondLst>
                            <p:childTnLst>
                              <p:par>
                                <p:cTn id="3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3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800"/>
                            </p:stCondLst>
                            <p:childTnLst>
                              <p:par>
                                <p:cTn id="4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81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310"/>
                            </p:stCondLst>
                            <p:childTnLst>
                              <p:par>
                                <p:cTn id="4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1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132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2820"/>
                            </p:stCondLst>
                            <p:childTnLst>
                              <p:par>
                                <p:cTn id="5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1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283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4330"/>
                            </p:stCondLst>
                            <p:childTnLst>
                              <p:par>
                                <p:cTn id="6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434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840"/>
                            </p:stCondLst>
                            <p:childTnLst>
                              <p:par>
                                <p:cTn id="7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85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7350"/>
                            </p:stCondLst>
                            <p:childTnLst>
                              <p:par>
                                <p:cTn id="8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1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1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2000"/>
                            </p:stCondLst>
                            <p:childTnLst>
                              <p:par>
                                <p:cTn id="9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1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260"/>
                            </p:stCondLst>
                            <p:childTnLst>
                              <p:par>
                                <p:cTn id="9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260"/>
                            </p:stCondLst>
                            <p:childTnLst>
                              <p:par>
                                <p:cTn id="9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1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520"/>
                            </p:stCondLst>
                            <p:childTnLst>
                              <p:par>
                                <p:cTn id="10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520"/>
                            </p:stCondLst>
                            <p:childTnLst>
                              <p:par>
                                <p:cTn id="10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1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780"/>
                            </p:stCondLst>
                            <p:childTnLst>
                              <p:par>
                                <p:cTn id="1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8780"/>
                            </p:stCondLst>
                            <p:childTnLst>
                              <p:par>
                                <p:cTn id="11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1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9040"/>
                            </p:stCondLst>
                            <p:childTnLst>
                              <p:par>
                                <p:cTn id="1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2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40"/>
                            </p:stCondLst>
                            <p:childTnLst>
                              <p:par>
                                <p:cTn id="12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1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300"/>
                            </p:stCondLst>
                            <p:childTnLst>
                              <p:par>
                                <p:cTn id="1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2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3300"/>
                            </p:stCondLst>
                            <p:childTnLst>
                              <p:par>
                                <p:cTn id="13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1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3560"/>
                            </p:stCondLst>
                            <p:childTnLst>
                              <p:par>
                                <p:cTn id="1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2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5560"/>
                            </p:stCondLst>
                            <p:childTnLst>
                              <p:par>
                                <p:cTn id="13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1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5820"/>
                            </p:stCondLst>
                            <p:childTnLst>
                              <p:par>
                                <p:cTn id="1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2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7820"/>
                            </p:stCondLst>
                            <p:childTnLst>
                              <p:par>
                                <p:cTn id="14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1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8080"/>
                            </p:stCondLst>
                            <p:childTnLst>
                              <p:par>
                                <p:cTn id="1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20080"/>
                            </p:stCondLst>
                            <p:childTnLst>
                              <p:par>
                                <p:cTn id="15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1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20340"/>
                            </p:stCondLst>
                            <p:childTnLst>
                              <p:par>
                                <p:cTn id="1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2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22340"/>
                            </p:stCondLst>
                            <p:childTnLst>
                              <p:par>
                                <p:cTn id="16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1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22600"/>
                            </p:stCondLst>
                            <p:childTnLst>
                              <p:par>
                                <p:cTn id="1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24600"/>
                            </p:stCondLst>
                            <p:childTnLst>
                              <p:par>
                                <p:cTn id="17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1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24860"/>
                            </p:stCondLst>
                            <p:childTnLst>
                              <p:par>
                                <p:cTn id="1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2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26860"/>
                            </p:stCondLst>
                            <p:childTnLst>
                              <p:par>
                                <p:cTn id="17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1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27120"/>
                            </p:stCondLst>
                            <p:childTnLst>
                              <p:par>
                                <p:cTn id="1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2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29120"/>
                            </p:stCondLst>
                            <p:childTnLst>
                              <p:par>
                                <p:cTn id="18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1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29380"/>
                            </p:stCondLst>
                            <p:childTnLst>
                              <p:par>
                                <p:cTn id="1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2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31380"/>
                            </p:stCondLst>
                            <p:childTnLst>
                              <p:par>
                                <p:cTn id="19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1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31640"/>
                            </p:stCondLst>
                            <p:childTnLst>
                              <p:par>
                                <p:cTn id="1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2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33640"/>
                            </p:stCondLst>
                            <p:childTnLst>
                              <p:par>
                                <p:cTn id="20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1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3900"/>
                            </p:stCondLst>
                            <p:childTnLst>
                              <p:par>
                                <p:cTn id="20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2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35900"/>
                            </p:stCondLst>
                            <p:childTnLst>
                              <p:par>
                                <p:cTn id="21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1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36160"/>
                            </p:stCondLst>
                            <p:childTnLst>
                              <p:par>
                                <p:cTn id="2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2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38160"/>
                            </p:stCondLst>
                            <p:childTnLst>
                              <p:par>
                                <p:cTn id="21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1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38420"/>
                            </p:stCondLst>
                            <p:childTnLst>
                              <p:par>
                                <p:cTn id="2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2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40420"/>
                            </p:stCondLst>
                            <p:childTnLst>
                              <p:par>
                                <p:cTn id="22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1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40680"/>
                            </p:stCondLst>
                            <p:childTnLst>
                              <p:par>
                                <p:cTn id="2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2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42680"/>
                            </p:stCondLst>
                            <p:childTnLst>
                              <p:par>
                                <p:cTn id="23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6" dur="1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42940"/>
                            </p:stCondLst>
                            <p:childTnLst>
                              <p:par>
                                <p:cTn id="2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2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44940"/>
                            </p:stCondLst>
                            <p:childTnLst>
                              <p:par>
                                <p:cTn id="24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1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45200"/>
                            </p:stCondLst>
                            <p:childTnLst>
                              <p:par>
                                <p:cTn id="2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9" dur="2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47200"/>
                            </p:stCondLst>
                            <p:childTnLst>
                              <p:par>
                                <p:cTn id="25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2" dur="1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47460"/>
                            </p:stCondLst>
                            <p:childTnLst>
                              <p:par>
                                <p:cTn id="2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2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>
                            <p:stCondLst>
                              <p:cond delay="49460"/>
                            </p:stCondLst>
                            <p:childTnLst>
                              <p:par>
                                <p:cTn id="25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0" dur="1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49720"/>
                            </p:stCondLst>
                            <p:childTnLst>
                              <p:par>
                                <p:cTn id="2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51720"/>
                            </p:stCondLst>
                            <p:childTnLst>
                              <p:par>
                                <p:cTn id="26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8" dur="1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0" fill="hold">
                            <p:stCondLst>
                              <p:cond delay="51980"/>
                            </p:stCondLst>
                            <p:childTnLst>
                              <p:par>
                                <p:cTn id="2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>
                            <p:stCondLst>
                              <p:cond delay="53980"/>
                            </p:stCondLst>
                            <p:childTnLst>
                              <p:par>
                                <p:cTn id="27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6" dur="1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54240"/>
                            </p:stCondLst>
                            <p:childTnLst>
                              <p:par>
                                <p:cTn id="2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2" fill="hold">
                            <p:stCondLst>
                              <p:cond delay="56240"/>
                            </p:stCondLst>
                            <p:childTnLst>
                              <p:par>
                                <p:cTn id="28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4" dur="1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6" fill="hold">
                            <p:stCondLst>
                              <p:cond delay="56500"/>
                            </p:stCondLst>
                            <p:childTnLst>
                              <p:par>
                                <p:cTn id="2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0" fill="hold">
                            <p:stCondLst>
                              <p:cond delay="58500"/>
                            </p:stCondLst>
                            <p:childTnLst>
                              <p:par>
                                <p:cTn id="29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2" dur="1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4" fill="hold">
                            <p:stCondLst>
                              <p:cond delay="58760"/>
                            </p:stCondLst>
                            <p:childTnLst>
                              <p:par>
                                <p:cTn id="29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8" fill="hold">
                            <p:stCondLst>
                              <p:cond delay="60760"/>
                            </p:stCondLst>
                            <p:childTnLst>
                              <p:par>
                                <p:cTn id="29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0" dur="1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2" fill="hold">
                            <p:stCondLst>
                              <p:cond delay="61020"/>
                            </p:stCondLst>
                            <p:childTnLst>
                              <p:par>
                                <p:cTn id="30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5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6" fill="hold">
                            <p:stCondLst>
                              <p:cond delay="63020"/>
                            </p:stCondLst>
                            <p:childTnLst>
                              <p:par>
                                <p:cTn id="30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8" dur="1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"/>
                  </p:tgtEl>
                </p:cond>
              </p:nextCondLst>
            </p:seq>
          </p:childTnLst>
        </p:cTn>
      </p:par>
    </p:tnLst>
    <p:bldLst>
      <p:bldP spid="23" grpId="0"/>
      <p:bldP spid="23" grpId="1"/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  <p:bldP spid="28" grpId="0"/>
      <p:bldP spid="28" grpId="1"/>
      <p:bldP spid="91" grpId="0"/>
      <p:bldP spid="91" grpId="1"/>
      <p:bldP spid="92" grpId="0"/>
      <p:bldP spid="92" grpId="1"/>
      <p:bldP spid="93" grpId="0"/>
      <p:bldP spid="93" grpId="1"/>
      <p:bldP spid="94" grpId="0"/>
      <p:bldP spid="9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4">
            <a:extLst>
              <a:ext uri="{FF2B5EF4-FFF2-40B4-BE49-F238E27FC236}">
                <a16:creationId xmlns:a16="http://schemas.microsoft.com/office/drawing/2014/main" id="{D3B5456F-E7A4-41FB-8CAD-E6049B7E4F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5300663"/>
            <a:ext cx="3133725" cy="776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2">
            <a:extLst>
              <a:ext uri="{FF2B5EF4-FFF2-40B4-BE49-F238E27FC236}">
                <a16:creationId xmlns:a16="http://schemas.microsoft.com/office/drawing/2014/main" id="{7FD319EA-D221-46BF-8737-442F53433C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8538" y="4005263"/>
            <a:ext cx="922337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4" name="Group 33">
            <a:extLst>
              <a:ext uri="{FF2B5EF4-FFF2-40B4-BE49-F238E27FC236}">
                <a16:creationId xmlns:a16="http://schemas.microsoft.com/office/drawing/2014/main" id="{04366092-0B80-468F-902D-A4E90C91815C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08115"/>
          </a:solidFill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136A3B9-181D-4B4E-9283-9FF390BF186F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8F205B56-8DD6-46EB-B6F3-02FBEA0F9F30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9" name="Title 1">
            <a:extLst>
              <a:ext uri="{FF2B5EF4-FFF2-40B4-BE49-F238E27FC236}">
                <a16:creationId xmlns:a16="http://schemas.microsoft.com/office/drawing/2014/main" id="{00418DA2-2D15-47AC-9797-0DCC96F78A96}"/>
              </a:ext>
            </a:extLst>
          </p:cNvPr>
          <p:cNvSpPr txBox="1">
            <a:spLocks/>
          </p:cNvSpPr>
          <p:nvPr/>
        </p:nvSpPr>
        <p:spPr bwMode="auto">
          <a:xfrm>
            <a:off x="395288" y="731838"/>
            <a:ext cx="8280400" cy="417671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b="0" kern="0" dirty="0">
                <a:latin typeface="Twinkl" pitchFamily="50" charset="0"/>
              </a:rPr>
              <a:t>Today, we are practising reading words that contain</a:t>
            </a:r>
          </a:p>
          <a:p>
            <a:pPr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kern="0" dirty="0">
                <a:latin typeface="Twinkl" pitchFamily="50" charset="0"/>
              </a:rPr>
              <a:t>consonant blends.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E0228C1-8B59-4A4D-9EB0-BCD6146B2B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74" y="587014"/>
            <a:ext cx="8038251" cy="5683971"/>
          </a:xfrm>
          <a:prstGeom prst="roundRect">
            <a:avLst>
              <a:gd name="adj" fmla="val 2877"/>
            </a:avLst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7FC790CE-2E49-4104-AC97-45A62B385D96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08115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9F0CE789-9947-4E90-9465-4AF7900E3F5B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E41FC5D8-520C-4223-8AE0-DFA4A5A4CEA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2292" name="Picture 23">
            <a:extLst>
              <a:ext uri="{FF2B5EF4-FFF2-40B4-BE49-F238E27FC236}">
                <a16:creationId xmlns:a16="http://schemas.microsoft.com/office/drawing/2014/main" id="{67E1F510-49BB-4D19-A525-59A76A032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257300"/>
            <a:ext cx="1158875" cy="420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24">
            <a:extLst>
              <a:ext uri="{FF2B5EF4-FFF2-40B4-BE49-F238E27FC236}">
                <a16:creationId xmlns:a16="http://schemas.microsoft.com/office/drawing/2014/main" id="{EAD0C599-B765-4AD9-8884-609C5B862A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475" y="1041400"/>
            <a:ext cx="1584325" cy="440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26">
            <a:extLst>
              <a:ext uri="{FF2B5EF4-FFF2-40B4-BE49-F238E27FC236}">
                <a16:creationId xmlns:a16="http://schemas.microsoft.com/office/drawing/2014/main" id="{B1E0C813-3B52-4C8A-A724-A160463DCB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4213" y="3843338"/>
            <a:ext cx="1833562" cy="96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28">
            <a:extLst>
              <a:ext uri="{FF2B5EF4-FFF2-40B4-BE49-F238E27FC236}">
                <a16:creationId xmlns:a16="http://schemas.microsoft.com/office/drawing/2014/main" id="{D4F3AE2F-1D5C-4617-B817-A2063C3DA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1846263"/>
            <a:ext cx="1152525" cy="354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Picture 30">
            <a:extLst>
              <a:ext uri="{FF2B5EF4-FFF2-40B4-BE49-F238E27FC236}">
                <a16:creationId xmlns:a16="http://schemas.microsoft.com/office/drawing/2014/main" id="{D06AA175-B001-4445-9AEE-A35F60766F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4113" y="1846263"/>
            <a:ext cx="1139825" cy="354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Picture 9215">
            <a:extLst>
              <a:ext uri="{FF2B5EF4-FFF2-40B4-BE49-F238E27FC236}">
                <a16:creationId xmlns:a16="http://schemas.microsoft.com/office/drawing/2014/main" id="{F8499C5B-7CEE-4DFC-9E9D-B4F6E06680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6913" y="2944813"/>
            <a:ext cx="1450975" cy="259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E405A8F-5F55-4B27-BAFC-69257B72E5EF}"/>
              </a:ext>
            </a:extLst>
          </p:cNvPr>
          <p:cNvSpPr/>
          <p:nvPr/>
        </p:nvSpPr>
        <p:spPr>
          <a:xfrm>
            <a:off x="684213" y="4868863"/>
            <a:ext cx="7775575" cy="1308100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400" dirty="0">
                <a:solidFill>
                  <a:srgbClr val="7030A0"/>
                </a:solidFill>
              </a:rPr>
              <a:t>The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>
                <a:solidFill>
                  <a:schemeClr val="tx1"/>
                </a:solidFill>
              </a:rPr>
              <a:t>family </a:t>
            </a:r>
            <a:r>
              <a:rPr lang="en-GB" sz="2400" dirty="0">
                <a:solidFill>
                  <a:srgbClr val="FF0000"/>
                </a:solidFill>
              </a:rPr>
              <a:t>were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>
                <a:solidFill>
                  <a:srgbClr val="7030A0"/>
                </a:solidFill>
              </a:rPr>
              <a:t>spendi</a:t>
            </a:r>
            <a:r>
              <a:rPr lang="en-GB" sz="2400" u="sng" dirty="0">
                <a:solidFill>
                  <a:srgbClr val="7030A0"/>
                </a:solidFill>
              </a:rPr>
              <a:t>ng</a:t>
            </a:r>
            <a:r>
              <a:rPr lang="en-GB" sz="2400" dirty="0">
                <a:solidFill>
                  <a:srgbClr val="7030A0"/>
                </a:solidFill>
              </a:rPr>
              <a:t> the w</a:t>
            </a:r>
            <a:r>
              <a:rPr lang="en-GB" sz="2400" u="sng" dirty="0">
                <a:solidFill>
                  <a:srgbClr val="7030A0"/>
                </a:solidFill>
              </a:rPr>
              <a:t>ee</a:t>
            </a:r>
            <a:r>
              <a:rPr lang="en-GB" sz="2400" dirty="0">
                <a:solidFill>
                  <a:srgbClr val="7030A0"/>
                </a:solidFill>
              </a:rPr>
              <a:t>kend at a </a:t>
            </a:r>
            <a:r>
              <a:rPr lang="en-GB" sz="2400" dirty="0">
                <a:solidFill>
                  <a:schemeClr val="tx1"/>
                </a:solidFill>
              </a:rPr>
              <a:t>campsite. </a:t>
            </a:r>
            <a:r>
              <a:rPr lang="en-GB" sz="2400" dirty="0">
                <a:solidFill>
                  <a:srgbClr val="7030A0"/>
                </a:solidFill>
              </a:rPr>
              <a:t>Kit and Sam</a:t>
            </a:r>
            <a:r>
              <a:rPr lang="en-GB" sz="2400" dirty="0">
                <a:solidFill>
                  <a:schemeClr val="tx1"/>
                </a:solidFill>
              </a:rPr>
              <a:t> couldn’t </a:t>
            </a:r>
            <a:r>
              <a:rPr lang="en-GB" sz="2400" dirty="0">
                <a:solidFill>
                  <a:srgbClr val="7030A0"/>
                </a:solidFill>
              </a:rPr>
              <a:t>w</a:t>
            </a:r>
            <a:r>
              <a:rPr lang="en-GB" sz="2400" u="sng" dirty="0">
                <a:solidFill>
                  <a:srgbClr val="7030A0"/>
                </a:solidFill>
              </a:rPr>
              <a:t>ai</a:t>
            </a:r>
            <a:r>
              <a:rPr lang="en-GB" sz="2400" dirty="0">
                <a:solidFill>
                  <a:srgbClr val="7030A0"/>
                </a:solidFill>
              </a:rPr>
              <a:t>t to put the tent up and get</a:t>
            </a:r>
            <a:r>
              <a:rPr lang="en-GB" sz="2400" dirty="0">
                <a:solidFill>
                  <a:schemeClr val="tx1"/>
                </a:solidFill>
              </a:rPr>
              <a:t> inside!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E0228C1-8B59-4A4D-9EB0-BCD6146B2B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74" y="587014"/>
            <a:ext cx="8038251" cy="5683971"/>
          </a:xfrm>
          <a:prstGeom prst="roundRect">
            <a:avLst>
              <a:gd name="adj" fmla="val 2877"/>
            </a:avLst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7FC790CE-2E49-4104-AC97-45A62B385D96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08115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9F0CE789-9947-4E90-9465-4AF7900E3F5B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E41FC5D8-520C-4223-8AE0-DFA4A5A4CEA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3316" name="Picture 24">
            <a:extLst>
              <a:ext uri="{FF2B5EF4-FFF2-40B4-BE49-F238E27FC236}">
                <a16:creationId xmlns:a16="http://schemas.microsoft.com/office/drawing/2014/main" id="{D96B4ED4-A5D1-4CAC-9022-E1ACA8249B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475" y="1041400"/>
            <a:ext cx="1584325" cy="440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26">
            <a:extLst>
              <a:ext uri="{FF2B5EF4-FFF2-40B4-BE49-F238E27FC236}">
                <a16:creationId xmlns:a16="http://schemas.microsoft.com/office/drawing/2014/main" id="{26350424-3E03-4CB9-AC00-9EFA14BBF1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4213" y="3843338"/>
            <a:ext cx="1833562" cy="96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28">
            <a:extLst>
              <a:ext uri="{FF2B5EF4-FFF2-40B4-BE49-F238E27FC236}">
                <a16:creationId xmlns:a16="http://schemas.microsoft.com/office/drawing/2014/main" id="{7C4D09DC-4394-4929-9235-CDD45BD7FB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1846263"/>
            <a:ext cx="1152525" cy="354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30">
            <a:extLst>
              <a:ext uri="{FF2B5EF4-FFF2-40B4-BE49-F238E27FC236}">
                <a16:creationId xmlns:a16="http://schemas.microsoft.com/office/drawing/2014/main" id="{83D4B43A-F1D8-4934-82DB-87C89BF00A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1846263"/>
            <a:ext cx="1227138" cy="354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9215">
            <a:extLst>
              <a:ext uri="{FF2B5EF4-FFF2-40B4-BE49-F238E27FC236}">
                <a16:creationId xmlns:a16="http://schemas.microsoft.com/office/drawing/2014/main" id="{500C2C90-99EC-49B2-937E-13AB249169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6913" y="2944813"/>
            <a:ext cx="1450975" cy="259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Picture 12">
            <a:extLst>
              <a:ext uri="{FF2B5EF4-FFF2-40B4-BE49-F238E27FC236}">
                <a16:creationId xmlns:a16="http://schemas.microsoft.com/office/drawing/2014/main" id="{D8E227FF-15E3-4F57-A38E-B676694753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239838"/>
            <a:ext cx="1417637" cy="423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E405A8F-5F55-4B27-BAFC-69257B72E5EF}"/>
              </a:ext>
            </a:extLst>
          </p:cNvPr>
          <p:cNvSpPr/>
          <p:nvPr/>
        </p:nvSpPr>
        <p:spPr>
          <a:xfrm>
            <a:off x="684213" y="4868863"/>
            <a:ext cx="7775575" cy="1308100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400" dirty="0">
                <a:solidFill>
                  <a:srgbClr val="7030A0"/>
                </a:solidFill>
              </a:rPr>
              <a:t>Mum and Dad got</a:t>
            </a:r>
            <a:r>
              <a:rPr lang="en-GB" sz="2400" dirty="0">
                <a:solidFill>
                  <a:schemeClr val="tx1"/>
                </a:solidFill>
              </a:rPr>
              <a:t> out </a:t>
            </a:r>
            <a:r>
              <a:rPr lang="en-GB" sz="2400" dirty="0">
                <a:solidFill>
                  <a:srgbClr val="7030A0"/>
                </a:solidFill>
              </a:rPr>
              <a:t>the </a:t>
            </a:r>
            <a:r>
              <a:rPr lang="en-GB" sz="2400" dirty="0">
                <a:solidFill>
                  <a:schemeClr val="tx1"/>
                </a:solidFill>
              </a:rPr>
              <a:t>instructions. </a:t>
            </a:r>
            <a:r>
              <a:rPr lang="en-GB" sz="2400" dirty="0">
                <a:solidFill>
                  <a:srgbClr val="7030A0"/>
                </a:solidFill>
              </a:rPr>
              <a:t>They</a:t>
            </a:r>
            <a:r>
              <a:rPr lang="en-GB" sz="2400" dirty="0">
                <a:solidFill>
                  <a:schemeClr val="tx1"/>
                </a:solidFill>
              </a:rPr>
              <a:t> both looked puzzled. </a:t>
            </a:r>
          </a:p>
          <a:p>
            <a:pPr>
              <a:defRPr/>
            </a:pPr>
            <a:r>
              <a:rPr lang="en-GB" sz="2400" dirty="0">
                <a:solidFill>
                  <a:schemeClr val="tx1"/>
                </a:solidFill>
              </a:rPr>
              <a:t>“</a:t>
            </a:r>
            <a:r>
              <a:rPr lang="en-GB" sz="2400" dirty="0">
                <a:solidFill>
                  <a:srgbClr val="7030A0"/>
                </a:solidFill>
              </a:rPr>
              <a:t>Hmm</a:t>
            </a:r>
            <a:r>
              <a:rPr lang="en-GB" sz="2400" dirty="0">
                <a:solidFill>
                  <a:schemeClr val="tx1"/>
                </a:solidFill>
              </a:rPr>
              <a:t>…”</a:t>
            </a:r>
            <a:r>
              <a:rPr lang="en-GB" sz="2400" dirty="0">
                <a:solidFill>
                  <a:srgbClr val="FF0000"/>
                </a:solidFill>
              </a:rPr>
              <a:t>said </a:t>
            </a:r>
            <a:r>
              <a:rPr lang="en-GB" sz="2400" dirty="0">
                <a:solidFill>
                  <a:srgbClr val="7030A0"/>
                </a:solidFill>
              </a:rPr>
              <a:t>Dad</a:t>
            </a:r>
            <a:r>
              <a:rPr lang="en-GB" sz="2400" dirty="0">
                <a:solidFill>
                  <a:schemeClr val="tx1"/>
                </a:solidFill>
              </a:rPr>
              <a:t>, “</a:t>
            </a:r>
            <a:r>
              <a:rPr lang="en-GB" sz="2400" u="sng" dirty="0">
                <a:solidFill>
                  <a:srgbClr val="7030A0"/>
                </a:solidFill>
              </a:rPr>
              <a:t>th</a:t>
            </a:r>
            <a:r>
              <a:rPr lang="en-GB" sz="2400" dirty="0">
                <a:solidFill>
                  <a:srgbClr val="7030A0"/>
                </a:solidFill>
              </a:rPr>
              <a:t>is tent l</a:t>
            </a:r>
            <a:r>
              <a:rPr lang="en-GB" sz="2400" u="sng" dirty="0">
                <a:solidFill>
                  <a:srgbClr val="7030A0"/>
                </a:solidFill>
              </a:rPr>
              <a:t>oo</a:t>
            </a:r>
            <a:r>
              <a:rPr lang="en-GB" sz="2400" dirty="0">
                <a:solidFill>
                  <a:srgbClr val="7030A0"/>
                </a:solidFill>
              </a:rPr>
              <a:t>ks </a:t>
            </a:r>
            <a:r>
              <a:rPr lang="en-GB" sz="2400" dirty="0">
                <a:solidFill>
                  <a:schemeClr val="tx1"/>
                </a:solidFill>
              </a:rPr>
              <a:t>complicated.”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E0228C1-8B59-4A4D-9EB0-BCD6146B2B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74" y="587014"/>
            <a:ext cx="8038251" cy="5683971"/>
          </a:xfrm>
          <a:prstGeom prst="roundRect">
            <a:avLst>
              <a:gd name="adj" fmla="val 2877"/>
            </a:avLst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7FC790CE-2E49-4104-AC97-45A62B385D96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08115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9F0CE789-9947-4E90-9465-4AF7900E3F5B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E41FC5D8-520C-4223-8AE0-DFA4A5A4CEA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4340" name="Picture 24">
            <a:extLst>
              <a:ext uri="{FF2B5EF4-FFF2-40B4-BE49-F238E27FC236}">
                <a16:creationId xmlns:a16="http://schemas.microsoft.com/office/drawing/2014/main" id="{F36AA7AA-AD86-4D82-9C84-7D42DD0CD6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475" y="1041400"/>
            <a:ext cx="1584325" cy="440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26">
            <a:extLst>
              <a:ext uri="{FF2B5EF4-FFF2-40B4-BE49-F238E27FC236}">
                <a16:creationId xmlns:a16="http://schemas.microsoft.com/office/drawing/2014/main" id="{6CA6ED5B-3D11-4084-9ACA-81E04045E4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4213" y="3843338"/>
            <a:ext cx="1833562" cy="96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28">
            <a:extLst>
              <a:ext uri="{FF2B5EF4-FFF2-40B4-BE49-F238E27FC236}">
                <a16:creationId xmlns:a16="http://schemas.microsoft.com/office/drawing/2014/main" id="{9277F344-9139-47AC-9239-49B47860C8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1846263"/>
            <a:ext cx="1152525" cy="354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9215">
            <a:extLst>
              <a:ext uri="{FF2B5EF4-FFF2-40B4-BE49-F238E27FC236}">
                <a16:creationId xmlns:a16="http://schemas.microsoft.com/office/drawing/2014/main" id="{CF6477B3-CF29-42CC-9A5B-01FF70C47A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6913" y="2944813"/>
            <a:ext cx="1450975" cy="259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12">
            <a:extLst>
              <a:ext uri="{FF2B5EF4-FFF2-40B4-BE49-F238E27FC236}">
                <a16:creationId xmlns:a16="http://schemas.microsoft.com/office/drawing/2014/main" id="{DD05C39F-7FAD-49AF-8B02-38499E9DBE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239838"/>
            <a:ext cx="1417637" cy="423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5" name="Picture 14">
            <a:extLst>
              <a:ext uri="{FF2B5EF4-FFF2-40B4-BE49-F238E27FC236}">
                <a16:creationId xmlns:a16="http://schemas.microsoft.com/office/drawing/2014/main" id="{3BE55828-64A0-419E-9638-42CF094DB7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1846263"/>
            <a:ext cx="1228725" cy="354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E405A8F-5F55-4B27-BAFC-69257B72E5EF}"/>
              </a:ext>
            </a:extLst>
          </p:cNvPr>
          <p:cNvSpPr/>
          <p:nvPr/>
        </p:nvSpPr>
        <p:spPr>
          <a:xfrm>
            <a:off x="684213" y="4868863"/>
            <a:ext cx="7775575" cy="1308100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400" dirty="0">
                <a:solidFill>
                  <a:schemeClr val="tx1"/>
                </a:solidFill>
              </a:rPr>
              <a:t>“</a:t>
            </a:r>
            <a:r>
              <a:rPr lang="en-GB" sz="2400" dirty="0">
                <a:solidFill>
                  <a:srgbClr val="7030A0"/>
                </a:solidFill>
              </a:rPr>
              <a:t>I am</a:t>
            </a:r>
            <a:r>
              <a:rPr lang="en-GB" sz="2400" dirty="0">
                <a:solidFill>
                  <a:schemeClr val="tx1"/>
                </a:solidFill>
              </a:rPr>
              <a:t> sure </a:t>
            </a:r>
            <a:r>
              <a:rPr lang="en-GB" sz="2400" dirty="0">
                <a:solidFill>
                  <a:srgbClr val="7030A0"/>
                </a:solidFill>
              </a:rPr>
              <a:t>we wi</a:t>
            </a:r>
            <a:r>
              <a:rPr lang="en-GB" sz="2400" u="sng" dirty="0">
                <a:solidFill>
                  <a:srgbClr val="7030A0"/>
                </a:solidFill>
              </a:rPr>
              <a:t>ll</a:t>
            </a:r>
            <a:r>
              <a:rPr lang="en-GB" sz="2400" dirty="0">
                <a:solidFill>
                  <a:schemeClr val="tx1"/>
                </a:solidFill>
              </a:rPr>
              <a:t> work </a:t>
            </a:r>
            <a:r>
              <a:rPr lang="en-GB" sz="2400" dirty="0">
                <a:solidFill>
                  <a:srgbClr val="7030A0"/>
                </a:solidFill>
              </a:rPr>
              <a:t>it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>
                <a:solidFill>
                  <a:schemeClr val="tx1"/>
                </a:solidFill>
              </a:rPr>
              <a:t>out,” </a:t>
            </a:r>
            <a:r>
              <a:rPr lang="en-GB" sz="2400" dirty="0">
                <a:solidFill>
                  <a:srgbClr val="FF0000"/>
                </a:solidFill>
              </a:rPr>
              <a:t>said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>
                <a:solidFill>
                  <a:srgbClr val="7030A0"/>
                </a:solidFill>
              </a:rPr>
              <a:t>Mum</a:t>
            </a:r>
            <a:r>
              <a:rPr lang="en-GB" sz="2400" dirty="0">
                <a:solidFill>
                  <a:schemeClr val="tx1"/>
                </a:solidFill>
              </a:rPr>
              <a:t>. “OK, </a:t>
            </a:r>
            <a:r>
              <a:rPr lang="en-GB" sz="2400" dirty="0">
                <a:solidFill>
                  <a:srgbClr val="7030A0"/>
                </a:solidFill>
              </a:rPr>
              <a:t>I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>
                <a:solidFill>
                  <a:srgbClr val="7030A0"/>
                </a:solidFill>
              </a:rPr>
              <a:t>wi</a:t>
            </a:r>
            <a:r>
              <a:rPr lang="en-GB" sz="2400" u="sng" dirty="0">
                <a:solidFill>
                  <a:srgbClr val="7030A0"/>
                </a:solidFill>
              </a:rPr>
              <a:t>ll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>
                <a:solidFill>
                  <a:schemeClr val="tx1"/>
                </a:solidFill>
              </a:rPr>
              <a:t>read out </a:t>
            </a:r>
            <a:r>
              <a:rPr lang="en-GB" sz="2400" dirty="0">
                <a:solidFill>
                  <a:srgbClr val="7030A0"/>
                </a:solidFill>
              </a:rPr>
              <a:t>the</a:t>
            </a:r>
            <a:r>
              <a:rPr lang="en-GB" sz="2400" dirty="0">
                <a:solidFill>
                  <a:schemeClr val="tx1"/>
                </a:solidFill>
              </a:rPr>
              <a:t> instructions </a:t>
            </a:r>
            <a:r>
              <a:rPr lang="en-GB" sz="2400" dirty="0">
                <a:solidFill>
                  <a:srgbClr val="7030A0"/>
                </a:solidFill>
              </a:rPr>
              <a:t>and you can all st</a:t>
            </a:r>
            <a:r>
              <a:rPr lang="en-GB" sz="2400" u="sng" dirty="0">
                <a:solidFill>
                  <a:srgbClr val="7030A0"/>
                </a:solidFill>
              </a:rPr>
              <a:t>ar</a:t>
            </a:r>
            <a:r>
              <a:rPr lang="en-GB" sz="2400" dirty="0">
                <a:solidFill>
                  <a:srgbClr val="7030A0"/>
                </a:solidFill>
              </a:rPr>
              <a:t>t to get the r</a:t>
            </a:r>
            <a:r>
              <a:rPr lang="en-GB" sz="2400" u="sng" dirty="0">
                <a:solidFill>
                  <a:srgbClr val="7030A0"/>
                </a:solidFill>
              </a:rPr>
              <a:t>igh</a:t>
            </a:r>
            <a:r>
              <a:rPr lang="en-GB" sz="2400" dirty="0">
                <a:solidFill>
                  <a:srgbClr val="7030A0"/>
                </a:solidFill>
              </a:rPr>
              <a:t>t bits</a:t>
            </a:r>
            <a:r>
              <a:rPr lang="en-GB" sz="2400" dirty="0">
                <a:solidFill>
                  <a:schemeClr val="tx1"/>
                </a:solidFill>
              </a:rPr>
              <a:t> out </a:t>
            </a:r>
            <a:r>
              <a:rPr lang="en-GB" sz="2400" dirty="0">
                <a:solidFill>
                  <a:srgbClr val="7030A0"/>
                </a:solidFill>
              </a:rPr>
              <a:t>of the bag</a:t>
            </a:r>
            <a:r>
              <a:rPr lang="en-GB" sz="2400" dirty="0">
                <a:solidFill>
                  <a:schemeClr val="tx1"/>
                </a:solidFill>
              </a:rPr>
              <a:t>.”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2D3E87E0-DF27-4CE7-B6F6-4AF95D55F233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08115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4E4C234C-E992-4EF4-9E54-8FC3C0531438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9FEEF2FF-12A2-4143-96FE-66ED367F5785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C5027CC5-0288-42C1-91B3-ECC0BA79C82A}"/>
              </a:ext>
            </a:extLst>
          </p:cNvPr>
          <p:cNvSpPr/>
          <p:nvPr/>
        </p:nvSpPr>
        <p:spPr>
          <a:xfrm>
            <a:off x="809625" y="908050"/>
            <a:ext cx="7515225" cy="854075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Mum has a list of instructions to put the tent up. What do Kit and Sam need to get out of the bag? Click on the correct item.</a:t>
            </a:r>
          </a:p>
        </p:txBody>
      </p:sp>
      <p:pic>
        <p:nvPicPr>
          <p:cNvPr id="15364" name="Picture 9">
            <a:extLst>
              <a:ext uri="{FF2B5EF4-FFF2-40B4-BE49-F238E27FC236}">
                <a16:creationId xmlns:a16="http://schemas.microsoft.com/office/drawing/2014/main" id="{8EDF6852-7877-4AF8-85CB-396343D634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2613" y="1931988"/>
            <a:ext cx="2889250" cy="492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" name="Kit's teachings">
            <a:extLst>
              <a:ext uri="{FF2B5EF4-FFF2-40B4-BE49-F238E27FC236}">
                <a16:creationId xmlns:a16="http://schemas.microsoft.com/office/drawing/2014/main" id="{C2FC57BE-0D60-4212-9ED3-7B8644805C5E}"/>
              </a:ext>
            </a:extLst>
          </p:cNvPr>
          <p:cNvGrpSpPr>
            <a:grpSpLocks/>
          </p:cNvGrpSpPr>
          <p:nvPr/>
        </p:nvGrpSpPr>
        <p:grpSpPr bwMode="auto">
          <a:xfrm>
            <a:off x="250825" y="5737225"/>
            <a:ext cx="4465638" cy="1008063"/>
            <a:chOff x="1476133" y="5229200"/>
            <a:chExt cx="4464810" cy="1008112"/>
          </a:xfrm>
        </p:grpSpPr>
        <p:sp>
          <p:nvSpPr>
            <p:cNvPr id="18" name="Rectangle: Rounded Corners 17">
              <a:extLst>
                <a:ext uri="{FF2B5EF4-FFF2-40B4-BE49-F238E27FC236}">
                  <a16:creationId xmlns:a16="http://schemas.microsoft.com/office/drawing/2014/main" id="{51070F7B-AA19-4222-A290-C89946F0959B}"/>
                </a:ext>
              </a:extLst>
            </p:cNvPr>
            <p:cNvSpPr/>
            <p:nvPr/>
          </p:nvSpPr>
          <p:spPr>
            <a:xfrm>
              <a:off x="2268149" y="5516552"/>
              <a:ext cx="3672794" cy="433408"/>
            </a:xfrm>
            <a:prstGeom prst="roundRect">
              <a:avLst>
                <a:gd name="adj" fmla="val 50000"/>
              </a:avLst>
            </a:prstGeom>
            <a:solidFill>
              <a:srgbClr val="00963E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anchor="ctr"/>
            <a:lstStyle/>
            <a:p>
              <a:pPr algn="r">
                <a:defRPr/>
              </a:pPr>
              <a:r>
                <a:rPr lang="en-GB" dirty="0"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0FB9CB59-7E18-4FA9-B88A-00CED953FE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1476133" y="5229200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3E"/>
              </a:solidFill>
            </a:ln>
          </p:spPr>
        </p:pic>
      </p:grpSp>
      <p:sp>
        <p:nvSpPr>
          <p:cNvPr id="20" name="Kit's teaching bubble">
            <a:extLst>
              <a:ext uri="{FF2B5EF4-FFF2-40B4-BE49-F238E27FC236}">
                <a16:creationId xmlns:a16="http://schemas.microsoft.com/office/drawing/2014/main" id="{08E416FD-58F1-43D9-B37B-E2B1465354F0}"/>
              </a:ext>
            </a:extLst>
          </p:cNvPr>
          <p:cNvSpPr/>
          <p:nvPr/>
        </p:nvSpPr>
        <p:spPr>
          <a:xfrm>
            <a:off x="801688" y="4437063"/>
            <a:ext cx="2690812" cy="1155700"/>
          </a:xfrm>
          <a:prstGeom prst="wedgeRoundRectCallout">
            <a:avLst>
              <a:gd name="adj1" fmla="val -47513"/>
              <a:gd name="adj2" fmla="val 116631"/>
              <a:gd name="adj3" fmla="val 16667"/>
            </a:avLst>
          </a:prstGeom>
          <a:solidFill>
            <a:schemeClr val="bg1"/>
          </a:solidFill>
          <a:ln w="28575">
            <a:solidFill>
              <a:srgbClr val="0096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This activity can be done practically, using real objects.</a:t>
            </a:r>
          </a:p>
        </p:txBody>
      </p:sp>
      <p:sp>
        <p:nvSpPr>
          <p:cNvPr id="21" name="Close bubble">
            <a:extLst>
              <a:ext uri="{FF2B5EF4-FFF2-40B4-BE49-F238E27FC236}">
                <a16:creationId xmlns:a16="http://schemas.microsoft.com/office/drawing/2014/main" id="{BE5434B6-15C4-469D-A327-4E2872C5DD12}"/>
              </a:ext>
            </a:extLst>
          </p:cNvPr>
          <p:cNvSpPr/>
          <p:nvPr/>
        </p:nvSpPr>
        <p:spPr>
          <a:xfrm>
            <a:off x="755650" y="4327525"/>
            <a:ext cx="284163" cy="284163"/>
          </a:xfrm>
          <a:prstGeom prst="ellipse">
            <a:avLst/>
          </a:prstGeom>
          <a:solidFill>
            <a:srgbClr val="0096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1" grpId="0" animBg="1"/>
      <p:bldP spid="21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: Rounded Corners 41">
            <a:extLst>
              <a:ext uri="{FF2B5EF4-FFF2-40B4-BE49-F238E27FC236}">
                <a16:creationId xmlns:a16="http://schemas.microsoft.com/office/drawing/2014/main" id="{538B1D85-B17B-41E2-AA56-A24192E35095}"/>
              </a:ext>
            </a:extLst>
          </p:cNvPr>
          <p:cNvSpPr/>
          <p:nvPr/>
        </p:nvSpPr>
        <p:spPr>
          <a:xfrm>
            <a:off x="2929521" y="765175"/>
            <a:ext cx="3275013" cy="2016125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8000" dirty="0">
                <a:solidFill>
                  <a:schemeClr val="tx1"/>
                </a:solidFill>
              </a:rPr>
              <a:t>lunch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D88E3C73-5EDF-470E-8A03-B33DA6EEF42B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08115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71F0478F-E715-4102-B9FA-03FF9E9530B4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4D3A5714-A78E-4881-AE2F-FCF9BEB26C0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6388" name="Picture 6">
            <a:extLst>
              <a:ext uri="{FF2B5EF4-FFF2-40B4-BE49-F238E27FC236}">
                <a16:creationId xmlns:a16="http://schemas.microsoft.com/office/drawing/2014/main" id="{8E44A72C-7A8D-4D59-BCDF-B6960FF4AD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463" y="4149725"/>
            <a:ext cx="4283075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8">
            <a:extLst>
              <a:ext uri="{FF2B5EF4-FFF2-40B4-BE49-F238E27FC236}">
                <a16:creationId xmlns:a16="http://schemas.microsoft.com/office/drawing/2014/main" id="{24324A0B-C1FC-4F7A-929A-DD4D26ADC2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25" y="620713"/>
            <a:ext cx="1558925" cy="479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11">
            <a:extLst>
              <a:ext uri="{FF2B5EF4-FFF2-40B4-BE49-F238E27FC236}">
                <a16:creationId xmlns:a16="http://schemas.microsoft.com/office/drawing/2014/main" id="{FC80279C-9FF7-4F26-A890-DB506711DD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6750" y="620713"/>
            <a:ext cx="1658938" cy="479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17D8C44-A40C-4083-A1B1-B03C6FDBEF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3373438"/>
            <a:ext cx="773112" cy="155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AF24257-1BE8-4EE3-BB06-8DCF4F747B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149"/>
          <a:stretch>
            <a:fillRect/>
          </a:stretch>
        </p:blipFill>
        <p:spPr bwMode="auto">
          <a:xfrm>
            <a:off x="2949575" y="3743325"/>
            <a:ext cx="2486025" cy="1217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ED9907D9-626D-4407-A82D-CFFC533E97EF}"/>
              </a:ext>
            </a:extLst>
          </p:cNvPr>
          <p:cNvSpPr/>
          <p:nvPr/>
        </p:nvSpPr>
        <p:spPr>
          <a:xfrm>
            <a:off x="2929521" y="765175"/>
            <a:ext cx="3275013" cy="2016125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8000" dirty="0">
                <a:solidFill>
                  <a:schemeClr val="tx1"/>
                </a:solidFill>
              </a:rPr>
              <a:t>tent</a:t>
            </a:r>
          </a:p>
        </p:txBody>
      </p: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657705E0-9D8B-4D9B-9E9B-782873442977}"/>
              </a:ext>
            </a:extLst>
          </p:cNvPr>
          <p:cNvSpPr/>
          <p:nvPr/>
        </p:nvSpPr>
        <p:spPr>
          <a:xfrm>
            <a:off x="2929521" y="765175"/>
            <a:ext cx="3275013" cy="2016125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8000" dirty="0">
                <a:solidFill>
                  <a:schemeClr val="tx1"/>
                </a:solidFill>
              </a:rPr>
              <a:t>stick</a:t>
            </a: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2AAA2E50-45EF-4316-AAA2-2E14F22F5A27}"/>
              </a:ext>
            </a:extLst>
          </p:cNvPr>
          <p:cNvSpPr/>
          <p:nvPr/>
        </p:nvSpPr>
        <p:spPr>
          <a:xfrm>
            <a:off x="2929521" y="765175"/>
            <a:ext cx="3275013" cy="2016125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8000" dirty="0">
                <a:solidFill>
                  <a:schemeClr val="tx1"/>
                </a:solidFill>
              </a:rPr>
              <a:t>lamp</a:t>
            </a:r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96AFEE3C-3D34-4466-96EC-7FA079821EF5}"/>
              </a:ext>
            </a:extLst>
          </p:cNvPr>
          <p:cNvSpPr/>
          <p:nvPr/>
        </p:nvSpPr>
        <p:spPr>
          <a:xfrm>
            <a:off x="2929521" y="765175"/>
            <a:ext cx="3275013" cy="2016125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8000" dirty="0">
                <a:solidFill>
                  <a:schemeClr val="tx1"/>
                </a:solidFill>
              </a:rPr>
              <a:t>flag</a:t>
            </a:r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44F0CA9A-2283-497A-BE75-F1006CFD0104}"/>
              </a:ext>
            </a:extLst>
          </p:cNvPr>
          <p:cNvSpPr/>
          <p:nvPr/>
        </p:nvSpPr>
        <p:spPr>
          <a:xfrm>
            <a:off x="3798888" y="2540000"/>
            <a:ext cx="1558925" cy="415925"/>
          </a:xfrm>
          <a:prstGeom prst="roundRect">
            <a:avLst/>
          </a:prstGeom>
          <a:solidFill>
            <a:srgbClr val="00963E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bg1"/>
                </a:solidFill>
              </a:rPr>
              <a:t>next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5FC636A5-A46A-49E9-BBC3-102CAB0CB3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00" r="34250" b="16858"/>
          <a:stretch>
            <a:fillRect/>
          </a:stretch>
        </p:blipFill>
        <p:spPr bwMode="auto">
          <a:xfrm>
            <a:off x="4578350" y="3489325"/>
            <a:ext cx="1008063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8" name="Group 27">
            <a:extLst>
              <a:ext uri="{FF2B5EF4-FFF2-40B4-BE49-F238E27FC236}">
                <a16:creationId xmlns:a16="http://schemas.microsoft.com/office/drawing/2014/main" id="{9888437F-9BBB-43F0-BE95-9881C6D93AC4}"/>
              </a:ext>
            </a:extLst>
          </p:cNvPr>
          <p:cNvGrpSpPr>
            <a:grpSpLocks/>
          </p:cNvGrpSpPr>
          <p:nvPr/>
        </p:nvGrpSpPr>
        <p:grpSpPr bwMode="auto">
          <a:xfrm rot="-3093860">
            <a:off x="4360069" y="4071144"/>
            <a:ext cx="1941513" cy="327025"/>
            <a:chOff x="4985975" y="4064149"/>
            <a:chExt cx="1941157" cy="327745"/>
          </a:xfrm>
        </p:grpSpPr>
        <p:pic>
          <p:nvPicPr>
            <p:cNvPr id="16402" name="Picture 21">
              <a:extLst>
                <a:ext uri="{FF2B5EF4-FFF2-40B4-BE49-F238E27FC236}">
                  <a16:creationId xmlns:a16="http://schemas.microsoft.com/office/drawing/2014/main" id="{4C5F6B1D-1CA8-4E01-B82F-C1E8063A0D0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3933172">
              <a:off x="5963159" y="3396645"/>
              <a:ext cx="109065" cy="17268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3" name="Picture 23">
              <a:extLst>
                <a:ext uri="{FF2B5EF4-FFF2-40B4-BE49-F238E27FC236}">
                  <a16:creationId xmlns:a16="http://schemas.microsoft.com/office/drawing/2014/main" id="{FCD54632-AF0D-4E91-8EAF-27005FE999B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6009168" y="3255251"/>
              <a:ext cx="109065" cy="17268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4" name="Picture 24">
              <a:extLst>
                <a:ext uri="{FF2B5EF4-FFF2-40B4-BE49-F238E27FC236}">
                  <a16:creationId xmlns:a16="http://schemas.microsoft.com/office/drawing/2014/main" id="{7374478B-FE40-46B8-AF88-DE54A198214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058025">
              <a:off x="5983499" y="3473931"/>
              <a:ext cx="109065" cy="17268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5" name="Picture 25">
              <a:extLst>
                <a:ext uri="{FF2B5EF4-FFF2-40B4-BE49-F238E27FC236}">
                  <a16:creationId xmlns:a16="http://schemas.microsoft.com/office/drawing/2014/main" id="{692670C3-C930-490F-9CEB-12A6E860B0B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058025">
              <a:off x="5794873" y="3358053"/>
              <a:ext cx="109065" cy="17268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2" name="Picture 31">
            <a:extLst>
              <a:ext uri="{FF2B5EF4-FFF2-40B4-BE49-F238E27FC236}">
                <a16:creationId xmlns:a16="http://schemas.microsoft.com/office/drawing/2014/main" id="{044A3CD1-20E4-4A61-82C6-E9EDA7145D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80013" y="4030024"/>
            <a:ext cx="1403350" cy="82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1" name="Picture 29">
            <a:extLst>
              <a:ext uri="{FF2B5EF4-FFF2-40B4-BE49-F238E27FC236}">
                <a16:creationId xmlns:a16="http://schemas.microsoft.com/office/drawing/2014/main" id="{82A73FF5-6F7B-4503-A94F-ADD94AFDBD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80"/>
          <a:stretch>
            <a:fillRect/>
          </a:stretch>
        </p:blipFill>
        <p:spPr bwMode="auto">
          <a:xfrm>
            <a:off x="2430463" y="4556125"/>
            <a:ext cx="4283075" cy="185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1.11111E-6 L 5.55112E-17 0.00046 C -0.00017 -0.00208 -0.00069 -0.02245 -0.00278 -0.02662 C -0.01076 -0.04097 -0.00104 -0.02292 -0.00729 -0.03657 C -0.00816 -0.03819 -0.0092 -0.03981 -0.01007 -0.04167 C -0.01198 -0.04583 -0.01302 -0.04977 -0.01528 -0.05324 C -0.01649 -0.05463 -0.01788 -0.05509 -0.01892 -0.05648 C -0.02031 -0.05787 -0.02118 -0.05995 -0.02257 -0.06134 C -0.02361 -0.06273 -0.025 -0.06319 -0.02622 -0.06481 C -0.0276 -0.06667 -0.03056 -0.07106 -0.03247 -0.07315 C -0.03333 -0.07361 -0.0342 -0.07407 -0.03507 -0.07454 C -0.03594 -0.07546 -0.03681 -0.07708 -0.03767 -0.07801 C -0.03958 -0.0794 -0.04132 -0.08032 -0.04306 -0.08125 C -0.0467 -0.0838 -0.04722 -0.08472 -0.05017 -0.08611 C -0.0559 -0.08935 -0.0526 -0.08657 -0.06024 -0.0912 C -0.06163 -0.09213 -0.06302 -0.09398 -0.06458 -0.09467 C -0.06788 -0.0956 -0.07118 -0.0956 -0.07448 -0.0963 C -0.07552 -0.09699 -0.07674 -0.09745 -0.07795 -0.09792 C -0.09653 -0.10463 -0.11233 -0.09884 -0.13351 -0.09792 C -0.13472 -0.09745 -0.13594 -0.09699 -0.13698 -0.0963 C -0.13889 -0.09537 -0.14062 -0.09375 -0.14253 -0.09282 L -0.14965 -0.08958 C -0.15104 -0.08819 -0.15243 -0.08611 -0.15399 -0.08472 C -0.15486 -0.0838 -0.1559 -0.0838 -0.15677 -0.0831 C -0.1651 -0.07523 -0.15781 -0.07986 -0.16406 -0.07639 C -0.17153 -0.06667 -0.16198 -0.07847 -0.16927 -0.07153 C -0.17083 -0.06991 -0.17222 -0.06805 -0.17378 -0.06643 C -0.17951 -0.05995 -0.17378 -0.06528 -0.18368 -0.05324 L -0.18628 -0.04977 C -0.18802 -0.04491 -0.18819 -0.04375 -0.1908 -0.03981 C -0.19149 -0.03842 -0.19253 -0.03796 -0.1934 -0.03657 C -0.19444 -0.03449 -0.19514 -0.03194 -0.19618 -0.03009 C -0.19705 -0.02824 -0.19809 -0.02685 -0.19878 -0.025 C -0.2 -0.02199 -0.20122 -0.01852 -0.20243 -0.01505 C -0.20503 -0.00787 -0.20365 -0.01157 -0.20677 -0.00347 C -0.20764 0.0007 -0.20816 0.00486 -0.20955 0.00833 C -0.21024 0.01019 -0.21146 0.01158 -0.21215 0.0132 C -0.2125 0.01482 -0.21267 0.01667 -0.21302 0.01829 C -0.21354 0.02037 -0.21441 0.02245 -0.21493 0.02477 C -0.21528 0.02708 -0.21545 0.02917 -0.2158 0.03148 C -0.21632 0.03357 -0.21719 0.03588 -0.21771 0.03796 C -0.21979 0.04769 -0.21684 0.03843 -0.22031 0.04815 C -0.22083 0.05255 -0.22118 0.05695 -0.22205 0.06134 C -0.2224 0.06273 -0.22257 0.06482 -0.22292 0.0662 C -0.22517 0.07454 -0.22465 0.06783 -0.22552 0.07639 C -0.22587 0.07824 -0.22691 0.08889 -0.22743 0.09097 C -0.22778 0.09306 -0.22865 0.09445 -0.22917 0.09607 C -0.22951 0.09884 -0.22969 0.10185 -0.23021 0.10463 C -0.23073 0.10764 -0.2316 0.11088 -0.23194 0.11435 C -0.23229 0.11644 -0.23229 0.11875 -0.23281 0.12083 C -0.23333 0.12431 -0.23403 0.12755 -0.23455 0.13102 C -0.2349 0.1331 -0.23507 0.13542 -0.23542 0.1375 C -0.23611 0.14097 -0.23681 0.14421 -0.23733 0.14745 C -0.23906 0.16134 -0.23906 0.15625 -0.23906 0.16273 " pathEditMode="relative" rAng="0" ptsTypes="AAAAAAAAAAAAAAAAAAAAAAAAAAAAAAAAAAAAAAAAAAAAAAAAAAAAAA"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62" y="3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0.01134 L 0.00017 0.01157 C -0.00035 0.00625 0.00017 -0.00023 -0.00261 -0.00463 C -0.0033 -0.00579 -0.00452 -0.00602 -0.00538 -0.00694 C -0.0132 -0.01574 -0.00191 -0.00532 -0.01268 -0.01435 C -0.01372 -0.01528 -0.01459 -0.0162 -0.01545 -0.0169 C -0.01788 -0.01852 -0.02049 -0.01968 -0.02292 -0.02176 C -0.02379 -0.02245 -0.02466 -0.02361 -0.02552 -0.02407 C -0.02709 -0.02523 -0.03073 -0.02616 -0.03195 -0.02662 C -0.03559 -0.02801 -0.0342 -0.02801 -0.03837 -0.02917 C -0.04202 -0.03009 -0.04584 -0.03055 -0.04948 -0.03148 L -0.054 -0.03264 L -0.12188 -0.03148 C -0.12413 -0.03148 -0.12622 -0.02963 -0.1283 -0.02917 C -0.13021 -0.02847 -0.13195 -0.02824 -0.13386 -0.02778 C -0.13681 -0.02546 -0.14271 -0.02037 -0.1467 -0.01805 C -0.14757 -0.01759 -0.14844 -0.01736 -0.14948 -0.0169 C -0.15035 -0.01597 -0.15452 -0.01157 -0.15591 -0.01065 C -0.15677 -0.01018 -0.15764 -0.00995 -0.15868 -0.00949 C -0.16007 -0.0088 -0.16163 -0.0081 -0.1632 -0.00694 C -0.16476 -0.00602 -0.16615 -0.00463 -0.16771 -0.00347 C -0.16962 -0.00208 -0.17153 -0.00116 -0.17327 0.00023 C -0.18455 0.00926 -0.17778 0.00602 -0.18438 0.0088 C -0.18525 0.01019 -0.18594 0.01157 -0.18698 0.0125 C -0.18854 0.01389 -0.19011 0.01505 -0.19167 0.0162 C -0.19254 0.0169 -0.19341 0.01782 -0.19445 0.01875 C -0.20226 0.02616 -0.19427 0.01898 -0.20087 0.02477 C -0.20434 0.03195 -0.20573 0.03542 -0.21372 0.04074 C -0.21493 0.04144 -0.21615 0.0419 -0.21736 0.04306 C -0.23073 0.05695 -0.21667 0.04329 -0.22379 0.05301 C -0.22483 0.0544 -0.22622 0.05532 -0.22743 0.05648 C -0.2283 0.05857 -0.229 0.06088 -0.23021 0.06273 C -0.23091 0.06389 -0.23212 0.06412 -0.23299 0.06505 C -0.23386 0.06644 -0.23403 0.06852 -0.23473 0.07014 C -0.23611 0.07269 -0.23785 0.07477 -0.23941 0.07732 C -0.24045 0.0794 -0.24115 0.08148 -0.24202 0.08357 C -0.24375 0.08704 -0.24462 0.08843 -0.2467 0.09213 C -0.24775 0.09607 -0.24792 0.09745 -0.24948 0.10185 C -0.25 0.10347 -0.25087 0.10509 -0.25122 0.10671 C -0.25209 0.10995 -0.25226 0.11343 -0.25313 0.11644 C -0.25434 0.12153 -0.254 0.11991 -0.25486 0.12639 C -0.25521 0.1287 -0.25538 0.13125 -0.25591 0.13357 C -0.25608 0.13495 -0.2566 0.13611 -0.25677 0.13727 C -0.25712 0.13935 -0.25729 0.14144 -0.25764 0.14352 C -0.25799 0.14792 -0.25816 0.15255 -0.25851 0.15695 C -0.25886 0.15903 -0.2592 0.16088 -0.25955 0.16296 C -0.2599 0.16597 -0.26007 0.16875 -0.26042 0.17153 C -0.26198 0.18426 -0.26077 0.17083 -0.26233 0.18495 C -0.26268 0.18843 -0.26285 0.19167 -0.2632 0.19491 C -0.26337 0.19653 -0.26389 0.19815 -0.26407 0.19977 C -0.26511 0.20695 -0.26493 0.20532 -0.26493 0.21088 " pathEditMode="relative" rAng="0" ptsTypes="AAAAAAAAAAAAAAAAAAAAAAAAAAAAAAAAAAAAAAAAAAAAAAAAAAA"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64" y="7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 nodeType="clickPar">
                      <p:stCondLst>
                        <p:cond delay="0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9 -0.00185 L -0.00139 -0.00162 C 0.00156 -0.00694 0.00347 -0.01111 0.00764 -0.01504 C 0.01111 -0.01828 0.01094 -0.01736 0.01562 -0.01898 C 0.01684 -0.01921 0.01788 -0.01967 0.01892 -0.02014 C 0.02049 -0.02083 0.02187 -0.02245 0.02361 -0.02268 C 0.02726 -0.02384 0.03125 -0.02361 0.03507 -0.02384 C 0.04826 -0.02361 0.06163 -0.02384 0.07483 -0.02268 C 0.07691 -0.02268 0.07865 -0.02083 0.08073 -0.02014 C 0.08246 -0.01944 0.08437 -0.01921 0.08628 -0.01898 C 0.08785 -0.01851 0.08941 -0.01782 0.09097 -0.01759 C 0.09236 -0.01666 0.09392 -0.01551 0.09549 -0.01504 C 0.09705 -0.01412 0.09861 -0.01389 0.10017 -0.01365 C 0.1026 -0.01273 0.10712 -0.01064 0.1092 -0.00972 C 0.11059 -0.00879 0.11233 -0.0081 0.11371 -0.00694 C 0.11701 -0.00463 0.11962 -0.00162 0.12292 0.00093 C 0.12396 0.00162 0.12535 0.00232 0.12639 0.00348 C 0.13194 0.0088 0.12726 0.00625 0.13316 0.00857 C 0.13611 0.01204 0.13507 0.01111 0.13871 0.01389 C 0.1408 0.01528 0.14288 0.01621 0.14462 0.01783 C 0.15278 0.0257 0.14948 0.02361 0.15486 0.03102 C 0.1559 0.03241 0.15712 0.03357 0.15816 0.03496 C 0.16146 0.03912 0.16146 0.04005 0.16406 0.04399 C 0.1651 0.04584 0.16632 0.04746 0.16736 0.04931 C 0.16823 0.05047 0.1691 0.05162 0.16962 0.05324 C 0.17031 0.0544 0.17014 0.05602 0.17083 0.05718 C 0.1717 0.05834 0.17309 0.0588 0.1743 0.05973 C 0.17587 0.06436 0.17656 0.06736 0.17882 0.0713 C 0.17951 0.07269 0.18021 0.07408 0.18108 0.07547 C 0.18264 0.07732 0.1842 0.07894 0.18559 0.08056 C 0.18802 0.09144 0.18507 0.08079 0.18906 0.08982 C 0.18958 0.09098 0.18958 0.0926 0.19028 0.09375 C 0.19236 0.09792 0.19427 0.09885 0.19583 0.10278 C 0.19687 0.1051 0.19774 0.11019 0.19826 0.11204 C 0.19913 0.11574 0.2 0.11783 0.20174 0.1213 C 0.20243 0.12269 0.2033 0.12385 0.20382 0.12524 C 0.20434 0.12686 0.20451 0.12871 0.20503 0.13033 C 0.20573 0.13287 0.20677 0.13542 0.20729 0.1382 C 0.20781 0.14005 0.20799 0.14167 0.20851 0.14352 C 0.2099 0.14699 0.21215 0.15024 0.21302 0.15394 L 0.21771 0.16968 C 0.22153 0.18287 0.21562 0.1625 0.21996 0.17894 C 0.22222 0.1882 0.22222 0.1838 0.22222 0.1882 " pathEditMode="relative" rAng="0" ptsTypes="AAAAAAAAAAAAAAAAAAAAAAAAAAAAAAAAAAAAAAAAAAA">
                                      <p:cBhvr>
                                        <p:cTn id="6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81" y="8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 nodeType="clickPar">
                      <p:stCondLst>
                        <p:cond delay="0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11111E-6 L -1.11111E-6 0.00023 C 0.00452 -0.00231 0.0092 -0.00463 0.01389 -0.00741 C 0.01615 -0.00856 0.01823 -0.01088 0.02049 -0.01204 C 0.02222 -0.01296 0.02413 -0.01296 0.02604 -0.01342 C 0.03021 -0.01481 0.03177 -0.01551 0.03629 -0.01643 C 0.03941 -0.0169 0.04254 -0.01713 0.04566 -0.01782 C 0.0691 -0.02361 0.04028 -0.01875 0.06511 -0.02222 C 0.08281 -0.02106 0.10017 -0.0206 0.11754 -0.01782 C 0.12205 -0.01713 0.12952 -0.01065 0.13351 -0.00741 L 0.13715 -0.0044 C 0.14149 0.00579 0.13594 -0.00602 0.14462 0.00463 C 0.14549 0.00579 0.14583 0.00764 0.14653 0.00903 C 0.14722 0.01088 0.14861 0.01204 0.14931 0.01366 C 0.15625 0.02847 0.14827 0.01505 0.15504 0.0257 C 0.15573 0.03009 0.15573 0.03079 0.15781 0.03472 C 0.15868 0.03634 0.15972 0.0375 0.16059 0.03912 C 0.16198 0.04213 0.16302 0.04514 0.16424 0.04838 C 0.1658 0.05208 0.16702 0.05509 0.16892 0.0588 C 0.16945 0.05972 0.17014 0.06065 0.17083 0.06181 C 0.17361 0.07083 0.17448 0.07616 0.1783 0.08287 C 0.18247 0.09028 0.18247 0.08796 0.1849 0.09468 C 0.18559 0.09676 0.18594 0.09908 0.18663 0.1007 C 0.1882 0.10486 0.18976 0.1088 0.19132 0.11296 C 0.19202 0.11458 0.19271 0.11574 0.19323 0.11736 C 0.19392 0.11945 0.19427 0.12176 0.19514 0.12338 C 0.20399 0.14236 0.1934 0.11389 0.20261 0.13843 C 0.20347 0.14097 0.20434 0.14352 0.20538 0.14583 C 0.20608 0.14769 0.20833 0.1507 0.20833 0.15093 " pathEditMode="relative" rAng="0" ptsTypes="AAAAAAAAAAAAAAAAAAAAAAAAAAAAA">
                                      <p:cBhvr>
                                        <p:cTn id="6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17" y="6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 nodeType="clickPar">
                      <p:stCondLst>
                        <p:cond delay="0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22222E-6 L 8.33333E-7 0.00046 C 0.00191 -0.00093 0.00451 -0.00162 0.00642 -0.00278 C 0.00868 -0.00347 0.01076 -0.00486 0.01233 -0.00625 C 0.01371 -0.00718 0.01562 -0.00926 0.01753 -0.00996 C 0.0184 -0.01065 0.01979 -0.01065 0.02101 -0.01134 C 0.03194 -0.01667 0.01111 -0.00857 0.03368 -0.01806 C 0.03542 -0.01875 0.03698 -0.01945 0.03871 -0.02014 C 0.0441 -0.02176 0.04878 -0.02384 0.05486 -0.025 C 0.0566 -0.02523 0.05816 -0.0257 0.06007 -0.02593 C 0.06302 -0.02709 0.06545 -0.02801 0.0691 -0.02871 C 0.07049 -0.02917 0.07222 -0.02917 0.07361 -0.02917 C 0.08142 -0.03148 0.07413 -0.0294 0.08281 -0.03125 C 0.08403 -0.03148 0.08507 -0.03195 0.08628 -0.03218 C 0.08785 -0.03218 0.08976 -0.03218 0.09132 -0.03264 C 0.0934 -0.03287 0.09514 -0.03287 0.0974 -0.03334 C 0.09861 -0.03357 0.1 -0.03357 0.10156 -0.03357 C 0.10243 -0.03357 0.1033 -0.03426 0.10399 -0.03426 C 0.10851 -0.03426 0.11771 -0.03496 0.11771 -0.03472 C 0.11875 -0.03496 0.11996 -0.03542 0.12118 -0.03542 C 0.12396 -0.03565 0.13108 -0.03611 0.13368 -0.03634 L 0.13976 -0.03634 C 0.1533 -0.03634 0.16684 -0.03634 0.18073 -0.03634 C 0.18194 -0.03611 0.18316 -0.03565 0.18472 -0.03542 C 0.18646 -0.03496 0.18802 -0.03496 0.18976 -0.03472 C 0.19305 -0.03426 0.1941 -0.03426 0.1967 -0.03357 C 0.19826 -0.03334 0.2 -0.03287 0.20174 -0.03264 C 0.20347 -0.03218 0.20503 -0.03218 0.20677 -0.03148 C 0.21424 -0.03009 0.20955 -0.03079 0.21441 -0.0294 C 0.21545 -0.02917 0.21684 -0.02917 0.21771 -0.02871 C 0.22049 -0.02778 0.22292 -0.02639 0.22552 -0.025 C 0.22674 -0.02454 0.22778 -0.02384 0.22882 -0.02315 C 0.23299 -0.02084 0.2309 -0.02176 0.23507 -0.02037 C 0.23576 -0.01968 0.23663 -0.01945 0.2375 -0.01875 C 0.23802 -0.01829 0.23819 -0.01759 0.23889 -0.01736 C 0.24097 -0.01597 0.24375 -0.01528 0.24496 -0.01412 C 0.2533 -0.00718 0.24253 -0.01551 0.25 -0.01065 C 0.25104 -0.00996 0.25191 -0.00926 0.2526 -0.00857 C 0.2533 -0.00834 0.25382 -0.00787 0.25434 -0.00764 C 0.25486 -0.00695 0.25538 -0.00648 0.25625 -0.00579 C 0.25851 -0.00371 0.25746 -0.00556 0.25937 -0.00278 C 0.25972 -0.00278 0.25972 -0.00209 0.26042 -0.00162 C 0.26111 -0.00139 0.26233 -0.00093 0.26285 -0.0007 C 0.26354 2.22222E-6 0.26389 0.00069 0.26476 0.00116 C 0.26562 0.00208 0.26684 0.00278 0.26788 0.00393 C 0.27101 0.00602 0.27118 0.00625 0.27465 0.00833 C 0.27517 0.00879 0.27587 0.00879 0.27639 0.00903 C 0.27865 0.01366 0.27465 0.00694 0.28229 0.01319 C 0.28333 0.01389 0.28403 0.01458 0.2849 0.01528 C 0.28594 0.01597 0.2868 0.01643 0.2875 0.01713 C 0.28802 0.01736 0.28819 0.01805 0.28906 0.01875 C 0.28993 0.01921 0.29097 0.01944 0.29184 0.02014 C 0.29305 0.02083 0.2941 0.02153 0.29531 0.02268 C 0.29583 0.02291 0.29687 0.02361 0.29757 0.0243 C 0.29826 0.02477 0.29896 0.02546 0.29948 0.02569 C 0.29965 0.02616 0.29965 0.02685 0.30017 0.02708 C 0.30104 0.02754 0.30278 0.02824 0.30347 0.02893 C 0.30434 0.02916 0.30451 0.02986 0.30521 0.03032 C 0.3059 0.03102 0.30712 0.03125 0.30799 0.03171 C 0.3118 0.03403 0.3092 0.0331 0.31198 0.03541 C 0.31285 0.03588 0.31389 0.03657 0.31476 0.03727 C 0.31545 0.0375 0.3158 0.03819 0.31649 0.03866 C 0.31736 0.03958 0.31944 0.04097 0.32049 0.04166 C 0.32205 0.04375 0.32083 0.04236 0.325 0.04514 L 0.32812 0.04791 C 0.32882 0.04791 0.32934 0.04838 0.32986 0.04861 C 0.33055 0.04907 0.3309 0.04977 0.33177 0.05 C 0.33246 0.05046 0.33351 0.05069 0.33403 0.05116 C 0.33542 0.05254 0.33663 0.05347 0.33767 0.05463 C 0.33802 0.05532 0.33854 0.05555 0.33924 0.05625 C 0.33993 0.05671 0.34062 0.05694 0.34115 0.05764 C 0.34132 0.0581 0.34149 0.05833 0.34167 0.05879 C 0.34305 0.06018 0.3434 0.06041 0.34531 0.06157 C 0.34549 0.06227 0.34566 0.0625 0.34618 0.06296 C 0.34653 0.06319 0.3474 0.06366 0.34774 0.06435 C 0.35174 0.06875 0.3474 0.06504 0.35121 0.06805 L 0.35295 0.0706 C 0.35312 0.07083 0.3533 0.07129 0.35382 0.07153 C 0.35573 0.07291 0.35503 0.07222 0.3566 0.07407 " pathEditMode="relative" rAng="0" ptsTypes="AAAAAAAAAAAAAAAAAAAAAAAAAAAAAAAAAAAAAAAAAAAAAAAAAAAAAAAAAAAAAAAAAAAAAAAAAAAAAAA">
                                      <p:cBhvr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830" y="1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42" grpId="0" animBg="1"/>
      <p:bldP spid="42" grpId="1" animBg="1"/>
      <p:bldP spid="39" grpId="0" animBg="1"/>
      <p:bldP spid="39" grpId="1" animBg="1"/>
      <p:bldP spid="41" grpId="0" animBg="1"/>
      <p:bldP spid="41" grpId="1" animBg="1"/>
      <p:bldP spid="33" grpId="0" animBg="1"/>
      <p:bldP spid="33" grpId="1" animBg="1"/>
      <p:bldP spid="40" grpId="0" animBg="1"/>
      <p:bldP spid="40" grpId="1" animBg="1"/>
      <p:bldP spid="38" grpId="0" animBg="1"/>
      <p:bldP spid="38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473A6DA6-D9AD-4F79-8509-599A659F52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Putting up the Tent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D227CCA6-EBFD-432C-8673-797EEB75944C}"/>
              </a:ext>
            </a:extLst>
          </p:cNvPr>
          <p:cNvSpPr/>
          <p:nvPr/>
        </p:nvSpPr>
        <p:spPr>
          <a:xfrm>
            <a:off x="809625" y="1473200"/>
            <a:ext cx="7515225" cy="803275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solidFill>
                  <a:schemeClr val="tx1"/>
                </a:solidFill>
              </a:rPr>
              <a:t>Dad is telling Kit and Sam which part of the tent they need to put up next. Can you help to put up the tent?</a:t>
            </a:r>
            <a:endParaRPr lang="en-GB" dirty="0">
              <a:solidFill>
                <a:schemeClr val="tx1"/>
              </a:solidFill>
            </a:endParaRP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8D740978-3C34-4BB6-94F9-FC4BDA0F8287}"/>
              </a:ext>
            </a:extLst>
          </p:cNvPr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F08115"/>
          </a:solidFill>
        </p:grpSpPr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52E789D0-785F-479E-8269-C1FB6DB6AB28}"/>
                </a:ext>
              </a:extLst>
            </p:cNvPr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0E8C971B-EB98-4E15-B33F-F9825C2F867B}"/>
                </a:ext>
              </a:extLst>
            </p:cNvPr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17413" name="Picture 5">
            <a:extLst>
              <a:ext uri="{FF2B5EF4-FFF2-40B4-BE49-F238E27FC236}">
                <a16:creationId xmlns:a16="http://schemas.microsoft.com/office/drawing/2014/main" id="{762DE041-F342-47A8-8BB7-4B3AFFC8C4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8450" y="2466975"/>
            <a:ext cx="5997575" cy="3852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FA3D74B6-EAB5-4345-B6E0-3EBF1E13A4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89" r="35039" b="18835"/>
          <a:stretch>
            <a:fillRect/>
          </a:stretch>
        </p:blipFill>
        <p:spPr bwMode="auto">
          <a:xfrm>
            <a:off x="5724525" y="2381250"/>
            <a:ext cx="757238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6" name="Group 35">
            <a:extLst>
              <a:ext uri="{FF2B5EF4-FFF2-40B4-BE49-F238E27FC236}">
                <a16:creationId xmlns:a16="http://schemas.microsoft.com/office/drawing/2014/main" id="{8D740978-3C34-4BB6-94F9-FC4BDA0F8287}"/>
              </a:ext>
            </a:extLst>
          </p:cNvPr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F08115"/>
          </a:solidFill>
        </p:grpSpPr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52E789D0-785F-479E-8269-C1FB6DB6AB28}"/>
                </a:ext>
              </a:extLst>
            </p:cNvPr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0E8C971B-EB98-4E15-B33F-F9825C2F867B}"/>
                </a:ext>
              </a:extLst>
            </p:cNvPr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18436" name="Picture 4">
            <a:extLst>
              <a:ext uri="{FF2B5EF4-FFF2-40B4-BE49-F238E27FC236}">
                <a16:creationId xmlns:a16="http://schemas.microsoft.com/office/drawing/2014/main" id="{8696DD8D-F4F2-4879-A7B0-B9241C4918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33375"/>
            <a:ext cx="2259013" cy="628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peech Bubble: Oval 6">
            <a:extLst>
              <a:ext uri="{FF2B5EF4-FFF2-40B4-BE49-F238E27FC236}">
                <a16:creationId xmlns:a16="http://schemas.microsoft.com/office/drawing/2014/main" id="{6369A170-5632-4356-9B92-F54C1BB91598}"/>
              </a:ext>
            </a:extLst>
          </p:cNvPr>
          <p:cNvSpPr/>
          <p:nvPr/>
        </p:nvSpPr>
        <p:spPr>
          <a:xfrm>
            <a:off x="2413000" y="842963"/>
            <a:ext cx="4752975" cy="1439862"/>
          </a:xfrm>
          <a:prstGeom prst="wedgeEllipseCallout">
            <a:avLst>
              <a:gd name="adj1" fmla="val -62119"/>
              <a:gd name="adj2" fmla="val 4449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</a:rPr>
              <a:t>Get the sticks.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A482B9B-E4FF-4D57-856D-A1F8CED2BA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4868863"/>
            <a:ext cx="5718175" cy="128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2CDCBB0-AEBD-4D0A-A763-C9C93A0FFC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329"/>
          <a:stretch>
            <a:fillRect/>
          </a:stretch>
        </p:blipFill>
        <p:spPr bwMode="auto">
          <a:xfrm>
            <a:off x="3059113" y="3025775"/>
            <a:ext cx="5041900" cy="333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40580FB9-3646-40D1-8966-94A9FD63263F}"/>
              </a:ext>
            </a:extLst>
          </p:cNvPr>
          <p:cNvGrpSpPr>
            <a:grpSpLocks/>
          </p:cNvGrpSpPr>
          <p:nvPr/>
        </p:nvGrpSpPr>
        <p:grpSpPr bwMode="auto">
          <a:xfrm>
            <a:off x="2646363" y="4941888"/>
            <a:ext cx="5722937" cy="650875"/>
            <a:chOff x="2349499" y="3885541"/>
            <a:chExt cx="5722570" cy="651030"/>
          </a:xfrm>
        </p:grpSpPr>
        <p:pic>
          <p:nvPicPr>
            <p:cNvPr id="18445" name="Picture 14">
              <a:extLst>
                <a:ext uri="{FF2B5EF4-FFF2-40B4-BE49-F238E27FC236}">
                  <a16:creationId xmlns:a16="http://schemas.microsoft.com/office/drawing/2014/main" id="{6EF62E55-AB1C-4B88-83ED-1ED128A0E27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1483" y="3885541"/>
              <a:ext cx="5547425" cy="2778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6" name="Picture 19">
              <a:extLst>
                <a:ext uri="{FF2B5EF4-FFF2-40B4-BE49-F238E27FC236}">
                  <a16:creationId xmlns:a16="http://schemas.microsoft.com/office/drawing/2014/main" id="{A9D52FA6-BE10-4285-A104-F4EC2E9C849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768644">
              <a:off x="2524644" y="4258766"/>
              <a:ext cx="5547425" cy="2778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7" name="Picture 20">
              <a:extLst>
                <a:ext uri="{FF2B5EF4-FFF2-40B4-BE49-F238E27FC236}">
                  <a16:creationId xmlns:a16="http://schemas.microsoft.com/office/drawing/2014/main" id="{AE1B5706-3844-4699-A7E9-94CC9CECE46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05530">
              <a:off x="2481483" y="4054476"/>
              <a:ext cx="5547425" cy="2778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8" name="Picture 21">
              <a:extLst>
                <a:ext uri="{FF2B5EF4-FFF2-40B4-BE49-F238E27FC236}">
                  <a16:creationId xmlns:a16="http://schemas.microsoft.com/office/drawing/2014/main" id="{1ECA0424-C271-4967-B728-9DD1A953B89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197238">
              <a:off x="2349499" y="4221505"/>
              <a:ext cx="5547425" cy="2778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3" name="Picture 22">
            <a:extLst>
              <a:ext uri="{FF2B5EF4-FFF2-40B4-BE49-F238E27FC236}">
                <a16:creationId xmlns:a16="http://schemas.microsoft.com/office/drawing/2014/main" id="{5850B733-C98F-4705-90D4-39FD42DE94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2050" y="4060825"/>
            <a:ext cx="482600" cy="91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Speech Bubble: Oval 27">
            <a:extLst>
              <a:ext uri="{FF2B5EF4-FFF2-40B4-BE49-F238E27FC236}">
                <a16:creationId xmlns:a16="http://schemas.microsoft.com/office/drawing/2014/main" id="{91B5A94A-DB60-4759-850A-94F0135C3E29}"/>
              </a:ext>
            </a:extLst>
          </p:cNvPr>
          <p:cNvSpPr/>
          <p:nvPr/>
        </p:nvSpPr>
        <p:spPr>
          <a:xfrm>
            <a:off x="2413000" y="842963"/>
            <a:ext cx="4752975" cy="1439862"/>
          </a:xfrm>
          <a:prstGeom prst="wedgeEllipseCallout">
            <a:avLst>
              <a:gd name="adj1" fmla="val -62119"/>
              <a:gd name="adj2" fmla="val 4449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</a:rPr>
              <a:t>Lift the tent.</a:t>
            </a:r>
          </a:p>
        </p:txBody>
      </p:sp>
      <p:sp>
        <p:nvSpPr>
          <p:cNvPr id="29" name="Speech Bubble: Oval 28">
            <a:extLst>
              <a:ext uri="{FF2B5EF4-FFF2-40B4-BE49-F238E27FC236}">
                <a16:creationId xmlns:a16="http://schemas.microsoft.com/office/drawing/2014/main" id="{4637B2E2-52B2-499D-BE60-25B54B5F58A0}"/>
              </a:ext>
            </a:extLst>
          </p:cNvPr>
          <p:cNvSpPr/>
          <p:nvPr/>
        </p:nvSpPr>
        <p:spPr>
          <a:xfrm>
            <a:off x="2413000" y="842963"/>
            <a:ext cx="4752975" cy="1439862"/>
          </a:xfrm>
          <a:prstGeom prst="wedgeEllipseCallout">
            <a:avLst>
              <a:gd name="adj1" fmla="val -62119"/>
              <a:gd name="adj2" fmla="val 4449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</a:rPr>
              <a:t>Stick on the flag.</a:t>
            </a:r>
          </a:p>
        </p:txBody>
      </p:sp>
      <p:sp>
        <p:nvSpPr>
          <p:cNvPr id="30" name="Speech Bubble: Oval 29">
            <a:extLst>
              <a:ext uri="{FF2B5EF4-FFF2-40B4-BE49-F238E27FC236}">
                <a16:creationId xmlns:a16="http://schemas.microsoft.com/office/drawing/2014/main" id="{759096CA-FBD2-452E-87E5-4E682A510825}"/>
              </a:ext>
            </a:extLst>
          </p:cNvPr>
          <p:cNvSpPr/>
          <p:nvPr/>
        </p:nvSpPr>
        <p:spPr>
          <a:xfrm>
            <a:off x="2413000" y="842963"/>
            <a:ext cx="4752975" cy="1439862"/>
          </a:xfrm>
          <a:prstGeom prst="wedgeEllipseCallout">
            <a:avLst>
              <a:gd name="adj1" fmla="val -62119"/>
              <a:gd name="adj2" fmla="val 4449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</a:rPr>
              <a:t>Hang up the lamp.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8" grpId="0" animBg="1"/>
      <p:bldP spid="29" grpId="0" animBg="1"/>
      <p:bldP spid="3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E0228C1-8B59-4A4D-9EB0-BCD6146B2B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74" y="587014"/>
            <a:ext cx="8038251" cy="5683971"/>
          </a:xfrm>
          <a:prstGeom prst="roundRect">
            <a:avLst>
              <a:gd name="adj" fmla="val 2877"/>
            </a:avLst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7FC790CE-2E49-4104-AC97-45A62B385D96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08115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9F0CE789-9947-4E90-9465-4AF7900E3F5B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E41FC5D8-520C-4223-8AE0-DFA4A5A4CEA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19460" name="Picture 24">
            <a:extLst>
              <a:ext uri="{FF2B5EF4-FFF2-40B4-BE49-F238E27FC236}">
                <a16:creationId xmlns:a16="http://schemas.microsoft.com/office/drawing/2014/main" id="{D2D6D4B5-4263-49F7-88D6-BF838D78DE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475" y="1041400"/>
            <a:ext cx="1584325" cy="440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15">
            <a:extLst>
              <a:ext uri="{FF2B5EF4-FFF2-40B4-BE49-F238E27FC236}">
                <a16:creationId xmlns:a16="http://schemas.microsoft.com/office/drawing/2014/main" id="{E29014BF-E796-43C0-9218-9E15BB6BD7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1228725"/>
            <a:ext cx="1193800" cy="431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29">
            <a:extLst>
              <a:ext uri="{FF2B5EF4-FFF2-40B4-BE49-F238E27FC236}">
                <a16:creationId xmlns:a16="http://schemas.microsoft.com/office/drawing/2014/main" id="{06FF1A90-D0F7-42D5-B111-8AC1387271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329"/>
          <a:stretch>
            <a:fillRect/>
          </a:stretch>
        </p:blipFill>
        <p:spPr bwMode="auto">
          <a:xfrm>
            <a:off x="3419475" y="1112838"/>
            <a:ext cx="5010150" cy="358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28">
            <a:extLst>
              <a:ext uri="{FF2B5EF4-FFF2-40B4-BE49-F238E27FC236}">
                <a16:creationId xmlns:a16="http://schemas.microsoft.com/office/drawing/2014/main" id="{D1A389E0-A48B-4F09-AB50-09F982004C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1846263"/>
            <a:ext cx="1152525" cy="354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4" name="Picture 9215">
            <a:extLst>
              <a:ext uri="{FF2B5EF4-FFF2-40B4-BE49-F238E27FC236}">
                <a16:creationId xmlns:a16="http://schemas.microsoft.com/office/drawing/2014/main" id="{C8ABE51E-7611-4AF8-826D-1A69E962F5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6913" y="2944813"/>
            <a:ext cx="1450975" cy="259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5" name="Picture 14">
            <a:extLst>
              <a:ext uri="{FF2B5EF4-FFF2-40B4-BE49-F238E27FC236}">
                <a16:creationId xmlns:a16="http://schemas.microsoft.com/office/drawing/2014/main" id="{1B58A8C8-BFBE-44C0-B142-6E82E545D0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1846263"/>
            <a:ext cx="1228725" cy="354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E405A8F-5F55-4B27-BAFC-69257B72E5EF}"/>
              </a:ext>
            </a:extLst>
          </p:cNvPr>
          <p:cNvSpPr/>
          <p:nvPr/>
        </p:nvSpPr>
        <p:spPr>
          <a:xfrm>
            <a:off x="684213" y="4508500"/>
            <a:ext cx="7775575" cy="1668463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400" dirty="0">
                <a:solidFill>
                  <a:schemeClr val="tx1"/>
                </a:solidFill>
              </a:rPr>
              <a:t>Finally, </a:t>
            </a:r>
            <a:r>
              <a:rPr lang="en-GB" sz="2400" dirty="0">
                <a:solidFill>
                  <a:srgbClr val="7030A0"/>
                </a:solidFill>
              </a:rPr>
              <a:t>the tent was up</a:t>
            </a:r>
            <a:r>
              <a:rPr lang="en-GB" sz="2400" dirty="0">
                <a:solidFill>
                  <a:schemeClr val="tx1"/>
                </a:solidFill>
              </a:rPr>
              <a:t>. “</a:t>
            </a:r>
            <a:r>
              <a:rPr lang="en-GB" sz="2400" dirty="0">
                <a:solidFill>
                  <a:srgbClr val="7030A0"/>
                </a:solidFill>
              </a:rPr>
              <a:t>It l</a:t>
            </a:r>
            <a:r>
              <a:rPr lang="en-GB" sz="2400" u="sng" dirty="0">
                <a:solidFill>
                  <a:srgbClr val="7030A0"/>
                </a:solidFill>
              </a:rPr>
              <a:t>oo</a:t>
            </a:r>
            <a:r>
              <a:rPr lang="en-GB" sz="2400" dirty="0">
                <a:solidFill>
                  <a:srgbClr val="7030A0"/>
                </a:solidFill>
              </a:rPr>
              <a:t>ks</a:t>
            </a:r>
            <a:r>
              <a:rPr lang="en-GB" sz="2400" dirty="0">
                <a:solidFill>
                  <a:srgbClr val="FF0000"/>
                </a:solidFill>
              </a:rPr>
              <a:t> so</a:t>
            </a:r>
            <a:r>
              <a:rPr lang="en-GB" sz="2400" dirty="0">
                <a:solidFill>
                  <a:schemeClr val="tx1"/>
                </a:solidFill>
              </a:rPr>
              <a:t> cosy </a:t>
            </a:r>
            <a:r>
              <a:rPr lang="en-GB" sz="2400" dirty="0">
                <a:solidFill>
                  <a:srgbClr val="7030A0"/>
                </a:solidFill>
              </a:rPr>
              <a:t>in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>
                <a:solidFill>
                  <a:srgbClr val="FF0000"/>
                </a:solidFill>
              </a:rPr>
              <a:t>there</a:t>
            </a:r>
            <a:r>
              <a:rPr lang="en-GB" sz="2400" dirty="0">
                <a:solidFill>
                  <a:schemeClr val="tx1"/>
                </a:solidFill>
              </a:rPr>
              <a:t>,” </a:t>
            </a:r>
            <a:r>
              <a:rPr lang="en-GB" sz="2400" dirty="0">
                <a:solidFill>
                  <a:srgbClr val="FF0000"/>
                </a:solidFill>
              </a:rPr>
              <a:t>said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>
                <a:solidFill>
                  <a:srgbClr val="7030A0"/>
                </a:solidFill>
              </a:rPr>
              <a:t>Sam</a:t>
            </a:r>
            <a:r>
              <a:rPr lang="en-GB" sz="2400" dirty="0">
                <a:solidFill>
                  <a:schemeClr val="tx1"/>
                </a:solidFill>
              </a:rPr>
              <a:t>. </a:t>
            </a:r>
          </a:p>
          <a:p>
            <a:pPr>
              <a:defRPr/>
            </a:pPr>
            <a:r>
              <a:rPr lang="en-GB" sz="2400" dirty="0">
                <a:solidFill>
                  <a:schemeClr val="tx1"/>
                </a:solidFill>
              </a:rPr>
              <a:t>“Guess what </a:t>
            </a:r>
            <a:r>
              <a:rPr lang="en-GB" sz="2400" dirty="0">
                <a:solidFill>
                  <a:srgbClr val="7030A0"/>
                </a:solidFill>
              </a:rPr>
              <a:t>I</a:t>
            </a:r>
            <a:r>
              <a:rPr lang="en-GB" sz="2400" dirty="0">
                <a:solidFill>
                  <a:schemeClr val="tx1"/>
                </a:solidFill>
              </a:rPr>
              <a:t> want </a:t>
            </a:r>
            <a:r>
              <a:rPr lang="en-GB" sz="2400" dirty="0">
                <a:solidFill>
                  <a:srgbClr val="7030A0"/>
                </a:solidFill>
              </a:rPr>
              <a:t>to do n</a:t>
            </a:r>
            <a:r>
              <a:rPr lang="en-GB" sz="2400" u="sng" dirty="0">
                <a:solidFill>
                  <a:srgbClr val="7030A0"/>
                </a:solidFill>
              </a:rPr>
              <a:t>ow</a:t>
            </a:r>
            <a:r>
              <a:rPr lang="en-GB" sz="2400" dirty="0">
                <a:solidFill>
                  <a:schemeClr val="tx1"/>
                </a:solidFill>
              </a:rPr>
              <a:t>?” </a:t>
            </a:r>
            <a:r>
              <a:rPr lang="en-GB" sz="2400" dirty="0">
                <a:solidFill>
                  <a:srgbClr val="FF0000"/>
                </a:solidFill>
              </a:rPr>
              <a:t>said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>
                <a:solidFill>
                  <a:srgbClr val="7030A0"/>
                </a:solidFill>
              </a:rPr>
              <a:t>Kit</a:t>
            </a:r>
            <a:r>
              <a:rPr lang="en-GB" sz="2400" dirty="0">
                <a:solidFill>
                  <a:schemeClr val="tx1"/>
                </a:solidFill>
              </a:rPr>
              <a:t>. </a:t>
            </a:r>
          </a:p>
          <a:p>
            <a:pPr>
              <a:defRPr/>
            </a:pPr>
            <a:r>
              <a:rPr lang="en-GB" sz="2400" dirty="0">
                <a:solidFill>
                  <a:schemeClr val="tx1"/>
                </a:solidFill>
              </a:rPr>
              <a:t>“What, </a:t>
            </a:r>
            <a:r>
              <a:rPr lang="en-GB" sz="2400" dirty="0">
                <a:solidFill>
                  <a:srgbClr val="7030A0"/>
                </a:solidFill>
              </a:rPr>
              <a:t>Kit</a:t>
            </a:r>
            <a:r>
              <a:rPr lang="en-GB" sz="2400" dirty="0">
                <a:solidFill>
                  <a:schemeClr val="tx1"/>
                </a:solidFill>
              </a:rPr>
              <a:t>?” asked </a:t>
            </a:r>
            <a:r>
              <a:rPr lang="en-GB" sz="2400" dirty="0">
                <a:solidFill>
                  <a:srgbClr val="7030A0"/>
                </a:solidFill>
              </a:rPr>
              <a:t>Mum</a:t>
            </a:r>
            <a:r>
              <a:rPr lang="en-GB" sz="2400" dirty="0">
                <a:solidFill>
                  <a:schemeClr val="tx1"/>
                </a:solidFill>
              </a:rPr>
              <a:t>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AB6C7100-3C3E-4F06-AE12-16041C9772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Sentence Time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D227CCA6-EBFD-432C-8673-797EEB75944C}"/>
              </a:ext>
            </a:extLst>
          </p:cNvPr>
          <p:cNvSpPr/>
          <p:nvPr/>
        </p:nvSpPr>
        <p:spPr>
          <a:xfrm>
            <a:off x="809625" y="1473200"/>
            <a:ext cx="7515225" cy="803275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What does Kit want to do? Read the sentence then click ‘Show’ to reveal the answer!</a:t>
            </a: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8D740978-3C34-4BB6-94F9-FC4BDA0F8287}"/>
              </a:ext>
            </a:extLst>
          </p:cNvPr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F08115"/>
          </a:solidFill>
        </p:grpSpPr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52E789D0-785F-479E-8269-C1FB6DB6AB28}"/>
                </a:ext>
              </a:extLst>
            </p:cNvPr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0E8C971B-EB98-4E15-B33F-F9825C2F867B}"/>
                </a:ext>
              </a:extLst>
            </p:cNvPr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20485" name="Picture 1">
            <a:extLst>
              <a:ext uri="{FF2B5EF4-FFF2-40B4-BE49-F238E27FC236}">
                <a16:creationId xmlns:a16="http://schemas.microsoft.com/office/drawing/2014/main" id="{B2B23C8D-A6D4-4452-8ED8-A1EBB3E7C9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2163" y="2565400"/>
            <a:ext cx="5010150" cy="358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65F11D9-01EB-40C5-B372-4E92DC061C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25" y="2012950"/>
            <a:ext cx="4418013" cy="3322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Speech Bubble">
            <a:extLst>
              <a:ext uri="{FF2B5EF4-FFF2-40B4-BE49-F238E27FC236}">
                <a16:creationId xmlns:a16="http://schemas.microsoft.com/office/drawing/2014/main" id="{D31928BD-8664-440B-BE5A-9E29B5AAE43C}"/>
              </a:ext>
            </a:extLst>
          </p:cNvPr>
          <p:cNvSpPr/>
          <p:nvPr/>
        </p:nvSpPr>
        <p:spPr>
          <a:xfrm>
            <a:off x="3059113" y="1643063"/>
            <a:ext cx="5400675" cy="1785937"/>
          </a:xfrm>
          <a:prstGeom prst="wedgeRoundRectCallout">
            <a:avLst>
              <a:gd name="adj1" fmla="val -66643"/>
              <a:gd name="adj2" fmla="val 13493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spcAft>
                <a:spcPts val="2400"/>
              </a:spcAft>
              <a:defRPr/>
            </a:pPr>
            <a:r>
              <a:rPr lang="en-GB" sz="3200" dirty="0">
                <a:solidFill>
                  <a:schemeClr val="tx1"/>
                </a:solidFill>
              </a:rPr>
              <a:t>Can I jump into my soft</a:t>
            </a:r>
          </a:p>
          <a:p>
            <a:pPr algn="ctr">
              <a:spcAft>
                <a:spcPts val="2400"/>
              </a:spcAft>
              <a:defRPr/>
            </a:pPr>
            <a:r>
              <a:rPr lang="en-GB" sz="3200" dirty="0">
                <a:solidFill>
                  <a:schemeClr val="tx1"/>
                </a:solidFill>
              </a:rPr>
              <a:t> bed and have a </a:t>
            </a:r>
            <a:r>
              <a:rPr lang="en-GB" sz="3200" dirty="0">
                <a:solidFill>
                  <a:srgbClr val="FF0000"/>
                </a:solidFill>
              </a:rPr>
              <a:t>little</a:t>
            </a:r>
            <a:r>
              <a:rPr lang="en-GB" sz="3200" dirty="0">
                <a:solidFill>
                  <a:schemeClr val="tx1"/>
                </a:solidFill>
              </a:rPr>
              <a:t> sleep?</a:t>
            </a: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8D740978-3C34-4BB6-94F9-FC4BDA0F8287}"/>
              </a:ext>
            </a:extLst>
          </p:cNvPr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F08115"/>
          </a:solidFill>
        </p:grpSpPr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52E789D0-785F-479E-8269-C1FB6DB6AB28}"/>
                </a:ext>
              </a:extLst>
            </p:cNvPr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0E8C971B-EB98-4E15-B33F-F9825C2F867B}"/>
                </a:ext>
              </a:extLst>
            </p:cNvPr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13" name="Show button">
            <a:extLst>
              <a:ext uri="{FF2B5EF4-FFF2-40B4-BE49-F238E27FC236}">
                <a16:creationId xmlns:a16="http://schemas.microsoft.com/office/drawing/2014/main" id="{BDF055D9-C4EC-4409-BA09-3346927D1042}"/>
              </a:ext>
            </a:extLst>
          </p:cNvPr>
          <p:cNvGrpSpPr>
            <a:grpSpLocks/>
          </p:cNvGrpSpPr>
          <p:nvPr/>
        </p:nvGrpSpPr>
        <p:grpSpPr bwMode="auto">
          <a:xfrm>
            <a:off x="6875463" y="5383213"/>
            <a:ext cx="1500187" cy="666750"/>
            <a:chOff x="6914614" y="5534675"/>
            <a:chExt cx="1499293" cy="666848"/>
          </a:xfrm>
        </p:grpSpPr>
        <p:sp>
          <p:nvSpPr>
            <p:cNvPr id="15" name="Rectangle: Rounded Corners 18">
              <a:extLst>
                <a:ext uri="{FF2B5EF4-FFF2-40B4-BE49-F238E27FC236}">
                  <a16:creationId xmlns:a16="http://schemas.microsoft.com/office/drawing/2014/main" id="{0FAC3B94-4118-4BED-82B9-4A904FB5213D}"/>
                </a:ext>
              </a:extLst>
            </p:cNvPr>
            <p:cNvSpPr/>
            <p:nvPr/>
          </p:nvSpPr>
          <p:spPr>
            <a:xfrm>
              <a:off x="6914614" y="5650579"/>
              <a:ext cx="1099481" cy="431863"/>
            </a:xfrm>
            <a:prstGeom prst="roundRect">
              <a:avLst>
                <a:gd name="adj" fmla="val 50000"/>
              </a:avLst>
            </a:prstGeom>
            <a:solidFill>
              <a:srgbClr val="00963E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Show</a:t>
              </a:r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DAF5BC9A-750B-4F0A-8333-ECA484DC719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3E"/>
              </a:solidFill>
            </a:ln>
          </p:spPr>
        </p:pic>
      </p:grpSp>
      <p:sp>
        <p:nvSpPr>
          <p:cNvPr id="17" name="Sound Buttons On">
            <a:extLst>
              <a:ext uri="{FF2B5EF4-FFF2-40B4-BE49-F238E27FC236}">
                <a16:creationId xmlns:a16="http://schemas.microsoft.com/office/drawing/2014/main" id="{F46F8491-993A-49F6-A343-53438F68FBAD}"/>
              </a:ext>
            </a:extLst>
          </p:cNvPr>
          <p:cNvSpPr/>
          <p:nvPr/>
        </p:nvSpPr>
        <p:spPr>
          <a:xfrm>
            <a:off x="663575" y="5140325"/>
            <a:ext cx="1152525" cy="1152525"/>
          </a:xfrm>
          <a:prstGeom prst="ellipse">
            <a:avLst/>
          </a:prstGeom>
          <a:solidFill>
            <a:srgbClr val="00963E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dirty="0"/>
              <a:t>Sound Buttons On/Off</a:t>
            </a:r>
          </a:p>
        </p:txBody>
      </p:sp>
      <p:grpSp>
        <p:nvGrpSpPr>
          <p:cNvPr id="19" name="DOTS">
            <a:extLst>
              <a:ext uri="{FF2B5EF4-FFF2-40B4-BE49-F238E27FC236}">
                <a16:creationId xmlns:a16="http://schemas.microsoft.com/office/drawing/2014/main" id="{0076A7F3-64EE-463C-AC7F-C6C02A59DC2B}"/>
              </a:ext>
            </a:extLst>
          </p:cNvPr>
          <p:cNvGrpSpPr>
            <a:grpSpLocks/>
          </p:cNvGrpSpPr>
          <p:nvPr/>
        </p:nvGrpSpPr>
        <p:grpSpPr bwMode="auto">
          <a:xfrm>
            <a:off x="3438525" y="2349500"/>
            <a:ext cx="4589463" cy="812800"/>
            <a:chOff x="2222388" y="1528370"/>
            <a:chExt cx="4590528" cy="813067"/>
          </a:xfrm>
        </p:grpSpPr>
        <p:grpSp>
          <p:nvGrpSpPr>
            <p:cNvPr id="21512" name="dots">
              <a:extLst>
                <a:ext uri="{FF2B5EF4-FFF2-40B4-BE49-F238E27FC236}">
                  <a16:creationId xmlns:a16="http://schemas.microsoft.com/office/drawing/2014/main" id="{B83AD009-4420-40EE-9927-28343A436C1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468040" y="1528370"/>
              <a:ext cx="4255258" cy="100425"/>
              <a:chOff x="2532881" y="5877133"/>
              <a:chExt cx="4255258" cy="108139"/>
            </a:xfrm>
          </p:grpSpPr>
          <p:grpSp>
            <p:nvGrpSpPr>
              <p:cNvPr id="21525" name="Group 43">
                <a:extLst>
                  <a:ext uri="{FF2B5EF4-FFF2-40B4-BE49-F238E27FC236}">
                    <a16:creationId xmlns:a16="http://schemas.microsoft.com/office/drawing/2014/main" id="{8565F5D2-7172-46B9-8CF2-1BBC03A6C8B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532881" y="5877133"/>
                <a:ext cx="2365795" cy="108139"/>
                <a:chOff x="2532881" y="5877133"/>
                <a:chExt cx="2365795" cy="108139"/>
              </a:xfrm>
            </p:grpSpPr>
            <p:sp>
              <p:nvSpPr>
                <p:cNvPr id="48" name="Oval 47">
                  <a:extLst>
                    <a:ext uri="{FF2B5EF4-FFF2-40B4-BE49-F238E27FC236}">
                      <a16:creationId xmlns:a16="http://schemas.microsoft.com/office/drawing/2014/main" id="{3C49D7D1-E14E-4B30-87A1-A9BD6936FD6E}"/>
                    </a:ext>
                  </a:extLst>
                </p:cNvPr>
                <p:cNvSpPr/>
                <p:nvPr/>
              </p:nvSpPr>
              <p:spPr>
                <a:xfrm>
                  <a:off x="4605517" y="5877133"/>
                  <a:ext cx="107975" cy="107731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/>
                </a:p>
              </p:txBody>
            </p:sp>
            <p:sp>
              <p:nvSpPr>
                <p:cNvPr id="49" name="Oval 48">
                  <a:extLst>
                    <a:ext uri="{FF2B5EF4-FFF2-40B4-BE49-F238E27FC236}">
                      <a16:creationId xmlns:a16="http://schemas.microsoft.com/office/drawing/2014/main" id="{FF64E060-ADA2-43FA-A337-E23676F9107E}"/>
                    </a:ext>
                  </a:extLst>
                </p:cNvPr>
                <p:cNvSpPr/>
                <p:nvPr/>
              </p:nvSpPr>
              <p:spPr>
                <a:xfrm>
                  <a:off x="2758826" y="5877133"/>
                  <a:ext cx="107975" cy="107731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/>
                </a:p>
              </p:txBody>
            </p:sp>
            <p:sp>
              <p:nvSpPr>
                <p:cNvPr id="50" name="Oval 49">
                  <a:extLst>
                    <a:ext uri="{FF2B5EF4-FFF2-40B4-BE49-F238E27FC236}">
                      <a16:creationId xmlns:a16="http://schemas.microsoft.com/office/drawing/2014/main" id="{23614949-BFEA-4883-B291-2589DD68D0A3}"/>
                    </a:ext>
                  </a:extLst>
                </p:cNvPr>
                <p:cNvSpPr/>
                <p:nvPr/>
              </p:nvSpPr>
              <p:spPr>
                <a:xfrm>
                  <a:off x="2985891" y="5877133"/>
                  <a:ext cx="107975" cy="107731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/>
                </a:p>
              </p:txBody>
            </p:sp>
            <p:sp>
              <p:nvSpPr>
                <p:cNvPr id="51" name="Oval 50">
                  <a:extLst>
                    <a:ext uri="{FF2B5EF4-FFF2-40B4-BE49-F238E27FC236}">
                      <a16:creationId xmlns:a16="http://schemas.microsoft.com/office/drawing/2014/main" id="{5C636A98-AF5A-43CA-BEEB-BDF2D2ABF3BC}"/>
                    </a:ext>
                  </a:extLst>
                </p:cNvPr>
                <p:cNvSpPr/>
                <p:nvPr/>
              </p:nvSpPr>
              <p:spPr>
                <a:xfrm>
                  <a:off x="3303465" y="5877133"/>
                  <a:ext cx="107975" cy="107731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/>
                </a:p>
              </p:txBody>
            </p:sp>
            <p:sp>
              <p:nvSpPr>
                <p:cNvPr id="52" name="Oval 51">
                  <a:extLst>
                    <a:ext uri="{FF2B5EF4-FFF2-40B4-BE49-F238E27FC236}">
                      <a16:creationId xmlns:a16="http://schemas.microsoft.com/office/drawing/2014/main" id="{F691FC74-754E-4019-8A7E-EC31CF8D2720}"/>
                    </a:ext>
                  </a:extLst>
                </p:cNvPr>
                <p:cNvSpPr/>
                <p:nvPr/>
              </p:nvSpPr>
              <p:spPr>
                <a:xfrm>
                  <a:off x="2533349" y="5877133"/>
                  <a:ext cx="107975" cy="107731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/>
                </a:p>
              </p:txBody>
            </p:sp>
            <p:sp>
              <p:nvSpPr>
                <p:cNvPr id="53" name="Oval 52">
                  <a:extLst>
                    <a:ext uri="{FF2B5EF4-FFF2-40B4-BE49-F238E27FC236}">
                      <a16:creationId xmlns:a16="http://schemas.microsoft.com/office/drawing/2014/main" id="{20C1C2FD-B590-4A48-A93C-62564E6487F0}"/>
                    </a:ext>
                  </a:extLst>
                </p:cNvPr>
                <p:cNvSpPr/>
                <p:nvPr/>
              </p:nvSpPr>
              <p:spPr>
                <a:xfrm>
                  <a:off x="3546409" y="5877133"/>
                  <a:ext cx="107975" cy="107731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/>
                </a:p>
              </p:txBody>
            </p:sp>
            <p:sp>
              <p:nvSpPr>
                <p:cNvPr id="54" name="Oval 53">
                  <a:extLst>
                    <a:ext uri="{FF2B5EF4-FFF2-40B4-BE49-F238E27FC236}">
                      <a16:creationId xmlns:a16="http://schemas.microsoft.com/office/drawing/2014/main" id="{B0569CCF-9C41-40B6-B71B-C1899B88B0A6}"/>
                    </a:ext>
                  </a:extLst>
                </p:cNvPr>
                <p:cNvSpPr/>
                <p:nvPr/>
              </p:nvSpPr>
              <p:spPr>
                <a:xfrm>
                  <a:off x="3725838" y="5877133"/>
                  <a:ext cx="107975" cy="107731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/>
                </a:p>
              </p:txBody>
            </p:sp>
            <p:sp>
              <p:nvSpPr>
                <p:cNvPr id="55" name="Oval 54">
                  <a:extLst>
                    <a:ext uri="{FF2B5EF4-FFF2-40B4-BE49-F238E27FC236}">
                      <a16:creationId xmlns:a16="http://schemas.microsoft.com/office/drawing/2014/main" id="{219C0109-0867-47B7-9BAA-BF19799D26C3}"/>
                    </a:ext>
                  </a:extLst>
                </p:cNvPr>
                <p:cNvSpPr/>
                <p:nvPr/>
              </p:nvSpPr>
              <p:spPr>
                <a:xfrm>
                  <a:off x="4016418" y="5877133"/>
                  <a:ext cx="107975" cy="107731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/>
                </a:p>
              </p:txBody>
            </p:sp>
            <p:sp>
              <p:nvSpPr>
                <p:cNvPr id="56" name="Oval 55">
                  <a:extLst>
                    <a:ext uri="{FF2B5EF4-FFF2-40B4-BE49-F238E27FC236}">
                      <a16:creationId xmlns:a16="http://schemas.microsoft.com/office/drawing/2014/main" id="{E04FF829-22B7-455B-A9FF-814F1F191167}"/>
                    </a:ext>
                  </a:extLst>
                </p:cNvPr>
                <p:cNvSpPr/>
                <p:nvPr/>
              </p:nvSpPr>
              <p:spPr>
                <a:xfrm>
                  <a:off x="4306998" y="5877133"/>
                  <a:ext cx="107975" cy="107731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/>
                </a:p>
              </p:txBody>
            </p:sp>
            <p:sp>
              <p:nvSpPr>
                <p:cNvPr id="58" name="Oval 57">
                  <a:extLst>
                    <a:ext uri="{FF2B5EF4-FFF2-40B4-BE49-F238E27FC236}">
                      <a16:creationId xmlns:a16="http://schemas.microsoft.com/office/drawing/2014/main" id="{01E5A978-0439-4AB0-AD1F-18A6C30A7A6B}"/>
                    </a:ext>
                  </a:extLst>
                </p:cNvPr>
                <p:cNvSpPr/>
                <p:nvPr/>
              </p:nvSpPr>
              <p:spPr>
                <a:xfrm>
                  <a:off x="4791298" y="5877133"/>
                  <a:ext cx="107975" cy="107731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/>
                </a:p>
              </p:txBody>
            </p:sp>
          </p:grpSp>
          <p:sp>
            <p:nvSpPr>
              <p:cNvPr id="45" name="Oval 44">
                <a:extLst>
                  <a:ext uri="{FF2B5EF4-FFF2-40B4-BE49-F238E27FC236}">
                    <a16:creationId xmlns:a16="http://schemas.microsoft.com/office/drawing/2014/main" id="{3B4BFABC-02C6-4D2F-9DFB-2EFC03D71428}"/>
                  </a:ext>
                </a:extLst>
              </p:cNvPr>
              <p:cNvSpPr/>
              <p:nvPr/>
            </p:nvSpPr>
            <p:spPr>
              <a:xfrm>
                <a:off x="6198149" y="5877133"/>
                <a:ext cx="107975" cy="107731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46" name="Oval 45">
                <a:extLst>
                  <a:ext uri="{FF2B5EF4-FFF2-40B4-BE49-F238E27FC236}">
                    <a16:creationId xmlns:a16="http://schemas.microsoft.com/office/drawing/2014/main" id="{B85457D8-B5C3-4397-84DA-89430867382F}"/>
                  </a:ext>
                </a:extLst>
              </p:cNvPr>
              <p:cNvSpPr/>
              <p:nvPr/>
            </p:nvSpPr>
            <p:spPr>
              <a:xfrm>
                <a:off x="6495080" y="5877133"/>
                <a:ext cx="107975" cy="107731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47" name="Oval 46">
                <a:extLst>
                  <a:ext uri="{FF2B5EF4-FFF2-40B4-BE49-F238E27FC236}">
                    <a16:creationId xmlns:a16="http://schemas.microsoft.com/office/drawing/2014/main" id="{750A4C18-42DC-4EE9-9C8F-9160B126AB0A}"/>
                  </a:ext>
                </a:extLst>
              </p:cNvPr>
              <p:cNvSpPr/>
              <p:nvPr/>
            </p:nvSpPr>
            <p:spPr>
              <a:xfrm>
                <a:off x="6680861" y="5877133"/>
                <a:ext cx="107975" cy="107731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0" name="Oval 59">
                <a:extLst>
                  <a:ext uri="{FF2B5EF4-FFF2-40B4-BE49-F238E27FC236}">
                    <a16:creationId xmlns:a16="http://schemas.microsoft.com/office/drawing/2014/main" id="{7853596C-DD1E-4F20-B32E-CFB7A380E2C5}"/>
                  </a:ext>
                </a:extLst>
              </p:cNvPr>
              <p:cNvSpPr/>
              <p:nvPr/>
            </p:nvSpPr>
            <p:spPr>
              <a:xfrm>
                <a:off x="6347409" y="5877133"/>
                <a:ext cx="107975" cy="107731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21513" name="Group 20">
              <a:extLst>
                <a:ext uri="{FF2B5EF4-FFF2-40B4-BE49-F238E27FC236}">
                  <a16:creationId xmlns:a16="http://schemas.microsoft.com/office/drawing/2014/main" id="{995C7073-1BD8-4107-A3B3-BAF62CB7AB7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22388" y="2233541"/>
              <a:ext cx="4590528" cy="107896"/>
              <a:chOff x="2222388" y="2233541"/>
              <a:chExt cx="4590528" cy="107896"/>
            </a:xfrm>
          </p:grpSpPr>
          <p:sp>
            <p:nvSpPr>
              <p:cNvPr id="22" name="Oval 21">
                <a:extLst>
                  <a:ext uri="{FF2B5EF4-FFF2-40B4-BE49-F238E27FC236}">
                    <a16:creationId xmlns:a16="http://schemas.microsoft.com/office/drawing/2014/main" id="{4EC428E3-8F70-40FB-AC37-F249D9B00DCD}"/>
                  </a:ext>
                </a:extLst>
              </p:cNvPr>
              <p:cNvSpPr/>
              <p:nvPr/>
            </p:nvSpPr>
            <p:spPr>
              <a:xfrm>
                <a:off x="2222388" y="2241393"/>
                <a:ext cx="107975" cy="10004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1A917566-396B-4EB9-A816-EF6A1BD8A7FD}"/>
                  </a:ext>
                </a:extLst>
              </p:cNvPr>
              <p:cNvSpPr/>
              <p:nvPr/>
            </p:nvSpPr>
            <p:spPr>
              <a:xfrm>
                <a:off x="2420872" y="2241393"/>
                <a:ext cx="107975" cy="10004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4" name="Oval 23">
                <a:extLst>
                  <a:ext uri="{FF2B5EF4-FFF2-40B4-BE49-F238E27FC236}">
                    <a16:creationId xmlns:a16="http://schemas.microsoft.com/office/drawing/2014/main" id="{448AF974-D650-460A-93C8-0EA1AC1FEC92}"/>
                  </a:ext>
                </a:extLst>
              </p:cNvPr>
              <p:cNvSpPr/>
              <p:nvPr/>
            </p:nvSpPr>
            <p:spPr>
              <a:xfrm>
                <a:off x="3197339" y="2241393"/>
                <a:ext cx="107975" cy="10004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sp>
            <p:nvSpPr>
              <p:cNvPr id="25" name="Oval 24">
                <a:extLst>
                  <a:ext uri="{FF2B5EF4-FFF2-40B4-BE49-F238E27FC236}">
                    <a16:creationId xmlns:a16="http://schemas.microsoft.com/office/drawing/2014/main" id="{71BC4809-41F9-4195-B48D-CCE71F71CBF5}"/>
                  </a:ext>
                </a:extLst>
              </p:cNvPr>
              <p:cNvSpPr/>
              <p:nvPr/>
            </p:nvSpPr>
            <p:spPr>
              <a:xfrm>
                <a:off x="2957572" y="2241393"/>
                <a:ext cx="107975" cy="10004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sp>
            <p:nvSpPr>
              <p:cNvPr id="26" name="Oval 25">
                <a:extLst>
                  <a:ext uri="{FF2B5EF4-FFF2-40B4-BE49-F238E27FC236}">
                    <a16:creationId xmlns:a16="http://schemas.microsoft.com/office/drawing/2014/main" id="{6573ED45-11C6-4529-9923-C9502FA8066D}"/>
                  </a:ext>
                </a:extLst>
              </p:cNvPr>
              <p:cNvSpPr/>
              <p:nvPr/>
            </p:nvSpPr>
            <p:spPr>
              <a:xfrm>
                <a:off x="3410114" y="2241393"/>
                <a:ext cx="107975" cy="10004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sp>
            <p:nvSpPr>
              <p:cNvPr id="31" name="Rectangle: Rounded Corners 30">
                <a:extLst>
                  <a:ext uri="{FF2B5EF4-FFF2-40B4-BE49-F238E27FC236}">
                    <a16:creationId xmlns:a16="http://schemas.microsoft.com/office/drawing/2014/main" id="{E5B328D1-0F94-47DA-84E0-4B41AE7981CC}"/>
                  </a:ext>
                </a:extLst>
              </p:cNvPr>
              <p:cNvSpPr/>
              <p:nvPr/>
            </p:nvSpPr>
            <p:spPr>
              <a:xfrm>
                <a:off x="6309561" y="2233452"/>
                <a:ext cx="358858" cy="107985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32" name="Oval 31">
                <a:extLst>
                  <a:ext uri="{FF2B5EF4-FFF2-40B4-BE49-F238E27FC236}">
                    <a16:creationId xmlns:a16="http://schemas.microsoft.com/office/drawing/2014/main" id="{EA6A87E1-C8B3-4328-B7FC-3C1C7E3A1AC7}"/>
                  </a:ext>
                </a:extLst>
              </p:cNvPr>
              <p:cNvSpPr/>
              <p:nvPr/>
            </p:nvSpPr>
            <p:spPr>
              <a:xfrm>
                <a:off x="4740747" y="2241393"/>
                <a:ext cx="107975" cy="10004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sp>
            <p:nvSpPr>
              <p:cNvPr id="39" name="Oval 38">
                <a:extLst>
                  <a:ext uri="{FF2B5EF4-FFF2-40B4-BE49-F238E27FC236}">
                    <a16:creationId xmlns:a16="http://schemas.microsoft.com/office/drawing/2014/main" id="{CEC9E077-7BD9-4080-82AD-3B0787DE651E}"/>
                  </a:ext>
                </a:extLst>
              </p:cNvPr>
              <p:cNvSpPr/>
              <p:nvPr/>
            </p:nvSpPr>
            <p:spPr>
              <a:xfrm>
                <a:off x="6030096" y="2241393"/>
                <a:ext cx="107975" cy="10004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sp>
            <p:nvSpPr>
              <p:cNvPr id="41" name="Oval 40">
                <a:extLst>
                  <a:ext uri="{FF2B5EF4-FFF2-40B4-BE49-F238E27FC236}">
                    <a16:creationId xmlns:a16="http://schemas.microsoft.com/office/drawing/2014/main" id="{FD302E0D-DB3C-4908-91BC-E608A8B6C6AC}"/>
                  </a:ext>
                </a:extLst>
              </p:cNvPr>
              <p:cNvSpPr/>
              <p:nvPr/>
            </p:nvSpPr>
            <p:spPr>
              <a:xfrm>
                <a:off x="6704941" y="2241393"/>
                <a:ext cx="107975" cy="10004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sp>
            <p:nvSpPr>
              <p:cNvPr id="61" name="Oval 60">
                <a:extLst>
                  <a:ext uri="{FF2B5EF4-FFF2-40B4-BE49-F238E27FC236}">
                    <a16:creationId xmlns:a16="http://schemas.microsoft.com/office/drawing/2014/main" id="{53262AC7-78F1-424F-806B-A551CFA9E997}"/>
                  </a:ext>
                </a:extLst>
              </p:cNvPr>
              <p:cNvSpPr/>
              <p:nvPr/>
            </p:nvSpPr>
            <p:spPr>
              <a:xfrm>
                <a:off x="2627295" y="2241393"/>
                <a:ext cx="107975" cy="10004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2" name="Oval 61">
                <a:extLst>
                  <a:ext uri="{FF2B5EF4-FFF2-40B4-BE49-F238E27FC236}">
                    <a16:creationId xmlns:a16="http://schemas.microsoft.com/office/drawing/2014/main" id="{938E25C4-687C-4872-A5FE-100A19150ECF}"/>
                  </a:ext>
                </a:extLst>
              </p:cNvPr>
              <p:cNvSpPr/>
              <p:nvPr/>
            </p:nvSpPr>
            <p:spPr>
              <a:xfrm>
                <a:off x="6169829" y="2241393"/>
                <a:ext cx="107975" cy="10004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E0228C1-8B59-4A4D-9EB0-BCD6146B2B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74" y="587014"/>
            <a:ext cx="8038251" cy="5683971"/>
          </a:xfrm>
          <a:prstGeom prst="roundRect">
            <a:avLst>
              <a:gd name="adj" fmla="val 2877"/>
            </a:avLst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7FC790CE-2E49-4104-AC97-45A62B385D96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08115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9F0CE789-9947-4E90-9465-4AF7900E3F5B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E41FC5D8-520C-4223-8AE0-DFA4A5A4CEA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22532" name="Picture 24">
            <a:extLst>
              <a:ext uri="{FF2B5EF4-FFF2-40B4-BE49-F238E27FC236}">
                <a16:creationId xmlns:a16="http://schemas.microsoft.com/office/drawing/2014/main" id="{7773B86C-E121-447C-8CB4-E17EA56B97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475" y="1041400"/>
            <a:ext cx="1584325" cy="440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15">
            <a:extLst>
              <a:ext uri="{FF2B5EF4-FFF2-40B4-BE49-F238E27FC236}">
                <a16:creationId xmlns:a16="http://schemas.microsoft.com/office/drawing/2014/main" id="{8053AE03-B89F-4926-81B5-BC61F85DEA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1228725"/>
            <a:ext cx="1193800" cy="431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13">
            <a:extLst>
              <a:ext uri="{FF2B5EF4-FFF2-40B4-BE49-F238E27FC236}">
                <a16:creationId xmlns:a16="http://schemas.microsoft.com/office/drawing/2014/main" id="{D32A65E5-BA70-4E18-8107-8D19C38602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0575" y="1143000"/>
            <a:ext cx="5291138" cy="358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9215">
            <a:extLst>
              <a:ext uri="{FF2B5EF4-FFF2-40B4-BE49-F238E27FC236}">
                <a16:creationId xmlns:a16="http://schemas.microsoft.com/office/drawing/2014/main" id="{80D970B6-AE17-4BA9-8A22-1EE4A8265B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6913" y="2944813"/>
            <a:ext cx="1450975" cy="259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6" name="Picture 14">
            <a:extLst>
              <a:ext uri="{FF2B5EF4-FFF2-40B4-BE49-F238E27FC236}">
                <a16:creationId xmlns:a16="http://schemas.microsoft.com/office/drawing/2014/main" id="{B361C18E-226B-48A7-AF29-A3F5B0F354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0775" y="1846263"/>
            <a:ext cx="1139825" cy="354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E405A8F-5F55-4B27-BAFC-69257B72E5EF}"/>
              </a:ext>
            </a:extLst>
          </p:cNvPr>
          <p:cNvSpPr/>
          <p:nvPr/>
        </p:nvSpPr>
        <p:spPr>
          <a:xfrm>
            <a:off x="684213" y="4508500"/>
            <a:ext cx="7775575" cy="1668463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400" dirty="0">
                <a:solidFill>
                  <a:schemeClr val="tx1"/>
                </a:solidFill>
              </a:rPr>
              <a:t>“Oh, </a:t>
            </a:r>
            <a:r>
              <a:rPr lang="en-GB" sz="2400" dirty="0">
                <a:solidFill>
                  <a:srgbClr val="7030A0"/>
                </a:solidFill>
              </a:rPr>
              <a:t>Kit</a:t>
            </a:r>
            <a:r>
              <a:rPr lang="en-GB" sz="2400" dirty="0">
                <a:solidFill>
                  <a:schemeClr val="tx1"/>
                </a:solidFill>
              </a:rPr>
              <a:t>, </a:t>
            </a:r>
            <a:r>
              <a:rPr lang="en-GB" sz="2400" dirty="0">
                <a:solidFill>
                  <a:srgbClr val="7030A0"/>
                </a:solidFill>
              </a:rPr>
              <a:t>you are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>
                <a:solidFill>
                  <a:schemeClr val="tx1"/>
                </a:solidFill>
              </a:rPr>
              <a:t>funny,” laughed </a:t>
            </a:r>
            <a:r>
              <a:rPr lang="en-GB" sz="2400" dirty="0">
                <a:solidFill>
                  <a:srgbClr val="7030A0"/>
                </a:solidFill>
              </a:rPr>
              <a:t>Mum</a:t>
            </a:r>
            <a:r>
              <a:rPr lang="en-GB" sz="2400" dirty="0">
                <a:solidFill>
                  <a:schemeClr val="tx1"/>
                </a:solidFill>
              </a:rPr>
              <a:t>. “</a:t>
            </a:r>
            <a:r>
              <a:rPr lang="en-GB" sz="2400">
                <a:solidFill>
                  <a:srgbClr val="7030A0"/>
                </a:solidFill>
              </a:rPr>
              <a:t>It’s</a:t>
            </a:r>
            <a:r>
              <a:rPr lang="en-GB" sz="2400">
                <a:solidFill>
                  <a:schemeClr val="bg1"/>
                </a:solidFill>
              </a:rPr>
              <a:t> </a:t>
            </a:r>
            <a:r>
              <a:rPr lang="en-GB" sz="2400">
                <a:solidFill>
                  <a:schemeClr val="tx1"/>
                </a:solidFill>
              </a:rPr>
              <a:t>only</a:t>
            </a:r>
            <a:br>
              <a:rPr lang="en-GB" sz="2400">
                <a:solidFill>
                  <a:schemeClr val="tx1"/>
                </a:solidFill>
              </a:rPr>
            </a:br>
            <a:r>
              <a:rPr lang="en-GB" sz="2400">
                <a:solidFill>
                  <a:schemeClr val="tx1"/>
                </a:solidFill>
              </a:rPr>
              <a:t>four </a:t>
            </a:r>
            <a:r>
              <a:rPr lang="en-GB" sz="2400" dirty="0">
                <a:solidFill>
                  <a:schemeClr val="tx1"/>
                </a:solidFill>
              </a:rPr>
              <a:t>o’clock!” </a:t>
            </a:r>
          </a:p>
          <a:p>
            <a:pPr>
              <a:defRPr/>
            </a:pPr>
            <a:r>
              <a:rPr lang="en-GB" sz="2400" dirty="0">
                <a:solidFill>
                  <a:schemeClr val="tx1"/>
                </a:solidFill>
              </a:rPr>
              <a:t>“</a:t>
            </a:r>
            <a:r>
              <a:rPr lang="en-GB" sz="2400" dirty="0">
                <a:solidFill>
                  <a:srgbClr val="7030A0"/>
                </a:solidFill>
              </a:rPr>
              <a:t>Yes</a:t>
            </a:r>
            <a:r>
              <a:rPr lang="en-GB" sz="2400" dirty="0">
                <a:solidFill>
                  <a:schemeClr val="tx1"/>
                </a:solidFill>
              </a:rPr>
              <a:t>,” </a:t>
            </a:r>
            <a:r>
              <a:rPr lang="en-GB" sz="2400" dirty="0">
                <a:solidFill>
                  <a:srgbClr val="FF0000"/>
                </a:solidFill>
              </a:rPr>
              <a:t>said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>
                <a:solidFill>
                  <a:srgbClr val="7030A0"/>
                </a:solidFill>
              </a:rPr>
              <a:t>Dad</a:t>
            </a:r>
            <a:r>
              <a:rPr lang="en-GB" sz="2400" dirty="0">
                <a:solidFill>
                  <a:schemeClr val="tx1"/>
                </a:solidFill>
              </a:rPr>
              <a:t>, “</a:t>
            </a:r>
            <a:r>
              <a:rPr lang="en-GB" sz="2400" dirty="0">
                <a:solidFill>
                  <a:srgbClr val="7030A0"/>
                </a:solidFill>
              </a:rPr>
              <a:t>we can</a:t>
            </a:r>
            <a:r>
              <a:rPr lang="en-GB" sz="2400" dirty="0">
                <a:solidFill>
                  <a:srgbClr val="FF0000"/>
                </a:solidFill>
              </a:rPr>
              <a:t> have </a:t>
            </a:r>
            <a:r>
              <a:rPr lang="en-GB" sz="2400" dirty="0">
                <a:solidFill>
                  <a:srgbClr val="7030A0"/>
                </a:solidFill>
              </a:rPr>
              <a:t>lots</a:t>
            </a:r>
            <a:r>
              <a:rPr lang="en-GB" sz="2400" dirty="0">
                <a:solidFill>
                  <a:schemeClr val="tx1"/>
                </a:solidFill>
              </a:rPr>
              <a:t> more </a:t>
            </a:r>
            <a:r>
              <a:rPr lang="en-GB" sz="2400" dirty="0">
                <a:solidFill>
                  <a:srgbClr val="7030A0"/>
                </a:solidFill>
              </a:rPr>
              <a:t>fun</a:t>
            </a:r>
            <a:r>
              <a:rPr lang="en-GB" sz="2400" dirty="0">
                <a:solidFill>
                  <a:schemeClr val="tx1"/>
                </a:solidFill>
              </a:rPr>
              <a:t> before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>
                <a:solidFill>
                  <a:schemeClr val="tx1"/>
                </a:solidFill>
              </a:rPr>
              <a:t>bedtime, </a:t>
            </a:r>
            <a:r>
              <a:rPr lang="en-GB" sz="2400" dirty="0">
                <a:solidFill>
                  <a:srgbClr val="7030A0"/>
                </a:solidFill>
              </a:rPr>
              <a:t>kids</a:t>
            </a:r>
            <a:r>
              <a:rPr lang="en-GB" sz="2400" dirty="0">
                <a:solidFill>
                  <a:schemeClr val="tx1"/>
                </a:solidFill>
              </a:rPr>
              <a:t>…”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6">
            <a:extLst>
              <a:ext uri="{FF2B5EF4-FFF2-40B4-BE49-F238E27FC236}">
                <a16:creationId xmlns:a16="http://schemas.microsoft.com/office/drawing/2014/main" id="{A356C0D0-018A-4CA5-A8A2-0970198D86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2478088"/>
            <a:ext cx="1414462" cy="357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7">
            <a:extLst>
              <a:ext uri="{FF2B5EF4-FFF2-40B4-BE49-F238E27FC236}">
                <a16:creationId xmlns:a16="http://schemas.microsoft.com/office/drawing/2014/main" id="{20B23F22-C44E-41E6-B78F-BBCEFD4131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050" y="2478088"/>
            <a:ext cx="1149350" cy="357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DDF80AA-93A7-4E71-B3B3-8371725131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6113" y="2089150"/>
            <a:ext cx="5329237" cy="230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7200">
                <a:solidFill>
                  <a:schemeClr val="tx1"/>
                </a:solidFill>
                <a:latin typeface="Twinkl SemiBold" pitchFamily="2" charset="0"/>
              </a:rPr>
              <a:t>Consonant Blends</a:t>
            </a:r>
          </a:p>
        </p:txBody>
      </p:sp>
      <p:sp>
        <p:nvSpPr>
          <p:cNvPr id="23557" name="Title 1">
            <a:extLst>
              <a:ext uri="{FF2B5EF4-FFF2-40B4-BE49-F238E27FC236}">
                <a16:creationId xmlns:a16="http://schemas.microsoft.com/office/drawing/2014/main" id="{C9D69218-DDA4-4EB5-B410-03715C6EEC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/>
              <a:t>Today, we have practised…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1D17E4C-86A3-4CBC-B7D3-E2B4CE713D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60688" y="5172075"/>
            <a:ext cx="32385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The adventure continues next lesson!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25AB2986-5574-45A2-BF7E-681B7DC8C31E}" vid="{9AE52945-30AF-4BF8-9DC2-03422E2D271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Twinkl Phonics PowerPoint Template</Template>
  <TotalTime>1360</TotalTime>
  <Words>374</Words>
  <Application>Microsoft Office PowerPoint</Application>
  <PresentationFormat>On-screen Show (4:3)</PresentationFormat>
  <Paragraphs>88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Twinkl</vt:lpstr>
      <vt:lpstr>Arial</vt:lpstr>
      <vt:lpstr>Tuffy-TTF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Putting up the Tent</vt:lpstr>
      <vt:lpstr>PowerPoint Presentation</vt:lpstr>
      <vt:lpstr>PowerPoint Presentation</vt:lpstr>
      <vt:lpstr>Sentence Time</vt:lpstr>
      <vt:lpstr>PowerPoint Presentation</vt:lpstr>
      <vt:lpstr>PowerPoint Presentation</vt:lpstr>
      <vt:lpstr>Today, we have practised…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Twinkl Phonics</dc:title>
  <dc:creator>Holly Riglar</dc:creator>
  <cp:lastModifiedBy>Rhyiana Patel</cp:lastModifiedBy>
  <cp:revision>380</cp:revision>
  <dcterms:created xsi:type="dcterms:W3CDTF">2018-07-20T11:42:41Z</dcterms:created>
  <dcterms:modified xsi:type="dcterms:W3CDTF">2020-05-25T13:05:35Z</dcterms:modified>
</cp:coreProperties>
</file>