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258" r:id="rId2"/>
    <p:sldId id="264" r:id="rId3"/>
    <p:sldId id="275" r:id="rId4"/>
    <p:sldId id="276" r:id="rId5"/>
    <p:sldId id="277" r:id="rId6"/>
    <p:sldId id="279" r:id="rId7"/>
    <p:sldId id="278" r:id="rId8"/>
    <p:sldId id="280" r:id="rId9"/>
    <p:sldId id="281" r:id="rId10"/>
    <p:sldId id="282" r:id="rId11"/>
    <p:sldId id="283" r:id="rId12"/>
    <p:sldId id="284" r:id="rId13"/>
    <p:sldId id="285" r:id="rId14"/>
    <p:sldId id="286" r:id="rId15"/>
    <p:sldId id="287" r:id="rId16"/>
    <p:sldId id="288" r:id="rId17"/>
    <p:sldId id="267" r:id="rId1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Twinkl" pitchFamily="2" charset="0"/>
      <p:regular r:id="rId25"/>
      <p:bold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B3D2"/>
    <a:srgbClr val="F177AE"/>
    <a:srgbClr val="007740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2" d="100"/>
          <a:sy n="112" d="100"/>
        </p:scale>
        <p:origin x="1566" y="9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twinkl-life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twinkl-life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solidFill>
                  <a:schemeClr val="dk1"/>
                </a:solidFill>
              </a:rPr>
              <a:t>Remember to Practice Safely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Adapt: </a:t>
            </a:r>
            <a:r>
              <a:rPr lang="en-GB" dirty="0"/>
              <a:t>Make poses easier if your breathing isn’t smooth.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Breath evenly: </a:t>
            </a:r>
            <a:r>
              <a:rPr lang="en-GB" dirty="0"/>
              <a:t>Take easy breaths in each pose.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Enjoy it: </a:t>
            </a:r>
            <a:r>
              <a:rPr lang="en-GB" dirty="0"/>
              <a:t>Move in a way that feels good.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Keep safe: </a:t>
            </a:r>
            <a:r>
              <a:rPr lang="en-GB" dirty="0"/>
              <a:t>Don’t touch others and you support where necessary.</a:t>
            </a:r>
          </a:p>
        </p:txBody>
      </p:sp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DB0E5C0B-0FC5-49B7-810B-EE0A7778072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490"/>
          <a:stretch/>
        </p:blipFill>
        <p:spPr>
          <a:xfrm>
            <a:off x="2067021" y="2909911"/>
            <a:ext cx="5009958" cy="3469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DC03C5F-04D2-42F7-802D-3C15B533601D}"/>
              </a:ext>
            </a:extLst>
          </p:cNvPr>
          <p:cNvSpPr/>
          <p:nvPr/>
        </p:nvSpPr>
        <p:spPr>
          <a:xfrm>
            <a:off x="539750" y="5495925"/>
            <a:ext cx="8064500" cy="8128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One day, Tarzan was swinging through the jungle to get to his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secret stash of marshmallows.</a:t>
            </a: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E567DD93-E35E-4C0F-8733-D15C7D8143F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16640">
            <a:off x="4168187" y="2151390"/>
            <a:ext cx="7665981" cy="2259196"/>
          </a:xfrm>
          <a:prstGeom prst="rect">
            <a:avLst/>
          </a:prstGeom>
        </p:spPr>
      </p:pic>
      <p:pic>
        <p:nvPicPr>
          <p:cNvPr id="10" name="Picture 9" descr="A picture containing sitting, front, white&#10;&#10;Description automatically generated">
            <a:extLst>
              <a:ext uri="{FF2B5EF4-FFF2-40B4-BE49-F238E27FC236}">
                <a16:creationId xmlns:a16="http://schemas.microsoft.com/office/drawing/2014/main" id="{ABC10773-9200-42D2-AE9D-67D73C6664C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15"/>
          <a:stretch/>
        </p:blipFill>
        <p:spPr>
          <a:xfrm rot="17949708">
            <a:off x="-3232895" y="1876324"/>
            <a:ext cx="7728048" cy="3372052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3801B39-BCF8-47CA-A6C8-506D869BDB1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527" y="-92281"/>
            <a:ext cx="4121747" cy="4932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042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3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3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3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3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78021 -0.00023 L -3.33333E-6 -4.81481E-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010" y="0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3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3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3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3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DC03C5F-04D2-42F7-802D-3C15B533601D}"/>
              </a:ext>
            </a:extLst>
          </p:cNvPr>
          <p:cNvSpPr/>
          <p:nvPr/>
        </p:nvSpPr>
        <p:spPr>
          <a:xfrm>
            <a:off x="539750" y="5172076"/>
            <a:ext cx="8064500" cy="113665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When he got there, there were no marshmallows! “Did you eat them?”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Tarzan asked the frog. “No, maybe it was the lion - she’s a great hunter,”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replied the frog.</a:t>
            </a:r>
          </a:p>
        </p:txBody>
      </p:sp>
      <p:pic>
        <p:nvPicPr>
          <p:cNvPr id="3" name="Picture 2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B5BF4ED3-B1BA-4AA6-9038-FC96907CE8F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828030" y="3897607"/>
            <a:ext cx="1231488" cy="100617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AAC251F-231B-4071-8CF9-DB978B5A89C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69635" y="1732180"/>
            <a:ext cx="2266714" cy="3222088"/>
          </a:xfrm>
          <a:prstGeom prst="rect">
            <a:avLst/>
          </a:prstGeom>
        </p:spPr>
      </p:pic>
      <p:pic>
        <p:nvPicPr>
          <p:cNvPr id="5" name="Picture 4" descr="A cartoon of a person&#10;&#10;Description automatically generated">
            <a:extLst>
              <a:ext uri="{FF2B5EF4-FFF2-40B4-BE49-F238E27FC236}">
                <a16:creationId xmlns:a16="http://schemas.microsoft.com/office/drawing/2014/main" id="{95B32B7D-8372-4331-9843-6CBAF725B11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5286" y="1723634"/>
            <a:ext cx="2395413" cy="3222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424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DC03C5F-04D2-42F7-802D-3C15B533601D}"/>
              </a:ext>
            </a:extLst>
          </p:cNvPr>
          <p:cNvSpPr/>
          <p:nvPr/>
        </p:nvSpPr>
        <p:spPr>
          <a:xfrm>
            <a:off x="539750" y="5436066"/>
            <a:ext cx="8064500" cy="87266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“It wasn’t me,” said the lion, proudly. “Try the crocodile, he’s quick to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snap things up!”</a:t>
            </a:r>
          </a:p>
        </p:txBody>
      </p:sp>
      <p:pic>
        <p:nvPicPr>
          <p:cNvPr id="4" name="Picture 3" descr="A close up of an animal&#10;&#10;Description automatically generated">
            <a:extLst>
              <a:ext uri="{FF2B5EF4-FFF2-40B4-BE49-F238E27FC236}">
                <a16:creationId xmlns:a16="http://schemas.microsoft.com/office/drawing/2014/main" id="{02929D52-D8B6-48AE-9A31-6679EA5F9C1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8672" y="1903274"/>
            <a:ext cx="4404219" cy="308500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AAC251F-231B-4071-8CF9-DB978B5A89C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88106" y="2009017"/>
            <a:ext cx="1607650" cy="322208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5B32B7D-8372-4331-9843-6CBAF725B11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283728" y="2017249"/>
            <a:ext cx="1252634" cy="3222088"/>
          </a:xfrm>
          <a:prstGeom prst="rect">
            <a:avLst/>
          </a:prstGeom>
        </p:spPr>
      </p:pic>
      <p:pic>
        <p:nvPicPr>
          <p:cNvPr id="8" name="Picture 7" descr="A close up of an animal&#10;&#10;Description automatically generated">
            <a:extLst>
              <a:ext uri="{FF2B5EF4-FFF2-40B4-BE49-F238E27FC236}">
                <a16:creationId xmlns:a16="http://schemas.microsoft.com/office/drawing/2014/main" id="{CC07DE9B-5920-4C11-A288-2734BA43FA7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52196" flipH="1">
            <a:off x="803304" y="2820370"/>
            <a:ext cx="2266603" cy="1731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3528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AAC251F-231B-4071-8CF9-DB978B5A89C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67460" y="3607267"/>
            <a:ext cx="4090876" cy="132357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5B32B7D-8372-4331-9843-6CBAF725B11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76820" y="3674085"/>
            <a:ext cx="3844647" cy="1239491"/>
          </a:xfrm>
          <a:prstGeom prst="rect">
            <a:avLst/>
          </a:prstGeom>
        </p:spPr>
      </p:pic>
      <p:pic>
        <p:nvPicPr>
          <p:cNvPr id="3" name="Picture 2" descr="A close up of an animal&#10;&#10;Description automatically generated">
            <a:extLst>
              <a:ext uri="{FF2B5EF4-FFF2-40B4-BE49-F238E27FC236}">
                <a16:creationId xmlns:a16="http://schemas.microsoft.com/office/drawing/2014/main" id="{8367747E-1BED-4A99-8FBD-6690BDBD15E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47402">
            <a:off x="312350" y="3545096"/>
            <a:ext cx="3867911" cy="2173175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DC03C5F-04D2-42F7-802D-3C15B533601D}"/>
              </a:ext>
            </a:extLst>
          </p:cNvPr>
          <p:cNvSpPr/>
          <p:nvPr/>
        </p:nvSpPr>
        <p:spPr>
          <a:xfrm>
            <a:off x="539750" y="5436066"/>
            <a:ext cx="8064500" cy="87266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“Not me, no way - I hate them,” said the crocodile. “Try the snake, she can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get into anything.”</a:t>
            </a:r>
          </a:p>
        </p:txBody>
      </p:sp>
    </p:spTree>
    <p:extLst>
      <p:ext uri="{BB962C8B-B14F-4D97-AF65-F5344CB8AC3E}">
        <p14:creationId xmlns:p14="http://schemas.microsoft.com/office/powerpoint/2010/main" val="1178888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DC03C5F-04D2-42F7-802D-3C15B533601D}"/>
              </a:ext>
            </a:extLst>
          </p:cNvPr>
          <p:cNvSpPr/>
          <p:nvPr/>
        </p:nvSpPr>
        <p:spPr>
          <a:xfrm>
            <a:off x="539750" y="5436066"/>
            <a:ext cx="8064500" cy="87266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“I could have got the marshmallows, but I didn’t,” said the snake. “Try the giraffe, she can see places that others can’t.”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AAC251F-231B-4071-8CF9-DB978B5A89C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4379728" y="2970572"/>
            <a:ext cx="3862501" cy="212265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5B32B7D-8372-4331-9843-6CBAF725B11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4378391" y="2801923"/>
            <a:ext cx="3862497" cy="2277420"/>
          </a:xfrm>
          <a:prstGeom prst="rect">
            <a:avLst/>
          </a:prstGeom>
        </p:spPr>
      </p:pic>
      <p:pic>
        <p:nvPicPr>
          <p:cNvPr id="9" name="Picture 8" descr="A picture containing black&#10;&#10;Description automatically generated">
            <a:extLst>
              <a:ext uri="{FF2B5EF4-FFF2-40B4-BE49-F238E27FC236}">
                <a16:creationId xmlns:a16="http://schemas.microsoft.com/office/drawing/2014/main" id="{E4DC3655-FCBA-41B9-967D-1CF0FAD3491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27" y="345199"/>
            <a:ext cx="2650921" cy="228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4412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giraffe&#10;&#10;Description automatically generated">
            <a:extLst>
              <a:ext uri="{FF2B5EF4-FFF2-40B4-BE49-F238E27FC236}">
                <a16:creationId xmlns:a16="http://schemas.microsoft.com/office/drawing/2014/main" id="{096810A7-D94F-429F-83DE-6BEBACAEBC2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951" y="465319"/>
            <a:ext cx="4408049" cy="7290303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DC03C5F-04D2-42F7-802D-3C15B533601D}"/>
              </a:ext>
            </a:extLst>
          </p:cNvPr>
          <p:cNvSpPr/>
          <p:nvPr/>
        </p:nvSpPr>
        <p:spPr>
          <a:xfrm>
            <a:off x="539750" y="5436066"/>
            <a:ext cx="8064500" cy="87266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“I cannot believe you think I would do this!” sulked the giraffe and she refused to say anything more.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AAC251F-231B-4071-8CF9-DB978B5A89C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5643742" y="1690948"/>
            <a:ext cx="1780514" cy="33855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5B32B7D-8372-4331-9843-6CBAF725B11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5641857" y="1712350"/>
            <a:ext cx="1780514" cy="3375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1564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DC03C5F-04D2-42F7-802D-3C15B533601D}"/>
              </a:ext>
            </a:extLst>
          </p:cNvPr>
          <p:cNvSpPr/>
          <p:nvPr/>
        </p:nvSpPr>
        <p:spPr>
          <a:xfrm>
            <a:off x="539750" y="5184396"/>
            <a:ext cx="8064500" cy="112433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Then, Tarzan decided to ask the orangutan. “No, no, no, I like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liquorice sweets,” said the orangutan. “Although, I did see the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elephant with some marshmallows.”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AAC251F-231B-4071-8CF9-DB978B5A89C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5249456" y="2513557"/>
            <a:ext cx="2208356" cy="244678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5B32B7D-8372-4331-9843-6CBAF725B11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5264352" y="2646842"/>
            <a:ext cx="2080898" cy="2303999"/>
          </a:xfrm>
          <a:prstGeom prst="rect">
            <a:avLst/>
          </a:prstGeom>
        </p:spPr>
      </p:pic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CD8C7312-FF6A-4169-8418-B880B63BC96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3295" y="549274"/>
            <a:ext cx="3342390" cy="324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827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AAC251F-231B-4071-8CF9-DB978B5A89C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5752822" y="2190843"/>
            <a:ext cx="2702553" cy="273858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5B32B7D-8372-4331-9843-6CBAF725B11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6086996" y="2146101"/>
            <a:ext cx="2383401" cy="2819600"/>
          </a:xfrm>
          <a:prstGeom prst="rect">
            <a:avLst/>
          </a:prstGeom>
        </p:spPr>
      </p:pic>
      <p:pic>
        <p:nvPicPr>
          <p:cNvPr id="8" name="Picture 7" descr="A picture containing mirror, sunglasses&#10;&#10;Description automatically generated">
            <a:extLst>
              <a:ext uri="{FF2B5EF4-FFF2-40B4-BE49-F238E27FC236}">
                <a16:creationId xmlns:a16="http://schemas.microsoft.com/office/drawing/2014/main" id="{1DBD7467-3533-479F-8873-D08DE2D3EA2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6752" y="4498707"/>
            <a:ext cx="380124" cy="302321"/>
          </a:xfrm>
          <a:prstGeom prst="rect">
            <a:avLst/>
          </a:prstGeom>
        </p:spPr>
      </p:pic>
      <p:pic>
        <p:nvPicPr>
          <p:cNvPr id="3" name="Picture 2" descr="A picture containing water, group&#10;&#10;Description automatically generated">
            <a:extLst>
              <a:ext uri="{FF2B5EF4-FFF2-40B4-BE49-F238E27FC236}">
                <a16:creationId xmlns:a16="http://schemas.microsoft.com/office/drawing/2014/main" id="{9A7AA383-B47C-4988-AD2B-D8A4D86BC98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1309" y="2146101"/>
            <a:ext cx="6631368" cy="3937199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DC03C5F-04D2-42F7-802D-3C15B533601D}"/>
              </a:ext>
            </a:extLst>
          </p:cNvPr>
          <p:cNvSpPr/>
          <p:nvPr/>
        </p:nvSpPr>
        <p:spPr>
          <a:xfrm>
            <a:off x="539750" y="5176007"/>
            <a:ext cx="8064500" cy="113271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Tarzan found the elephant with a trunkful of marshmallows. “I found these and I was looking for you, Tarzan, as I know how much you like them,”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said the elephant.</a:t>
            </a:r>
          </a:p>
        </p:txBody>
      </p:sp>
    </p:spTree>
    <p:extLst>
      <p:ext uri="{BB962C8B-B14F-4D97-AF65-F5344CB8AC3E}">
        <p14:creationId xmlns:p14="http://schemas.microsoft.com/office/powerpoint/2010/main" val="4777228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F6C8559-3FFA-46A2-9FE8-228A8702347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262"/>
          <a:stretch/>
        </p:blipFill>
        <p:spPr>
          <a:xfrm>
            <a:off x="755650" y="1472562"/>
            <a:ext cx="2624138" cy="5619222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DC03C5F-04D2-42F7-802D-3C15B533601D}"/>
              </a:ext>
            </a:extLst>
          </p:cNvPr>
          <p:cNvSpPr/>
          <p:nvPr/>
        </p:nvSpPr>
        <p:spPr>
          <a:xfrm>
            <a:off x="539750" y="5734050"/>
            <a:ext cx="8064500" cy="57467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Tarzan was so delighted, he yodelled. </a:t>
            </a:r>
          </a:p>
        </p:txBody>
      </p:sp>
      <p:pic>
        <p:nvPicPr>
          <p:cNvPr id="14" name="Picture 13" descr="A picture containing green, dog, cat&#10;&#10;Description automatically generated">
            <a:extLst>
              <a:ext uri="{FF2B5EF4-FFF2-40B4-BE49-F238E27FC236}">
                <a16:creationId xmlns:a16="http://schemas.microsoft.com/office/drawing/2014/main" id="{A8C31FF1-AF48-403D-AFE4-A864874C8AE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12372">
            <a:off x="3266111" y="1549002"/>
            <a:ext cx="7112055" cy="2415471"/>
          </a:xfrm>
          <a:prstGeom prst="rect">
            <a:avLst/>
          </a:prstGeom>
        </p:spPr>
      </p:pic>
      <p:pic>
        <p:nvPicPr>
          <p:cNvPr id="16" name="Picture 15" descr="A picture containing table, sitting, knot&#10;&#10;Description automatically generated">
            <a:extLst>
              <a:ext uri="{FF2B5EF4-FFF2-40B4-BE49-F238E27FC236}">
                <a16:creationId xmlns:a16="http://schemas.microsoft.com/office/drawing/2014/main" id="{78BFC662-98BF-4B53-BF4C-9D0093BEF3A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25358">
            <a:off x="3145191" y="1404357"/>
            <a:ext cx="7452501" cy="2329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1716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picture containing graffiti, room&#10;&#10;Description automatically generated">
            <a:extLst>
              <a:ext uri="{FF2B5EF4-FFF2-40B4-BE49-F238E27FC236}">
                <a16:creationId xmlns:a16="http://schemas.microsoft.com/office/drawing/2014/main" id="{9952D46B-0866-47F7-8F98-31E82CCED7C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9401" y="4200397"/>
            <a:ext cx="695325" cy="597508"/>
          </a:xfrm>
          <a:prstGeom prst="rect">
            <a:avLst/>
          </a:prstGeom>
        </p:spPr>
      </p:pic>
      <p:pic>
        <p:nvPicPr>
          <p:cNvPr id="13" name="Picture 12" descr="A picture containing graffiti, room&#10;&#10;Description automatically generated">
            <a:extLst>
              <a:ext uri="{FF2B5EF4-FFF2-40B4-BE49-F238E27FC236}">
                <a16:creationId xmlns:a16="http://schemas.microsoft.com/office/drawing/2014/main" id="{137F8891-EB7A-4235-9A90-7DDBEB4D383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038" y="4499151"/>
            <a:ext cx="990200" cy="850901"/>
          </a:xfrm>
          <a:prstGeom prst="rect">
            <a:avLst/>
          </a:prstGeom>
        </p:spPr>
      </p:pic>
      <p:pic>
        <p:nvPicPr>
          <p:cNvPr id="15" name="Picture 14" descr="A picture containing graffiti, room&#10;&#10;Description automatically generated">
            <a:extLst>
              <a:ext uri="{FF2B5EF4-FFF2-40B4-BE49-F238E27FC236}">
                <a16:creationId xmlns:a16="http://schemas.microsoft.com/office/drawing/2014/main" id="{BCFAA85D-B36A-4F4D-82A3-2ACB40894C6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7963" y="4614061"/>
            <a:ext cx="1508895" cy="1296627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DC03C5F-04D2-42F7-802D-3C15B533601D}"/>
              </a:ext>
            </a:extLst>
          </p:cNvPr>
          <p:cNvSpPr/>
          <p:nvPr/>
        </p:nvSpPr>
        <p:spPr>
          <a:xfrm>
            <a:off x="539750" y="5457825"/>
            <a:ext cx="8064500" cy="85090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Tarzan shared his marshmallows with the elephant and then they both had a happy nap. </a:t>
            </a:r>
          </a:p>
        </p:txBody>
      </p:sp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823F7063-FA15-4C94-8388-A099E39E6BA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73195">
            <a:off x="4505325" y="3642572"/>
            <a:ext cx="3898900" cy="835958"/>
          </a:xfrm>
          <a:prstGeom prst="rect">
            <a:avLst/>
          </a:prstGeom>
        </p:spPr>
      </p:pic>
      <p:pic>
        <p:nvPicPr>
          <p:cNvPr id="8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id="{CB81E77F-91C7-474A-8C73-65477DFA0D6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9965" y="4414624"/>
            <a:ext cx="3314010" cy="970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543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96296E-6 L -0.02847 0.01366 " pathEditMode="relative" rAng="0" ptsTypes="AA">
                                      <p:cBhvr>
                                        <p:cTn id="6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4" y="64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4.07407E-6 L 0.04011 0.01088 " pathEditMode="relative" rAng="0" ptsTypes="AA">
                                      <p:cBhvr>
                                        <p:cTn id="8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4" y="55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7 L 0.03142 0.01875 " pathEditMode="relative" rAng="0" ptsTypes="AA">
                                      <p:cBhvr>
                                        <p:cTn id="10" dur="8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3" y="92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icture containing graffiti, room&#10;&#10;Description automatically generated">
            <a:extLst>
              <a:ext uri="{FF2B5EF4-FFF2-40B4-BE49-F238E27FC236}">
                <a16:creationId xmlns:a16="http://schemas.microsoft.com/office/drawing/2014/main" id="{0395C3E7-7F1A-4891-A60E-CB1C634D86B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17" t="1" r="16323" b="41422"/>
          <a:stretch/>
        </p:blipFill>
        <p:spPr>
          <a:xfrm>
            <a:off x="0" y="371475"/>
            <a:ext cx="9144000" cy="6486525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DC03C5F-04D2-42F7-802D-3C15B533601D}"/>
              </a:ext>
            </a:extLst>
          </p:cNvPr>
          <p:cNvSpPr/>
          <p:nvPr/>
        </p:nvSpPr>
        <p:spPr>
          <a:xfrm>
            <a:off x="539750" y="5711218"/>
            <a:ext cx="8064500" cy="59750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As they napped, the birds told them a beautiful story.</a:t>
            </a:r>
          </a:p>
        </p:txBody>
      </p:sp>
      <p:pic>
        <p:nvPicPr>
          <p:cNvPr id="8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id="{CB81E77F-91C7-474A-8C73-65477DFA0D6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3495" y="3419476"/>
            <a:ext cx="3956653" cy="1159248"/>
          </a:xfrm>
          <a:prstGeom prst="rect">
            <a:avLst/>
          </a:prstGeom>
        </p:spPr>
      </p:pic>
      <p:pic>
        <p:nvPicPr>
          <p:cNvPr id="14" name="Picture 13" descr="A picture containing bird&#10;&#10;Description automatically generated">
            <a:extLst>
              <a:ext uri="{FF2B5EF4-FFF2-40B4-BE49-F238E27FC236}">
                <a16:creationId xmlns:a16="http://schemas.microsoft.com/office/drawing/2014/main" id="{77894F3D-4EBD-439C-AB28-E67AC813B16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6982" y="1347613"/>
            <a:ext cx="2133981" cy="2059385"/>
          </a:xfrm>
          <a:prstGeom prst="rect">
            <a:avLst/>
          </a:prstGeom>
        </p:spPr>
      </p:pic>
      <p:pic>
        <p:nvPicPr>
          <p:cNvPr id="17" name="Picture 16" descr="A sign in the dark&#10;&#10;Description automatically generated">
            <a:extLst>
              <a:ext uri="{FF2B5EF4-FFF2-40B4-BE49-F238E27FC236}">
                <a16:creationId xmlns:a16="http://schemas.microsoft.com/office/drawing/2014/main" id="{0E2006BE-AA9E-422B-82BB-287DDFDD48D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014" y="2269252"/>
            <a:ext cx="1262062" cy="683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3560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22222E-6 L -0.38906 -0.2636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462" y="-13194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DC03C5F-04D2-42F7-802D-3C15B533601D}"/>
              </a:ext>
            </a:extLst>
          </p:cNvPr>
          <p:cNvSpPr/>
          <p:nvPr/>
        </p:nvSpPr>
        <p:spPr>
          <a:xfrm>
            <a:off x="539750" y="5729681"/>
            <a:ext cx="8064500" cy="57904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After the story, Tarzan was so relaxed, he decided to sit and be happy.</a:t>
            </a:r>
          </a:p>
        </p:txBody>
      </p:sp>
      <p:pic>
        <p:nvPicPr>
          <p:cNvPr id="3" name="Picture 2" descr="A picture containing shirt&#10;&#10;Description automatically generated">
            <a:extLst>
              <a:ext uri="{FF2B5EF4-FFF2-40B4-BE49-F238E27FC236}">
                <a16:creationId xmlns:a16="http://schemas.microsoft.com/office/drawing/2014/main" id="{090FFB51-3967-40D7-9A3C-017819D7E4A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5946" y="2617365"/>
            <a:ext cx="1848557" cy="2428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0912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room&#10;&#10;Description automatically generated">
            <a:extLst>
              <a:ext uri="{FF2B5EF4-FFF2-40B4-BE49-F238E27FC236}">
                <a16:creationId xmlns:a16="http://schemas.microsoft.com/office/drawing/2014/main" id="{0CF8DF34-68DF-482C-A2A0-928E328BDF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323" y="0"/>
            <a:ext cx="7183353" cy="6858000"/>
          </a:xfrm>
          <a:prstGeom prst="rect">
            <a:avLst/>
          </a:prstGeom>
        </p:spPr>
      </p:pic>
      <p:pic>
        <p:nvPicPr>
          <p:cNvPr id="10" name="gif" hidden="1">
            <a:extLst>
              <a:ext uri="{FF2B5EF4-FFF2-40B4-BE49-F238E27FC236}">
                <a16:creationId xmlns:a16="http://schemas.microsoft.com/office/drawing/2014/main" id="{E7AA9B64-A5A8-433D-B1AC-DBD03FA7D60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107" y="2724149"/>
            <a:ext cx="2687375" cy="3800475"/>
          </a:xfrm>
          <a:prstGeom prst="rect">
            <a:avLst/>
          </a:prstGeom>
        </p:spPr>
      </p:pic>
      <p:pic>
        <p:nvPicPr>
          <p:cNvPr id="13" name="image" descr="A picture containing object, timepiece&#10;&#10;Description automatically generated" hidden="1">
            <a:extLst>
              <a:ext uri="{FF2B5EF4-FFF2-40B4-BE49-F238E27FC236}">
                <a16:creationId xmlns:a16="http://schemas.microsoft.com/office/drawing/2014/main" id="{13C5ABD3-8715-4231-8624-16994BC467C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9591" y="2725287"/>
            <a:ext cx="2687375" cy="3800475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DC03C5F-04D2-42F7-802D-3C15B533601D}"/>
              </a:ext>
            </a:extLst>
          </p:cNvPr>
          <p:cNvSpPr/>
          <p:nvPr/>
        </p:nvSpPr>
        <p:spPr>
          <a:xfrm>
            <a:off x="3856168" y="5656655"/>
            <a:ext cx="1431663" cy="57904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Start Timer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348DD481-CDF2-4FA3-BE2C-DF01C48A2119}"/>
              </a:ext>
            </a:extLst>
          </p:cNvPr>
          <p:cNvSpPr/>
          <p:nvPr/>
        </p:nvSpPr>
        <p:spPr>
          <a:xfrm>
            <a:off x="544512" y="5805487"/>
            <a:ext cx="8064500" cy="290906"/>
          </a:xfrm>
          <a:prstGeom prst="roundRect">
            <a:avLst/>
          </a:prstGeom>
          <a:solidFill>
            <a:srgbClr val="F177AE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238F705C-BF26-44D6-B3F0-0EEA865D0AFE}"/>
              </a:ext>
            </a:extLst>
          </p:cNvPr>
          <p:cNvSpPr/>
          <p:nvPr/>
        </p:nvSpPr>
        <p:spPr>
          <a:xfrm>
            <a:off x="544512" y="5805487"/>
            <a:ext cx="8064500" cy="29090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46D863DA-B942-4B5B-BBA8-8B224B60C7CD}"/>
              </a:ext>
            </a:extLst>
          </p:cNvPr>
          <p:cNvSpPr/>
          <p:nvPr/>
        </p:nvSpPr>
        <p:spPr>
          <a:xfrm>
            <a:off x="544512" y="5805487"/>
            <a:ext cx="8064500" cy="290906"/>
          </a:xfrm>
          <a:prstGeom prst="roundRect">
            <a:avLst/>
          </a:prstGeom>
          <a:noFill/>
          <a:ln w="38100">
            <a:solidFill>
              <a:srgbClr val="E9B3D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2385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9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9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 animBg="1"/>
      <p:bldP spid="14" grpId="0" animBg="1"/>
      <p:bldP spid="14" grpId="1" animBg="1"/>
      <p:bldP spid="15" grpId="0" animBg="1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peech Bubble: Oval 10">
            <a:extLst>
              <a:ext uri="{FF2B5EF4-FFF2-40B4-BE49-F238E27FC236}">
                <a16:creationId xmlns:a16="http://schemas.microsoft.com/office/drawing/2014/main" id="{CDC03C5F-04D2-42F7-802D-3C15B533601D}"/>
              </a:ext>
            </a:extLst>
          </p:cNvPr>
          <p:cNvSpPr/>
          <p:nvPr/>
        </p:nvSpPr>
        <p:spPr>
          <a:xfrm>
            <a:off x="3134659" y="1733550"/>
            <a:ext cx="2146300" cy="1371476"/>
          </a:xfrm>
          <a:prstGeom prst="wedgeEllipseCallout">
            <a:avLst>
              <a:gd name="adj1" fmla="val 43516"/>
              <a:gd name="adj2" fmla="val 4154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Namaste</a:t>
            </a:r>
          </a:p>
        </p:txBody>
      </p:sp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CCA19106-B0A3-4159-B3A2-F4436597EC3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8084" y="2491530"/>
            <a:ext cx="2066109" cy="2789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7210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370</TotalTime>
  <Words>342</Words>
  <Application>Microsoft Office PowerPoint</Application>
  <PresentationFormat>On-screen Show (4:3)</PresentationFormat>
  <Paragraphs>19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Twinkl</vt:lpstr>
      <vt:lpstr>Arial</vt:lpstr>
      <vt:lpstr>Calibri</vt:lpstr>
      <vt:lpstr>Office Theme</vt:lpstr>
      <vt:lpstr>PowerPoint Presentation</vt:lpstr>
      <vt:lpstr>Remember to Practice Safely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Marine Redon</dc:creator>
  <cp:lastModifiedBy>Marine Redon</cp:lastModifiedBy>
  <cp:revision>29</cp:revision>
  <dcterms:created xsi:type="dcterms:W3CDTF">2020-04-09T13:36:10Z</dcterms:created>
  <dcterms:modified xsi:type="dcterms:W3CDTF">2020-04-15T07:28:23Z</dcterms:modified>
</cp:coreProperties>
</file>