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83" r:id="rId7"/>
    <p:sldId id="384" r:id="rId8"/>
    <p:sldId id="385" r:id="rId9"/>
    <p:sldId id="386" r:id="rId10"/>
    <p:sldId id="377" r:id="rId11"/>
    <p:sldId id="378" r:id="rId12"/>
    <p:sldId id="379" r:id="rId13"/>
    <p:sldId id="387" r:id="rId14"/>
    <p:sldId id="388" r:id="rId15"/>
    <p:sldId id="389" r:id="rId16"/>
    <p:sldId id="390" r:id="rId17"/>
    <p:sldId id="380" r:id="rId18"/>
    <p:sldId id="381" r:id="rId19"/>
    <p:sldId id="382" r:id="rId20"/>
    <p:sldId id="391" r:id="rId21"/>
    <p:sldId id="392" r:id="rId22"/>
    <p:sldId id="393" r:id="rId23"/>
    <p:sldId id="39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D66B"/>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80" d="100"/>
          <a:sy n="80" d="100"/>
        </p:scale>
        <p:origin x="8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260A2CB5-7B8B-4E1E-82F1-2A5201A2B9AB}"/>
    <pc:docChg chg="custSel addSld delSld modSld">
      <pc:chgData name="Ashleigh Sobol" userId="8430f2a2-602f-4dde-a79b-412efd9dd8bf" providerId="ADAL" clId="{260A2CB5-7B8B-4E1E-82F1-2A5201A2B9AB}" dt="2018-04-12T11:22:16.691" v="424" actId="20577"/>
      <pc:docMkLst>
        <pc:docMk/>
      </pc:docMkLst>
      <pc:sldChg chg="addSp delSp modSp">
        <pc:chgData name="Ashleigh Sobol" userId="8430f2a2-602f-4dde-a79b-412efd9dd8bf" providerId="ADAL" clId="{260A2CB5-7B8B-4E1E-82F1-2A5201A2B9AB}" dt="2018-04-12T11:22:16.691" v="424" actId="20577"/>
        <pc:sldMkLst>
          <pc:docMk/>
          <pc:sldMk cId="273723392" sldId="308"/>
        </pc:sldMkLst>
        <pc:spChg chg="add mod">
          <ac:chgData name="Ashleigh Sobol" userId="8430f2a2-602f-4dde-a79b-412efd9dd8bf" providerId="ADAL" clId="{260A2CB5-7B8B-4E1E-82F1-2A5201A2B9AB}" dt="2018-04-12T11:18:40.071" v="185" actId="1076"/>
          <ac:spMkLst>
            <pc:docMk/>
            <pc:sldMk cId="273723392" sldId="308"/>
            <ac:spMk id="2" creationId="{65F16754-2444-42E5-A698-0318AE99F709}"/>
          </ac:spMkLst>
        </pc:spChg>
        <pc:spChg chg="add del mod">
          <ac:chgData name="Ashleigh Sobol" userId="8430f2a2-602f-4dde-a79b-412efd9dd8bf" providerId="ADAL" clId="{260A2CB5-7B8B-4E1E-82F1-2A5201A2B9AB}" dt="2018-04-12T11:09:08.313" v="107" actId="478"/>
          <ac:spMkLst>
            <pc:docMk/>
            <pc:sldMk cId="273723392" sldId="308"/>
            <ac:spMk id="3" creationId="{3888CCD5-46FA-43F9-B77F-3B22CF68D522}"/>
          </ac:spMkLst>
        </pc:spChg>
        <pc:spChg chg="add mod">
          <ac:chgData name="Ashleigh Sobol" userId="8430f2a2-602f-4dde-a79b-412efd9dd8bf" providerId="ADAL" clId="{260A2CB5-7B8B-4E1E-82F1-2A5201A2B9AB}" dt="2018-04-12T11:18:52.003" v="189" actId="1076"/>
          <ac:spMkLst>
            <pc:docMk/>
            <pc:sldMk cId="273723392" sldId="308"/>
            <ac:spMk id="4" creationId="{8D96AE9D-C830-4B38-BB15-D87D4A116BBC}"/>
          </ac:spMkLst>
        </pc:spChg>
        <pc:spChg chg="add mod">
          <ac:chgData name="Ashleigh Sobol" userId="8430f2a2-602f-4dde-a79b-412efd9dd8bf" providerId="ADAL" clId="{260A2CB5-7B8B-4E1E-82F1-2A5201A2B9AB}" dt="2018-04-12T11:18:42.901" v="186" actId="1076"/>
          <ac:spMkLst>
            <pc:docMk/>
            <pc:sldMk cId="273723392" sldId="308"/>
            <ac:spMk id="5" creationId="{0680B61A-BD7D-4328-9581-AA958CA2AB44}"/>
          </ac:spMkLst>
        </pc:spChg>
        <pc:spChg chg="add del mod">
          <ac:chgData name="Ashleigh Sobol" userId="8430f2a2-602f-4dde-a79b-412efd9dd8bf" providerId="ADAL" clId="{260A2CB5-7B8B-4E1E-82F1-2A5201A2B9AB}" dt="2018-04-12T11:09:20.845" v="110" actId="478"/>
          <ac:spMkLst>
            <pc:docMk/>
            <pc:sldMk cId="273723392" sldId="308"/>
            <ac:spMk id="6" creationId="{A238D45E-711F-4909-8843-BE0CFE696FA9}"/>
          </ac:spMkLst>
        </pc:spChg>
        <pc:spChg chg="add del mod">
          <ac:chgData name="Ashleigh Sobol" userId="8430f2a2-602f-4dde-a79b-412efd9dd8bf" providerId="ADAL" clId="{260A2CB5-7B8B-4E1E-82F1-2A5201A2B9AB}" dt="2018-04-12T11:12:01.475" v="113" actId="478"/>
          <ac:spMkLst>
            <pc:docMk/>
            <pc:sldMk cId="273723392" sldId="308"/>
            <ac:spMk id="7" creationId="{CE9A516F-5E64-433F-B60E-1E42C2D501FE}"/>
          </ac:spMkLst>
        </pc:spChg>
        <pc:spChg chg="add mod">
          <ac:chgData name="Ashleigh Sobol" userId="8430f2a2-602f-4dde-a79b-412efd9dd8bf" providerId="ADAL" clId="{260A2CB5-7B8B-4E1E-82F1-2A5201A2B9AB}" dt="2018-04-12T11:19:00.562" v="203" actId="1036"/>
          <ac:spMkLst>
            <pc:docMk/>
            <pc:sldMk cId="273723392" sldId="308"/>
            <ac:spMk id="9" creationId="{E74E2BFE-186E-4229-B683-DFAC21B0CED7}"/>
          </ac:spMkLst>
        </pc:spChg>
        <pc:spChg chg="add mod">
          <ac:chgData name="Ashleigh Sobol" userId="8430f2a2-602f-4dde-a79b-412efd9dd8bf" providerId="ADAL" clId="{260A2CB5-7B8B-4E1E-82F1-2A5201A2B9AB}" dt="2018-04-12T11:20:37.283" v="307" actId="1035"/>
          <ac:spMkLst>
            <pc:docMk/>
            <pc:sldMk cId="273723392" sldId="308"/>
            <ac:spMk id="10" creationId="{399AE379-F5C6-4503-B264-A5C17319AECA}"/>
          </ac:spMkLst>
        </pc:spChg>
        <pc:spChg chg="add del mod">
          <ac:chgData name="Ashleigh Sobol" userId="8430f2a2-602f-4dde-a79b-412efd9dd8bf" providerId="ADAL" clId="{260A2CB5-7B8B-4E1E-82F1-2A5201A2B9AB}" dt="2018-04-12T11:13:07.598" v="117" actId="478"/>
          <ac:spMkLst>
            <pc:docMk/>
            <pc:sldMk cId="273723392" sldId="308"/>
            <ac:spMk id="11" creationId="{CE6A2C75-D9E2-4A84-9FDB-86D5FEFDE98A}"/>
          </ac:spMkLst>
        </pc:spChg>
        <pc:spChg chg="add del mod">
          <ac:chgData name="Ashleigh Sobol" userId="8430f2a2-602f-4dde-a79b-412efd9dd8bf" providerId="ADAL" clId="{260A2CB5-7B8B-4E1E-82F1-2A5201A2B9AB}" dt="2018-04-12T11:13:37.673" v="119" actId="478"/>
          <ac:spMkLst>
            <pc:docMk/>
            <pc:sldMk cId="273723392" sldId="308"/>
            <ac:spMk id="12" creationId="{62032BEE-DA1B-4BF7-B6D6-CD61D1EE45B8}"/>
          </ac:spMkLst>
        </pc:spChg>
        <pc:spChg chg="add del mod">
          <ac:chgData name="Ashleigh Sobol" userId="8430f2a2-602f-4dde-a79b-412efd9dd8bf" providerId="ADAL" clId="{260A2CB5-7B8B-4E1E-82F1-2A5201A2B9AB}" dt="2018-04-12T11:14:08.123" v="124" actId="478"/>
          <ac:spMkLst>
            <pc:docMk/>
            <pc:sldMk cId="273723392" sldId="308"/>
            <ac:spMk id="13" creationId="{D348285C-DB40-4CDF-AD07-DD5C0C646DD3}"/>
          </ac:spMkLst>
        </pc:spChg>
        <pc:spChg chg="add del mod">
          <ac:chgData name="Ashleigh Sobol" userId="8430f2a2-602f-4dde-a79b-412efd9dd8bf" providerId="ADAL" clId="{260A2CB5-7B8B-4E1E-82F1-2A5201A2B9AB}" dt="2018-04-12T11:14:43.788" v="126" actId="478"/>
          <ac:spMkLst>
            <pc:docMk/>
            <pc:sldMk cId="273723392" sldId="308"/>
            <ac:spMk id="14" creationId="{E322554C-D2E8-4958-90F9-D9D947A8A287}"/>
          </ac:spMkLst>
        </pc:spChg>
        <pc:spChg chg="add del mod">
          <ac:chgData name="Ashleigh Sobol" userId="8430f2a2-602f-4dde-a79b-412efd9dd8bf" providerId="ADAL" clId="{260A2CB5-7B8B-4E1E-82F1-2A5201A2B9AB}" dt="2018-04-12T11:15:44.122" v="140" actId="478"/>
          <ac:spMkLst>
            <pc:docMk/>
            <pc:sldMk cId="273723392" sldId="308"/>
            <ac:spMk id="15" creationId="{B2C6C791-5DC1-42E6-A804-A7C8040A5858}"/>
          </ac:spMkLst>
        </pc:spChg>
        <pc:spChg chg="mod">
          <ac:chgData name="Ashleigh Sobol" userId="8430f2a2-602f-4dde-a79b-412efd9dd8bf" providerId="ADAL" clId="{260A2CB5-7B8B-4E1E-82F1-2A5201A2B9AB}" dt="2018-04-12T11:18:36.722" v="184" actId="404"/>
          <ac:spMkLst>
            <pc:docMk/>
            <pc:sldMk cId="273723392" sldId="308"/>
            <ac:spMk id="19" creationId="{5252A847-DE45-4FA3-A1F8-EEBEB845FF8E}"/>
          </ac:spMkLst>
        </pc:spChg>
        <pc:spChg chg="add del mod">
          <ac:chgData name="Ashleigh Sobol" userId="8430f2a2-602f-4dde-a79b-412efd9dd8bf" providerId="ADAL" clId="{260A2CB5-7B8B-4E1E-82F1-2A5201A2B9AB}" dt="2018-04-12T11:15:44.122" v="140" actId="478"/>
          <ac:spMkLst>
            <pc:docMk/>
            <pc:sldMk cId="273723392" sldId="308"/>
            <ac:spMk id="20" creationId="{923A433D-154B-4FE3-A1DE-038342F6083C}"/>
          </ac:spMkLst>
        </pc:spChg>
        <pc:spChg chg="add mod">
          <ac:chgData name="Ashleigh Sobol" userId="8430f2a2-602f-4dde-a79b-412efd9dd8bf" providerId="ADAL" clId="{260A2CB5-7B8B-4E1E-82F1-2A5201A2B9AB}" dt="2018-04-12T11:20:45.798" v="324" actId="1076"/>
          <ac:spMkLst>
            <pc:docMk/>
            <pc:sldMk cId="273723392" sldId="308"/>
            <ac:spMk id="21" creationId="{6CF0A79A-E353-4C58-8537-2C2D5D9449F2}"/>
          </ac:spMkLst>
        </pc:spChg>
        <pc:spChg chg="add mod">
          <ac:chgData name="Ashleigh Sobol" userId="8430f2a2-602f-4dde-a79b-412efd9dd8bf" providerId="ADAL" clId="{260A2CB5-7B8B-4E1E-82F1-2A5201A2B9AB}" dt="2018-04-12T11:19:08.113" v="205" actId="1076"/>
          <ac:spMkLst>
            <pc:docMk/>
            <pc:sldMk cId="273723392" sldId="308"/>
            <ac:spMk id="22" creationId="{8FB9283B-2BD5-4C62-B311-254DE84613CF}"/>
          </ac:spMkLst>
        </pc:spChg>
        <pc:spChg chg="add mod">
          <ac:chgData name="Ashleigh Sobol" userId="8430f2a2-602f-4dde-a79b-412efd9dd8bf" providerId="ADAL" clId="{260A2CB5-7B8B-4E1E-82F1-2A5201A2B9AB}" dt="2018-04-12T11:18:57.478" v="191" actId="1076"/>
          <ac:spMkLst>
            <pc:docMk/>
            <pc:sldMk cId="273723392" sldId="308"/>
            <ac:spMk id="23" creationId="{1646D7BB-5BFD-4CD6-BA6D-C59867834584}"/>
          </ac:spMkLst>
        </pc:spChg>
        <pc:spChg chg="add mod">
          <ac:chgData name="Ashleigh Sobol" userId="8430f2a2-602f-4dde-a79b-412efd9dd8bf" providerId="ADAL" clId="{260A2CB5-7B8B-4E1E-82F1-2A5201A2B9AB}" dt="2018-04-12T11:21:24.598" v="356" actId="1037"/>
          <ac:spMkLst>
            <pc:docMk/>
            <pc:sldMk cId="273723392" sldId="308"/>
            <ac:spMk id="24" creationId="{9F290A53-8C29-4400-A96D-74CBDF9F673B}"/>
          </ac:spMkLst>
        </pc:spChg>
        <pc:spChg chg="add mod">
          <ac:chgData name="Ashleigh Sobol" userId="8430f2a2-602f-4dde-a79b-412efd9dd8bf" providerId="ADAL" clId="{260A2CB5-7B8B-4E1E-82F1-2A5201A2B9AB}" dt="2018-04-12T11:22:01.808" v="417" actId="20577"/>
          <ac:spMkLst>
            <pc:docMk/>
            <pc:sldMk cId="273723392" sldId="308"/>
            <ac:spMk id="25" creationId="{FE59663F-544C-4925-85B3-C9ADD4E46E3A}"/>
          </ac:spMkLst>
        </pc:spChg>
        <pc:spChg chg="add mod">
          <ac:chgData name="Ashleigh Sobol" userId="8430f2a2-602f-4dde-a79b-412efd9dd8bf" providerId="ADAL" clId="{260A2CB5-7B8B-4E1E-82F1-2A5201A2B9AB}" dt="2018-04-12T11:21:56.426" v="411" actId="20577"/>
          <ac:spMkLst>
            <pc:docMk/>
            <pc:sldMk cId="273723392" sldId="308"/>
            <ac:spMk id="26" creationId="{300CCE37-20DC-4617-AD48-AB2EDBF049F2}"/>
          </ac:spMkLst>
        </pc:spChg>
        <pc:spChg chg="add mod">
          <ac:chgData name="Ashleigh Sobol" userId="8430f2a2-602f-4dde-a79b-412efd9dd8bf" providerId="ADAL" clId="{260A2CB5-7B8B-4E1E-82F1-2A5201A2B9AB}" dt="2018-04-12T11:22:16.691" v="424" actId="20577"/>
          <ac:spMkLst>
            <pc:docMk/>
            <pc:sldMk cId="273723392" sldId="308"/>
            <ac:spMk id="27" creationId="{53FE02AF-FFFE-4C7E-BFA5-010C3E98D7CC}"/>
          </ac:spMkLst>
        </pc:spChg>
        <pc:spChg chg="add mod">
          <ac:chgData name="Ashleigh Sobol" userId="8430f2a2-602f-4dde-a79b-412efd9dd8bf" providerId="ADAL" clId="{260A2CB5-7B8B-4E1E-82F1-2A5201A2B9AB}" dt="2018-04-12T11:21:36.687" v="382" actId="20577"/>
          <ac:spMkLst>
            <pc:docMk/>
            <pc:sldMk cId="273723392" sldId="308"/>
            <ac:spMk id="28" creationId="{4E772161-8B0D-4868-88B4-9A88DE4DAA56}"/>
          </ac:spMkLst>
        </pc:spChg>
        <pc:spChg chg="add mod">
          <ac:chgData name="Ashleigh Sobol" userId="8430f2a2-602f-4dde-a79b-412efd9dd8bf" providerId="ADAL" clId="{260A2CB5-7B8B-4E1E-82F1-2A5201A2B9AB}" dt="2018-04-12T11:21:32.747" v="373" actId="20577"/>
          <ac:spMkLst>
            <pc:docMk/>
            <pc:sldMk cId="273723392" sldId="308"/>
            <ac:spMk id="29" creationId="{95021E19-4D77-45E3-B4EE-FA218000E538}"/>
          </ac:spMkLst>
        </pc:spChg>
        <pc:spChg chg="add mod">
          <ac:chgData name="Ashleigh Sobol" userId="8430f2a2-602f-4dde-a79b-412efd9dd8bf" providerId="ADAL" clId="{260A2CB5-7B8B-4E1E-82F1-2A5201A2B9AB}" dt="2018-04-12T11:21:39.991" v="391" actId="20577"/>
          <ac:spMkLst>
            <pc:docMk/>
            <pc:sldMk cId="273723392" sldId="308"/>
            <ac:spMk id="30" creationId="{9F116368-99C3-4894-BB35-E8E918098E14}"/>
          </ac:spMkLst>
        </pc:spChg>
        <pc:spChg chg="add mod">
          <ac:chgData name="Ashleigh Sobol" userId="8430f2a2-602f-4dde-a79b-412efd9dd8bf" providerId="ADAL" clId="{260A2CB5-7B8B-4E1E-82F1-2A5201A2B9AB}" dt="2018-04-12T11:21:27.767" v="360" actId="20577"/>
          <ac:spMkLst>
            <pc:docMk/>
            <pc:sldMk cId="273723392" sldId="308"/>
            <ac:spMk id="31" creationId="{3BB91995-2775-4879-AB4F-6FEA99205A92}"/>
          </ac:spMkLst>
        </pc:spChg>
      </pc:sldChg>
      <pc:sldChg chg="modSp add">
        <pc:chgData name="Ashleigh Sobol" userId="8430f2a2-602f-4dde-a79b-412efd9dd8bf" providerId="ADAL" clId="{260A2CB5-7B8B-4E1E-82F1-2A5201A2B9AB}" dt="2018-04-12T11:21:13.488" v="342" actId="207"/>
        <pc:sldMkLst>
          <pc:docMk/>
          <pc:sldMk cId="2145224428" sldId="362"/>
        </pc:sldMkLst>
        <pc:spChg chg="mod">
          <ac:chgData name="Ashleigh Sobol" userId="8430f2a2-602f-4dde-a79b-412efd9dd8bf" providerId="ADAL" clId="{260A2CB5-7B8B-4E1E-82F1-2A5201A2B9AB}" dt="2018-04-12T11:21:13.488" v="342" actId="207"/>
          <ac:spMkLst>
            <pc:docMk/>
            <pc:sldMk cId="2145224428" sldId="362"/>
            <ac:spMk id="4" creationId="{8D96AE9D-C830-4B38-BB15-D87D4A116BBC}"/>
          </ac:spMkLst>
        </pc:spChg>
        <pc:spChg chg="mod">
          <ac:chgData name="Ashleigh Sobol" userId="8430f2a2-602f-4dde-a79b-412efd9dd8bf" providerId="ADAL" clId="{260A2CB5-7B8B-4E1E-82F1-2A5201A2B9AB}" dt="2018-04-12T11:21:13.488" v="342" actId="207"/>
          <ac:spMkLst>
            <pc:docMk/>
            <pc:sldMk cId="2145224428" sldId="362"/>
            <ac:spMk id="9" creationId="{E74E2BFE-186E-4229-B683-DFAC21B0CED7}"/>
          </ac:spMkLst>
        </pc:spChg>
        <pc:spChg chg="mod">
          <ac:chgData name="Ashleigh Sobol" userId="8430f2a2-602f-4dde-a79b-412efd9dd8bf" providerId="ADAL" clId="{260A2CB5-7B8B-4E1E-82F1-2A5201A2B9AB}" dt="2018-04-12T11:21:13.488" v="342" actId="207"/>
          <ac:spMkLst>
            <pc:docMk/>
            <pc:sldMk cId="2145224428" sldId="362"/>
            <ac:spMk id="21" creationId="{6CF0A79A-E353-4C58-8537-2C2D5D9449F2}"/>
          </ac:spMkLst>
        </pc:spChg>
        <pc:spChg chg="mod">
          <ac:chgData name="Ashleigh Sobol" userId="8430f2a2-602f-4dde-a79b-412efd9dd8bf" providerId="ADAL" clId="{260A2CB5-7B8B-4E1E-82F1-2A5201A2B9AB}" dt="2018-04-12T11:21:13.488" v="342" actId="207"/>
          <ac:spMkLst>
            <pc:docMk/>
            <pc:sldMk cId="2145224428" sldId="362"/>
            <ac:spMk id="22" creationId="{8FB9283B-2BD5-4C62-B311-254DE84613CF}"/>
          </ac:spMkLst>
        </pc:spChg>
        <pc:spChg chg="mod">
          <ac:chgData name="Ashleigh Sobol" userId="8430f2a2-602f-4dde-a79b-412efd9dd8bf" providerId="ADAL" clId="{260A2CB5-7B8B-4E1E-82F1-2A5201A2B9AB}" dt="2018-04-12T11:21:13.488" v="342" actId="207"/>
          <ac:spMkLst>
            <pc:docMk/>
            <pc:sldMk cId="2145224428" sldId="362"/>
            <ac:spMk id="23" creationId="{1646D7BB-5BFD-4CD6-BA6D-C59867834584}"/>
          </ac:spMkLst>
        </pc:spChg>
        <pc:spChg chg="mod">
          <ac:chgData name="Ashleigh Sobol" userId="8430f2a2-602f-4dde-a79b-412efd9dd8bf" providerId="ADAL" clId="{260A2CB5-7B8B-4E1E-82F1-2A5201A2B9AB}" dt="2018-04-12T11:21:13.488" v="342" actId="207"/>
          <ac:spMkLst>
            <pc:docMk/>
            <pc:sldMk cId="2145224428" sldId="362"/>
            <ac:spMk id="24" creationId="{9F290A53-8C29-4400-A96D-74CBDF9F673B}"/>
          </ac:spMkLst>
        </pc:spChg>
        <pc:spChg chg="mod">
          <ac:chgData name="Ashleigh Sobol" userId="8430f2a2-602f-4dde-a79b-412efd9dd8bf" providerId="ADAL" clId="{260A2CB5-7B8B-4E1E-82F1-2A5201A2B9AB}" dt="2018-04-12T11:21:13.488" v="342" actId="207"/>
          <ac:spMkLst>
            <pc:docMk/>
            <pc:sldMk cId="2145224428" sldId="362"/>
            <ac:spMk id="25" creationId="{FE59663F-544C-4925-85B3-C9ADD4E46E3A}"/>
          </ac:spMkLst>
        </pc:spChg>
        <pc:spChg chg="mod">
          <ac:chgData name="Ashleigh Sobol" userId="8430f2a2-602f-4dde-a79b-412efd9dd8bf" providerId="ADAL" clId="{260A2CB5-7B8B-4E1E-82F1-2A5201A2B9AB}" dt="2018-04-12T11:21:13.488" v="342" actId="207"/>
          <ac:spMkLst>
            <pc:docMk/>
            <pc:sldMk cId="2145224428" sldId="362"/>
            <ac:spMk id="26" creationId="{300CCE37-20DC-4617-AD48-AB2EDBF049F2}"/>
          </ac:spMkLst>
        </pc:spChg>
        <pc:spChg chg="mod">
          <ac:chgData name="Ashleigh Sobol" userId="8430f2a2-602f-4dde-a79b-412efd9dd8bf" providerId="ADAL" clId="{260A2CB5-7B8B-4E1E-82F1-2A5201A2B9AB}" dt="2018-04-12T11:21:13.488" v="342" actId="207"/>
          <ac:spMkLst>
            <pc:docMk/>
            <pc:sldMk cId="2145224428" sldId="362"/>
            <ac:spMk id="27" creationId="{53FE02AF-FFFE-4C7E-BFA5-010C3E98D7CC}"/>
          </ac:spMkLst>
        </pc:spChg>
        <pc:spChg chg="mod">
          <ac:chgData name="Ashleigh Sobol" userId="8430f2a2-602f-4dde-a79b-412efd9dd8bf" providerId="ADAL" clId="{260A2CB5-7B8B-4E1E-82F1-2A5201A2B9AB}" dt="2018-04-12T11:21:13.488" v="342" actId="207"/>
          <ac:spMkLst>
            <pc:docMk/>
            <pc:sldMk cId="2145224428" sldId="362"/>
            <ac:spMk id="28" creationId="{4E772161-8B0D-4868-88B4-9A88DE4DAA56}"/>
          </ac:spMkLst>
        </pc:spChg>
        <pc:spChg chg="mod">
          <ac:chgData name="Ashleigh Sobol" userId="8430f2a2-602f-4dde-a79b-412efd9dd8bf" providerId="ADAL" clId="{260A2CB5-7B8B-4E1E-82F1-2A5201A2B9AB}" dt="2018-04-12T11:21:13.488" v="342" actId="207"/>
          <ac:spMkLst>
            <pc:docMk/>
            <pc:sldMk cId="2145224428" sldId="362"/>
            <ac:spMk id="29" creationId="{95021E19-4D77-45E3-B4EE-FA218000E538}"/>
          </ac:spMkLst>
        </pc:spChg>
        <pc:spChg chg="mod">
          <ac:chgData name="Ashleigh Sobol" userId="8430f2a2-602f-4dde-a79b-412efd9dd8bf" providerId="ADAL" clId="{260A2CB5-7B8B-4E1E-82F1-2A5201A2B9AB}" dt="2018-04-12T11:21:13.488" v="342" actId="207"/>
          <ac:spMkLst>
            <pc:docMk/>
            <pc:sldMk cId="2145224428" sldId="362"/>
            <ac:spMk id="30" creationId="{9F116368-99C3-4894-BB35-E8E918098E14}"/>
          </ac:spMkLst>
        </pc:spChg>
        <pc:spChg chg="mod">
          <ac:chgData name="Ashleigh Sobol" userId="8430f2a2-602f-4dde-a79b-412efd9dd8bf" providerId="ADAL" clId="{260A2CB5-7B8B-4E1E-82F1-2A5201A2B9AB}" dt="2018-04-12T11:21:13.488" v="342" actId="207"/>
          <ac:spMkLst>
            <pc:docMk/>
            <pc:sldMk cId="2145224428" sldId="362"/>
            <ac:spMk id="31" creationId="{3BB91995-2775-4879-AB4F-6FEA99205A92}"/>
          </ac:spMkLst>
        </pc:spChg>
      </pc:sldChg>
    </pc:docChg>
  </pc:docChgLst>
  <pc:docChgLst>
    <pc:chgData name="Ashleigh Sobol" userId="8430f2a2-602f-4dde-a79b-412efd9dd8bf" providerId="ADAL" clId="{F9C32256-B61F-4839-8438-293779EF54AE}"/>
    <pc:docChg chg="custSel delSld modSld">
      <pc:chgData name="Ashleigh Sobol" userId="8430f2a2-602f-4dde-a79b-412efd9dd8bf" providerId="ADAL" clId="{F9C32256-B61F-4839-8438-293779EF54AE}" dt="2018-04-11T19:04:14.456" v="220" actId="20577"/>
      <pc:docMkLst>
        <pc:docMk/>
      </pc:docMkLst>
      <pc:sldChg chg="modSp">
        <pc:chgData name="Ashleigh Sobol" userId="8430f2a2-602f-4dde-a79b-412efd9dd8bf" providerId="ADAL" clId="{F9C32256-B61F-4839-8438-293779EF54AE}" dt="2018-04-11T19:04:04.704" v="205" actId="20577"/>
        <pc:sldMkLst>
          <pc:docMk/>
          <pc:sldMk cId="2637481266" sldId="256"/>
        </pc:sldMkLst>
        <pc:spChg chg="mod">
          <ac:chgData name="Ashleigh Sobol" userId="8430f2a2-602f-4dde-a79b-412efd9dd8bf" providerId="ADAL" clId="{F9C32256-B61F-4839-8438-293779EF54AE}" dt="2018-04-11T19:04:04.704" v="205" actId="20577"/>
          <ac:spMkLst>
            <pc:docMk/>
            <pc:sldMk cId="2637481266" sldId="256"/>
            <ac:spMk id="19" creationId="{5252A847-DE45-4FA3-A1F8-EEBEB845FF8E}"/>
          </ac:spMkLst>
        </pc:spChg>
      </pc:sldChg>
      <pc:sldChg chg="modSp">
        <pc:chgData name="Ashleigh Sobol" userId="8430f2a2-602f-4dde-a79b-412efd9dd8bf" providerId="ADAL" clId="{F9C32256-B61F-4839-8438-293779EF54AE}" dt="2018-04-11T19:04:14.456" v="220" actId="20577"/>
        <pc:sldMkLst>
          <pc:docMk/>
          <pc:sldMk cId="3855900595" sldId="301"/>
        </pc:sldMkLst>
        <pc:spChg chg="mod">
          <ac:chgData name="Ashleigh Sobol" userId="8430f2a2-602f-4dde-a79b-412efd9dd8bf" providerId="ADAL" clId="{F9C32256-B61F-4839-8438-293779EF54AE}" dt="2018-04-11T19:04:14.456" v="220" actId="20577"/>
          <ac:spMkLst>
            <pc:docMk/>
            <pc:sldMk cId="3855900595" sldId="301"/>
            <ac:spMk id="19" creationId="{5252A847-DE45-4FA3-A1F8-EEBEB845FF8E}"/>
          </ac:spMkLst>
        </pc:spChg>
      </pc:sldChg>
      <pc:sldChg chg="addSp delSp modSp">
        <pc:chgData name="Ashleigh Sobol" userId="8430f2a2-602f-4dde-a79b-412efd9dd8bf" providerId="ADAL" clId="{F9C32256-B61F-4839-8438-293779EF54AE}" dt="2018-04-11T19:03:14.167" v="189" actId="478"/>
        <pc:sldMkLst>
          <pc:docMk/>
          <pc:sldMk cId="273723392" sldId="308"/>
        </pc:sldMkLst>
        <pc:spChg chg="add del mod">
          <ac:chgData name="Ashleigh Sobol" userId="8430f2a2-602f-4dde-a79b-412efd9dd8bf" providerId="ADAL" clId="{F9C32256-B61F-4839-8438-293779EF54AE}" dt="2018-04-11T19:03:14.167" v="189" actId="478"/>
          <ac:spMkLst>
            <pc:docMk/>
            <pc:sldMk cId="273723392" sldId="308"/>
            <ac:spMk id="2" creationId="{58DE8EAA-720A-4243-8F58-90B5D4120111}"/>
          </ac:spMkLst>
        </pc:spChg>
        <pc:spChg chg="mod">
          <ac:chgData name="Ashleigh Sobol" userId="8430f2a2-602f-4dde-a79b-412efd9dd8bf" providerId="ADAL" clId="{F9C32256-B61F-4839-8438-293779EF54AE}" dt="2018-04-11T19:02:10.358" v="186" actId="207"/>
          <ac:spMkLst>
            <pc:docMk/>
            <pc:sldMk cId="273723392" sldId="308"/>
            <ac:spMk id="19" creationId="{5252A847-DE45-4FA3-A1F8-EEBEB845FF8E}"/>
          </ac:spMkLst>
        </pc:spChg>
        <pc:grpChg chg="del">
          <ac:chgData name="Ashleigh Sobol" userId="8430f2a2-602f-4dde-a79b-412efd9dd8bf" providerId="ADAL" clId="{F9C32256-B61F-4839-8438-293779EF54AE}" dt="2018-04-11T18:59:16.421" v="0" actId="478"/>
          <ac:grpSpMkLst>
            <pc:docMk/>
            <pc:sldMk cId="273723392" sldId="308"/>
            <ac:grpSpMk id="20" creationId="{522E51F6-AF95-4EC6-A0F4-AE69E3A701D1}"/>
          </ac:grpSpMkLst>
        </pc:grpChg>
        <pc:cxnChg chg="mod">
          <ac:chgData name="Ashleigh Sobol" userId="8430f2a2-602f-4dde-a79b-412efd9dd8bf" providerId="ADAL" clId="{F9C32256-B61F-4839-8438-293779EF54AE}" dt="2018-04-11T18:59:16.421" v="0" actId="478"/>
          <ac:cxnSpMkLst>
            <pc:docMk/>
            <pc:sldMk cId="273723392" sldId="308"/>
            <ac:cxnSpMk id="23" creationId="{0B20E0D3-CBA7-41D7-899C-1EF4E1B9549B}"/>
          </ac:cxnSpMkLst>
        </pc:cxnChg>
        <pc:cxnChg chg="mod">
          <ac:chgData name="Ashleigh Sobol" userId="8430f2a2-602f-4dde-a79b-412efd9dd8bf" providerId="ADAL" clId="{F9C32256-B61F-4839-8438-293779EF54AE}" dt="2018-04-11T18:59:16.421" v="0" actId="478"/>
          <ac:cxnSpMkLst>
            <pc:docMk/>
            <pc:sldMk cId="273723392" sldId="308"/>
            <ac:cxnSpMk id="24" creationId="{BAD8AEF1-AAF5-497F-852E-71A78C07A3E0}"/>
          </ac:cxnSpMkLst>
        </pc:cxnChg>
        <pc:cxnChg chg="mod">
          <ac:chgData name="Ashleigh Sobol" userId="8430f2a2-602f-4dde-a79b-412efd9dd8bf" providerId="ADAL" clId="{F9C32256-B61F-4839-8438-293779EF54AE}" dt="2018-04-11T18:59:16.421" v="0" actId="478"/>
          <ac:cxnSpMkLst>
            <pc:docMk/>
            <pc:sldMk cId="273723392" sldId="308"/>
            <ac:cxnSpMk id="25" creationId="{0A2A376F-6F22-48FC-9370-AACCFB69FAE7}"/>
          </ac:cxnSpMkLst>
        </pc:cxnChg>
      </pc:sldChg>
    </pc:docChg>
  </pc:docChgLst>
  <pc:docChgLst>
    <pc:chgData name="Sian Stebbings" userId="e14ea2a2-07d0-4302-97b9-16dc822a37cc" providerId="ADAL" clId="{09FD314F-0A35-49FE-A2E2-EF85F37AA7C8}"/>
    <pc:docChg chg="undo custSel modSld">
      <pc:chgData name="Sian Stebbings" userId="e14ea2a2-07d0-4302-97b9-16dc822a37cc" providerId="ADAL" clId="{09FD314F-0A35-49FE-A2E2-EF85F37AA7C8}" dt="2018-04-16T09:01:32.650" v="355"/>
      <pc:docMkLst>
        <pc:docMk/>
      </pc:docMkLst>
      <pc:sldChg chg="modSp">
        <pc:chgData name="Sian Stebbings" userId="e14ea2a2-07d0-4302-97b9-16dc822a37cc" providerId="ADAL" clId="{09FD314F-0A35-49FE-A2E2-EF85F37AA7C8}" dt="2018-04-16T08:51:38.316" v="37" actId="20577"/>
        <pc:sldMkLst>
          <pc:docMk/>
          <pc:sldMk cId="2040901355" sldId="363"/>
        </pc:sldMkLst>
        <pc:spChg chg="mod">
          <ac:chgData name="Sian Stebbings" userId="e14ea2a2-07d0-4302-97b9-16dc822a37cc" providerId="ADAL" clId="{09FD314F-0A35-49FE-A2E2-EF85F37AA7C8}" dt="2018-04-16T08:51:38.316" v="37" actId="20577"/>
          <ac:spMkLst>
            <pc:docMk/>
            <pc:sldMk cId="2040901355" sldId="363"/>
            <ac:spMk id="19" creationId="{5252A847-DE45-4FA3-A1F8-EEBEB845FF8E}"/>
          </ac:spMkLst>
        </pc:spChg>
      </pc:sldChg>
      <pc:sldChg chg="modSp">
        <pc:chgData name="Sian Stebbings" userId="e14ea2a2-07d0-4302-97b9-16dc822a37cc" providerId="ADAL" clId="{09FD314F-0A35-49FE-A2E2-EF85F37AA7C8}" dt="2018-04-16T08:52:05.229" v="76" actId="1038"/>
        <pc:sldMkLst>
          <pc:docMk/>
          <pc:sldMk cId="2075919438" sldId="366"/>
        </pc:sldMkLst>
        <pc:spChg chg="mod">
          <ac:chgData name="Sian Stebbings" userId="e14ea2a2-07d0-4302-97b9-16dc822a37cc" providerId="ADAL" clId="{09FD314F-0A35-49FE-A2E2-EF85F37AA7C8}" dt="2018-04-16T08:52:05.229" v="76" actId="1038"/>
          <ac:spMkLst>
            <pc:docMk/>
            <pc:sldMk cId="2075919438" sldId="366"/>
            <ac:spMk id="9" creationId="{8F105CE8-9B82-48F7-99BC-3276108CF366}"/>
          </ac:spMkLst>
        </pc:spChg>
        <pc:spChg chg="mod">
          <ac:chgData name="Sian Stebbings" userId="e14ea2a2-07d0-4302-97b9-16dc822a37cc" providerId="ADAL" clId="{09FD314F-0A35-49FE-A2E2-EF85F37AA7C8}" dt="2018-04-16T08:52:05.229" v="76" actId="1038"/>
          <ac:spMkLst>
            <pc:docMk/>
            <pc:sldMk cId="2075919438" sldId="366"/>
            <ac:spMk id="10" creationId="{FA946D50-2DE1-4A7F-A455-305F3241546A}"/>
          </ac:spMkLst>
        </pc:spChg>
        <pc:spChg chg="mod">
          <ac:chgData name="Sian Stebbings" userId="e14ea2a2-07d0-4302-97b9-16dc822a37cc" providerId="ADAL" clId="{09FD314F-0A35-49FE-A2E2-EF85F37AA7C8}" dt="2018-04-16T08:52:05.229" v="76" actId="1038"/>
          <ac:spMkLst>
            <pc:docMk/>
            <pc:sldMk cId="2075919438" sldId="366"/>
            <ac:spMk id="11" creationId="{157DE39E-E4D5-429E-BFFF-245E20DF9FB9}"/>
          </ac:spMkLst>
        </pc:spChg>
        <pc:spChg chg="mod">
          <ac:chgData name="Sian Stebbings" userId="e14ea2a2-07d0-4302-97b9-16dc822a37cc" providerId="ADAL" clId="{09FD314F-0A35-49FE-A2E2-EF85F37AA7C8}" dt="2018-04-16T08:51:58.018" v="43" actId="20577"/>
          <ac:spMkLst>
            <pc:docMk/>
            <pc:sldMk cId="2075919438" sldId="366"/>
            <ac:spMk id="19" creationId="{5252A847-DE45-4FA3-A1F8-EEBEB845FF8E}"/>
          </ac:spMkLst>
        </pc:spChg>
      </pc:sldChg>
      <pc:sldChg chg="modSp">
        <pc:chgData name="Sian Stebbings" userId="e14ea2a2-07d0-4302-97b9-16dc822a37cc" providerId="ADAL" clId="{09FD314F-0A35-49FE-A2E2-EF85F37AA7C8}" dt="2018-04-16T08:53:47.523" v="83" actId="20577"/>
        <pc:sldMkLst>
          <pc:docMk/>
          <pc:sldMk cId="702369410" sldId="368"/>
        </pc:sldMkLst>
        <pc:spChg chg="mod">
          <ac:chgData name="Sian Stebbings" userId="e14ea2a2-07d0-4302-97b9-16dc822a37cc" providerId="ADAL" clId="{09FD314F-0A35-49FE-A2E2-EF85F37AA7C8}" dt="2018-04-16T08:52:48.631" v="80" actId="20577"/>
          <ac:spMkLst>
            <pc:docMk/>
            <pc:sldMk cId="702369410" sldId="368"/>
            <ac:spMk id="19" creationId="{5252A847-DE45-4FA3-A1F8-EEBEB845FF8E}"/>
          </ac:spMkLst>
        </pc:spChg>
        <pc:graphicFrameChg chg="modGraphic">
          <ac:chgData name="Sian Stebbings" userId="e14ea2a2-07d0-4302-97b9-16dc822a37cc" providerId="ADAL" clId="{09FD314F-0A35-49FE-A2E2-EF85F37AA7C8}" dt="2018-04-16T08:53:47.523" v="83" actId="20577"/>
          <ac:graphicFrameMkLst>
            <pc:docMk/>
            <pc:sldMk cId="702369410" sldId="368"/>
            <ac:graphicFrameMk id="84" creationId="{A6EB9A8B-EAA5-4550-ABA9-1BE298C7C61A}"/>
          </ac:graphicFrameMkLst>
        </pc:graphicFrameChg>
      </pc:sldChg>
      <pc:sldChg chg="modSp">
        <pc:chgData name="Sian Stebbings" userId="e14ea2a2-07d0-4302-97b9-16dc822a37cc" providerId="ADAL" clId="{09FD314F-0A35-49FE-A2E2-EF85F37AA7C8}" dt="2018-04-16T08:54:16.001" v="88" actId="20577"/>
        <pc:sldMkLst>
          <pc:docMk/>
          <pc:sldMk cId="1670239822" sldId="370"/>
        </pc:sldMkLst>
        <pc:spChg chg="mod">
          <ac:chgData name="Sian Stebbings" userId="e14ea2a2-07d0-4302-97b9-16dc822a37cc" providerId="ADAL" clId="{09FD314F-0A35-49FE-A2E2-EF85F37AA7C8}" dt="2018-04-16T08:54:16.001" v="88" actId="20577"/>
          <ac:spMkLst>
            <pc:docMk/>
            <pc:sldMk cId="1670239822" sldId="370"/>
            <ac:spMk id="19" creationId="{5252A847-DE45-4FA3-A1F8-EEBEB845FF8E}"/>
          </ac:spMkLst>
        </pc:spChg>
      </pc:sldChg>
      <pc:sldChg chg="modSp">
        <pc:chgData name="Sian Stebbings" userId="e14ea2a2-07d0-4302-97b9-16dc822a37cc" providerId="ADAL" clId="{09FD314F-0A35-49FE-A2E2-EF85F37AA7C8}" dt="2018-04-16T08:55:09.698" v="145" actId="14100"/>
        <pc:sldMkLst>
          <pc:docMk/>
          <pc:sldMk cId="2931175415" sldId="371"/>
        </pc:sldMkLst>
        <pc:spChg chg="mod">
          <ac:chgData name="Sian Stebbings" userId="e14ea2a2-07d0-4302-97b9-16dc822a37cc" providerId="ADAL" clId="{09FD314F-0A35-49FE-A2E2-EF85F37AA7C8}" dt="2018-04-16T08:55:03.248" v="144" actId="20577"/>
          <ac:spMkLst>
            <pc:docMk/>
            <pc:sldMk cId="2931175415" sldId="371"/>
            <ac:spMk id="19" creationId="{5252A847-DE45-4FA3-A1F8-EEBEB845FF8E}"/>
          </ac:spMkLst>
        </pc:spChg>
        <pc:grpChg chg="mod">
          <ac:chgData name="Sian Stebbings" userId="e14ea2a2-07d0-4302-97b9-16dc822a37cc" providerId="ADAL" clId="{09FD314F-0A35-49FE-A2E2-EF85F37AA7C8}" dt="2018-04-16T08:55:09.698" v="145" actId="14100"/>
          <ac:grpSpMkLst>
            <pc:docMk/>
            <pc:sldMk cId="2931175415" sldId="371"/>
            <ac:grpSpMk id="4" creationId="{53F98985-D598-4DC2-BB16-0808DFF59335}"/>
          </ac:grpSpMkLst>
        </pc:grpChg>
      </pc:sldChg>
      <pc:sldChg chg="modSp">
        <pc:chgData name="Sian Stebbings" userId="e14ea2a2-07d0-4302-97b9-16dc822a37cc" providerId="ADAL" clId="{09FD314F-0A35-49FE-A2E2-EF85F37AA7C8}" dt="2018-04-16T08:57:33.864" v="219" actId="20577"/>
        <pc:sldMkLst>
          <pc:docMk/>
          <pc:sldMk cId="107153485" sldId="374"/>
        </pc:sldMkLst>
        <pc:spChg chg="mod">
          <ac:chgData name="Sian Stebbings" userId="e14ea2a2-07d0-4302-97b9-16dc822a37cc" providerId="ADAL" clId="{09FD314F-0A35-49FE-A2E2-EF85F37AA7C8}" dt="2018-04-16T08:57:33.864" v="219" actId="20577"/>
          <ac:spMkLst>
            <pc:docMk/>
            <pc:sldMk cId="107153485" sldId="374"/>
            <ac:spMk id="19" creationId="{5252A847-DE45-4FA3-A1F8-EEBEB845FF8E}"/>
          </ac:spMkLst>
        </pc:spChg>
      </pc:sldChg>
      <pc:sldChg chg="addSp delSp modSp">
        <pc:chgData name="Sian Stebbings" userId="e14ea2a2-07d0-4302-97b9-16dc822a37cc" providerId="ADAL" clId="{09FD314F-0A35-49FE-A2E2-EF85F37AA7C8}" dt="2018-04-16T09:00:08.515" v="346"/>
        <pc:sldMkLst>
          <pc:docMk/>
          <pc:sldMk cId="1377166618" sldId="375"/>
        </pc:sldMkLst>
        <pc:spChg chg="add del mod">
          <ac:chgData name="Sian Stebbings" userId="e14ea2a2-07d0-4302-97b9-16dc822a37cc" providerId="ADAL" clId="{09FD314F-0A35-49FE-A2E2-EF85F37AA7C8}" dt="2018-04-16T08:59:51.630" v="340" actId="1035"/>
          <ac:spMkLst>
            <pc:docMk/>
            <pc:sldMk cId="1377166618" sldId="375"/>
            <ac:spMk id="2" creationId="{CDBE049C-56B2-4297-B23E-FA5AC50F9A07}"/>
          </ac:spMkLst>
        </pc:spChg>
        <pc:spChg chg="mod">
          <ac:chgData name="Sian Stebbings" userId="e14ea2a2-07d0-4302-97b9-16dc822a37cc" providerId="ADAL" clId="{09FD314F-0A35-49FE-A2E2-EF85F37AA7C8}" dt="2018-04-16T09:00:08.515" v="346"/>
          <ac:spMkLst>
            <pc:docMk/>
            <pc:sldMk cId="1377166618" sldId="375"/>
            <ac:spMk id="19" creationId="{5252A847-DE45-4FA3-A1F8-EEBEB845FF8E}"/>
          </ac:spMkLst>
        </pc:spChg>
        <pc:spChg chg="add del mod">
          <ac:chgData name="Sian Stebbings" userId="e14ea2a2-07d0-4302-97b9-16dc822a37cc" providerId="ADAL" clId="{09FD314F-0A35-49FE-A2E2-EF85F37AA7C8}" dt="2018-04-16T08:59:51.630" v="340" actId="1035"/>
          <ac:spMkLst>
            <pc:docMk/>
            <pc:sldMk cId="1377166618" sldId="375"/>
            <ac:spMk id="29" creationId="{BD4B17DA-ED9D-4615-901B-C282F0B2195B}"/>
          </ac:spMkLst>
        </pc:spChg>
        <pc:spChg chg="add del">
          <ac:chgData name="Sian Stebbings" userId="e14ea2a2-07d0-4302-97b9-16dc822a37cc" providerId="ADAL" clId="{09FD314F-0A35-49FE-A2E2-EF85F37AA7C8}" dt="2018-04-16T08:59:23.856" v="272"/>
          <ac:spMkLst>
            <pc:docMk/>
            <pc:sldMk cId="1377166618" sldId="375"/>
            <ac:spMk id="30" creationId="{77B62AA8-8F58-4987-BCA0-551FD4C67280}"/>
          </ac:spMkLst>
        </pc:spChg>
        <pc:spChg chg="add del mod">
          <ac:chgData name="Sian Stebbings" userId="e14ea2a2-07d0-4302-97b9-16dc822a37cc" providerId="ADAL" clId="{09FD314F-0A35-49FE-A2E2-EF85F37AA7C8}" dt="2018-04-16T08:59:51.630" v="340" actId="1035"/>
          <ac:spMkLst>
            <pc:docMk/>
            <pc:sldMk cId="1377166618" sldId="375"/>
            <ac:spMk id="35" creationId="{2D07D597-1E90-4066-A392-5F4D576D6EE2}"/>
          </ac:spMkLst>
        </pc:spChg>
        <pc:spChg chg="add del mod">
          <ac:chgData name="Sian Stebbings" userId="e14ea2a2-07d0-4302-97b9-16dc822a37cc" providerId="ADAL" clId="{09FD314F-0A35-49FE-A2E2-EF85F37AA7C8}" dt="2018-04-16T08:59:51.630" v="340" actId="1035"/>
          <ac:spMkLst>
            <pc:docMk/>
            <pc:sldMk cId="1377166618" sldId="375"/>
            <ac:spMk id="36" creationId="{46CDB35A-7178-407E-B868-B5B9D0D81A37}"/>
          </ac:spMkLst>
        </pc:spChg>
        <pc:spChg chg="add del mod">
          <ac:chgData name="Sian Stebbings" userId="e14ea2a2-07d0-4302-97b9-16dc822a37cc" providerId="ADAL" clId="{09FD314F-0A35-49FE-A2E2-EF85F37AA7C8}" dt="2018-04-16T08:59:51.630" v="340" actId="1035"/>
          <ac:spMkLst>
            <pc:docMk/>
            <pc:sldMk cId="1377166618" sldId="375"/>
            <ac:spMk id="38" creationId="{335D60AA-2784-46A8-AA2F-A690D32A9FD4}"/>
          </ac:spMkLst>
        </pc:spChg>
        <pc:spChg chg="add del mod">
          <ac:chgData name="Sian Stebbings" userId="e14ea2a2-07d0-4302-97b9-16dc822a37cc" providerId="ADAL" clId="{09FD314F-0A35-49FE-A2E2-EF85F37AA7C8}" dt="2018-04-16T08:59:51.630" v="340" actId="1035"/>
          <ac:spMkLst>
            <pc:docMk/>
            <pc:sldMk cId="1377166618" sldId="375"/>
            <ac:spMk id="39" creationId="{C98DC534-7A44-4690-ADBE-375CDA1F2D93}"/>
          </ac:spMkLst>
        </pc:spChg>
        <pc:spChg chg="add del mod">
          <ac:chgData name="Sian Stebbings" userId="e14ea2a2-07d0-4302-97b9-16dc822a37cc" providerId="ADAL" clId="{09FD314F-0A35-49FE-A2E2-EF85F37AA7C8}" dt="2018-04-16T08:59:51.630" v="340" actId="1035"/>
          <ac:spMkLst>
            <pc:docMk/>
            <pc:sldMk cId="1377166618" sldId="375"/>
            <ac:spMk id="41" creationId="{80D9FF7C-5347-49AA-A279-722EC5C55C27}"/>
          </ac:spMkLst>
        </pc:spChg>
        <pc:spChg chg="add del mod">
          <ac:chgData name="Sian Stebbings" userId="e14ea2a2-07d0-4302-97b9-16dc822a37cc" providerId="ADAL" clId="{09FD314F-0A35-49FE-A2E2-EF85F37AA7C8}" dt="2018-04-16T08:59:51.630" v="340" actId="1035"/>
          <ac:spMkLst>
            <pc:docMk/>
            <pc:sldMk cId="1377166618" sldId="375"/>
            <ac:spMk id="43" creationId="{CDBAEF8C-0101-487B-A480-190D1DB57D59}"/>
          </ac:spMkLst>
        </pc:spChg>
        <pc:spChg chg="add del mod">
          <ac:chgData name="Sian Stebbings" userId="e14ea2a2-07d0-4302-97b9-16dc822a37cc" providerId="ADAL" clId="{09FD314F-0A35-49FE-A2E2-EF85F37AA7C8}" dt="2018-04-16T08:59:51.630" v="340" actId="1035"/>
          <ac:spMkLst>
            <pc:docMk/>
            <pc:sldMk cId="1377166618" sldId="375"/>
            <ac:spMk id="45" creationId="{F61C7760-26D4-4834-8465-32C4DAB20E3E}"/>
          </ac:spMkLst>
        </pc:spChg>
        <pc:spChg chg="add del">
          <ac:chgData name="Sian Stebbings" userId="e14ea2a2-07d0-4302-97b9-16dc822a37cc" providerId="ADAL" clId="{09FD314F-0A35-49FE-A2E2-EF85F37AA7C8}" dt="2018-04-16T08:59:23.856" v="272"/>
          <ac:spMkLst>
            <pc:docMk/>
            <pc:sldMk cId="1377166618" sldId="375"/>
            <ac:spMk id="46" creationId="{6B8F1A88-359F-465D-967F-596F7B0D7388}"/>
          </ac:spMkLst>
        </pc:spChg>
        <pc:spChg chg="add del mod">
          <ac:chgData name="Sian Stebbings" userId="e14ea2a2-07d0-4302-97b9-16dc822a37cc" providerId="ADAL" clId="{09FD314F-0A35-49FE-A2E2-EF85F37AA7C8}" dt="2018-04-16T08:59:51.630" v="340" actId="1035"/>
          <ac:spMkLst>
            <pc:docMk/>
            <pc:sldMk cId="1377166618" sldId="375"/>
            <ac:spMk id="47" creationId="{0B9FF3EF-7E35-45F8-9542-885AFE128A10}"/>
          </ac:spMkLst>
        </pc:spChg>
        <pc:spChg chg="add del mod">
          <ac:chgData name="Sian Stebbings" userId="e14ea2a2-07d0-4302-97b9-16dc822a37cc" providerId="ADAL" clId="{09FD314F-0A35-49FE-A2E2-EF85F37AA7C8}" dt="2018-04-16T08:59:51.630" v="340" actId="1035"/>
          <ac:spMkLst>
            <pc:docMk/>
            <pc:sldMk cId="1377166618" sldId="375"/>
            <ac:spMk id="48" creationId="{1C27B753-428D-427D-BB06-D9DAD146223C}"/>
          </ac:spMkLst>
        </pc:spChg>
        <pc:spChg chg="add del">
          <ac:chgData name="Sian Stebbings" userId="e14ea2a2-07d0-4302-97b9-16dc822a37cc" providerId="ADAL" clId="{09FD314F-0A35-49FE-A2E2-EF85F37AA7C8}" dt="2018-04-16T08:59:23.856" v="272"/>
          <ac:spMkLst>
            <pc:docMk/>
            <pc:sldMk cId="1377166618" sldId="375"/>
            <ac:spMk id="49" creationId="{8A5FE5DC-B83E-459C-8176-DB0EE73E6659}"/>
          </ac:spMkLst>
        </pc:spChg>
        <pc:spChg chg="add del">
          <ac:chgData name="Sian Stebbings" userId="e14ea2a2-07d0-4302-97b9-16dc822a37cc" providerId="ADAL" clId="{09FD314F-0A35-49FE-A2E2-EF85F37AA7C8}" dt="2018-04-16T08:59:23.856" v="272"/>
          <ac:spMkLst>
            <pc:docMk/>
            <pc:sldMk cId="1377166618" sldId="375"/>
            <ac:spMk id="50" creationId="{96FEB9A6-8A01-4CA5-9AFD-1ED103DBF90D}"/>
          </ac:spMkLst>
        </pc:spChg>
        <pc:spChg chg="add del">
          <ac:chgData name="Sian Stebbings" userId="e14ea2a2-07d0-4302-97b9-16dc822a37cc" providerId="ADAL" clId="{09FD314F-0A35-49FE-A2E2-EF85F37AA7C8}" dt="2018-04-16T08:59:23.856" v="272"/>
          <ac:spMkLst>
            <pc:docMk/>
            <pc:sldMk cId="1377166618" sldId="375"/>
            <ac:spMk id="51" creationId="{2EE9C89C-7516-48B2-94B9-F246F7E47C0F}"/>
          </ac:spMkLst>
        </pc:spChg>
        <pc:spChg chg="add del mod">
          <ac:chgData name="Sian Stebbings" userId="e14ea2a2-07d0-4302-97b9-16dc822a37cc" providerId="ADAL" clId="{09FD314F-0A35-49FE-A2E2-EF85F37AA7C8}" dt="2018-04-16T08:59:51.630" v="340" actId="1035"/>
          <ac:spMkLst>
            <pc:docMk/>
            <pc:sldMk cId="1377166618" sldId="375"/>
            <ac:spMk id="52" creationId="{E28B7322-FB72-422C-8449-11DC15B975D7}"/>
          </ac:spMkLst>
        </pc:spChg>
        <pc:spChg chg="add del mod">
          <ac:chgData name="Sian Stebbings" userId="e14ea2a2-07d0-4302-97b9-16dc822a37cc" providerId="ADAL" clId="{09FD314F-0A35-49FE-A2E2-EF85F37AA7C8}" dt="2018-04-16T08:59:51.630" v="340" actId="1035"/>
          <ac:spMkLst>
            <pc:docMk/>
            <pc:sldMk cId="1377166618" sldId="375"/>
            <ac:spMk id="53" creationId="{211CD3E6-8CCF-402F-A286-57FEC3FAF715}"/>
          </ac:spMkLst>
        </pc:spChg>
        <pc:spChg chg="add del mod">
          <ac:chgData name="Sian Stebbings" userId="e14ea2a2-07d0-4302-97b9-16dc822a37cc" providerId="ADAL" clId="{09FD314F-0A35-49FE-A2E2-EF85F37AA7C8}" dt="2018-04-16T08:59:51.630" v="340" actId="1035"/>
          <ac:spMkLst>
            <pc:docMk/>
            <pc:sldMk cId="1377166618" sldId="375"/>
            <ac:spMk id="54" creationId="{548A3502-F692-4E10-831F-418636EA3AFB}"/>
          </ac:spMkLst>
        </pc:spChg>
        <pc:spChg chg="add del mod">
          <ac:chgData name="Sian Stebbings" userId="e14ea2a2-07d0-4302-97b9-16dc822a37cc" providerId="ADAL" clId="{09FD314F-0A35-49FE-A2E2-EF85F37AA7C8}" dt="2018-04-16T08:59:51.630" v="340" actId="1035"/>
          <ac:spMkLst>
            <pc:docMk/>
            <pc:sldMk cId="1377166618" sldId="375"/>
            <ac:spMk id="55" creationId="{F81A1025-F576-4038-B6EF-222724C69CB0}"/>
          </ac:spMkLst>
        </pc:spChg>
        <pc:spChg chg="add del mod">
          <ac:chgData name="Sian Stebbings" userId="e14ea2a2-07d0-4302-97b9-16dc822a37cc" providerId="ADAL" clId="{09FD314F-0A35-49FE-A2E2-EF85F37AA7C8}" dt="2018-04-16T08:59:51.630" v="340" actId="1035"/>
          <ac:spMkLst>
            <pc:docMk/>
            <pc:sldMk cId="1377166618" sldId="375"/>
            <ac:spMk id="56" creationId="{DB1D43CC-E82D-48E1-BDF7-8A5F84DD51FA}"/>
          </ac:spMkLst>
        </pc:spChg>
        <pc:spChg chg="add del mod">
          <ac:chgData name="Sian Stebbings" userId="e14ea2a2-07d0-4302-97b9-16dc822a37cc" providerId="ADAL" clId="{09FD314F-0A35-49FE-A2E2-EF85F37AA7C8}" dt="2018-04-16T08:59:51.630" v="340" actId="1035"/>
          <ac:spMkLst>
            <pc:docMk/>
            <pc:sldMk cId="1377166618" sldId="375"/>
            <ac:spMk id="57" creationId="{2CAF43ED-7244-4B06-9D29-B7A7403AE5BB}"/>
          </ac:spMkLst>
        </pc:spChg>
        <pc:spChg chg="add del">
          <ac:chgData name="Sian Stebbings" userId="e14ea2a2-07d0-4302-97b9-16dc822a37cc" providerId="ADAL" clId="{09FD314F-0A35-49FE-A2E2-EF85F37AA7C8}" dt="2018-04-16T08:59:23.856" v="272"/>
          <ac:spMkLst>
            <pc:docMk/>
            <pc:sldMk cId="1377166618" sldId="375"/>
            <ac:spMk id="58" creationId="{D981E791-1DAD-46C8-A167-E7E9C5BAE788}"/>
          </ac:spMkLst>
        </pc:spChg>
        <pc:spChg chg="add del">
          <ac:chgData name="Sian Stebbings" userId="e14ea2a2-07d0-4302-97b9-16dc822a37cc" providerId="ADAL" clId="{09FD314F-0A35-49FE-A2E2-EF85F37AA7C8}" dt="2018-04-16T08:59:23.856" v="272"/>
          <ac:spMkLst>
            <pc:docMk/>
            <pc:sldMk cId="1377166618" sldId="375"/>
            <ac:spMk id="59" creationId="{2AAEFD81-CDD3-46D9-8AE7-965A49869A0A}"/>
          </ac:spMkLst>
        </pc:spChg>
        <pc:spChg chg="add del mod">
          <ac:chgData name="Sian Stebbings" userId="e14ea2a2-07d0-4302-97b9-16dc822a37cc" providerId="ADAL" clId="{09FD314F-0A35-49FE-A2E2-EF85F37AA7C8}" dt="2018-04-16T08:59:51.630" v="340" actId="1035"/>
          <ac:spMkLst>
            <pc:docMk/>
            <pc:sldMk cId="1377166618" sldId="375"/>
            <ac:spMk id="60" creationId="{502E98A0-1381-4A6F-8BF0-8CA684547FBF}"/>
          </ac:spMkLst>
        </pc:spChg>
        <pc:spChg chg="add del">
          <ac:chgData name="Sian Stebbings" userId="e14ea2a2-07d0-4302-97b9-16dc822a37cc" providerId="ADAL" clId="{09FD314F-0A35-49FE-A2E2-EF85F37AA7C8}" dt="2018-04-16T08:59:23.856" v="272"/>
          <ac:spMkLst>
            <pc:docMk/>
            <pc:sldMk cId="1377166618" sldId="375"/>
            <ac:spMk id="61" creationId="{93F1DA66-D1B1-4980-A708-6C805E5986F1}"/>
          </ac:spMkLst>
        </pc:spChg>
        <pc:spChg chg="add del">
          <ac:chgData name="Sian Stebbings" userId="e14ea2a2-07d0-4302-97b9-16dc822a37cc" providerId="ADAL" clId="{09FD314F-0A35-49FE-A2E2-EF85F37AA7C8}" dt="2018-04-16T08:59:23.856" v="272"/>
          <ac:spMkLst>
            <pc:docMk/>
            <pc:sldMk cId="1377166618" sldId="375"/>
            <ac:spMk id="62" creationId="{F13CCDF0-1C28-4CE4-9FC0-D6957133C70D}"/>
          </ac:spMkLst>
        </pc:spChg>
        <pc:spChg chg="add del">
          <ac:chgData name="Sian Stebbings" userId="e14ea2a2-07d0-4302-97b9-16dc822a37cc" providerId="ADAL" clId="{09FD314F-0A35-49FE-A2E2-EF85F37AA7C8}" dt="2018-04-16T08:59:23.856" v="272"/>
          <ac:spMkLst>
            <pc:docMk/>
            <pc:sldMk cId="1377166618" sldId="375"/>
            <ac:spMk id="63" creationId="{6EC8E2D0-8B66-4681-8FDD-7DD21C94C1EF}"/>
          </ac:spMkLst>
        </pc:spChg>
        <pc:spChg chg="add del">
          <ac:chgData name="Sian Stebbings" userId="e14ea2a2-07d0-4302-97b9-16dc822a37cc" providerId="ADAL" clId="{09FD314F-0A35-49FE-A2E2-EF85F37AA7C8}" dt="2018-04-16T08:59:23.856" v="272"/>
          <ac:spMkLst>
            <pc:docMk/>
            <pc:sldMk cId="1377166618" sldId="375"/>
            <ac:spMk id="64" creationId="{0983EDC2-C403-438D-AB08-C3D122842BC6}"/>
          </ac:spMkLst>
        </pc:spChg>
        <pc:spChg chg="add del">
          <ac:chgData name="Sian Stebbings" userId="e14ea2a2-07d0-4302-97b9-16dc822a37cc" providerId="ADAL" clId="{09FD314F-0A35-49FE-A2E2-EF85F37AA7C8}" dt="2018-04-16T08:59:23.856" v="272"/>
          <ac:spMkLst>
            <pc:docMk/>
            <pc:sldMk cId="1377166618" sldId="375"/>
            <ac:spMk id="65" creationId="{E8695FFB-99C3-47FF-BD05-38461078C1F3}"/>
          </ac:spMkLst>
        </pc:spChg>
        <pc:spChg chg="add del">
          <ac:chgData name="Sian Stebbings" userId="e14ea2a2-07d0-4302-97b9-16dc822a37cc" providerId="ADAL" clId="{09FD314F-0A35-49FE-A2E2-EF85F37AA7C8}" dt="2018-04-16T08:59:23.856" v="272"/>
          <ac:spMkLst>
            <pc:docMk/>
            <pc:sldMk cId="1377166618" sldId="375"/>
            <ac:spMk id="66" creationId="{3DF0FCEB-675F-40F9-BD6D-212EAF3BBDE8}"/>
          </ac:spMkLst>
        </pc:spChg>
        <pc:spChg chg="add del">
          <ac:chgData name="Sian Stebbings" userId="e14ea2a2-07d0-4302-97b9-16dc822a37cc" providerId="ADAL" clId="{09FD314F-0A35-49FE-A2E2-EF85F37AA7C8}" dt="2018-04-16T08:59:23.856" v="272"/>
          <ac:spMkLst>
            <pc:docMk/>
            <pc:sldMk cId="1377166618" sldId="375"/>
            <ac:spMk id="67" creationId="{00E83BBC-48A9-45FA-8A4A-846908668FAA}"/>
          </ac:spMkLst>
        </pc:spChg>
        <pc:spChg chg="add del">
          <ac:chgData name="Sian Stebbings" userId="e14ea2a2-07d0-4302-97b9-16dc822a37cc" providerId="ADAL" clId="{09FD314F-0A35-49FE-A2E2-EF85F37AA7C8}" dt="2018-04-16T08:59:23.856" v="272"/>
          <ac:spMkLst>
            <pc:docMk/>
            <pc:sldMk cId="1377166618" sldId="375"/>
            <ac:spMk id="68" creationId="{DF50B812-DE68-4A85-BA30-6131D222F113}"/>
          </ac:spMkLst>
        </pc:spChg>
        <pc:spChg chg="add del">
          <ac:chgData name="Sian Stebbings" userId="e14ea2a2-07d0-4302-97b9-16dc822a37cc" providerId="ADAL" clId="{09FD314F-0A35-49FE-A2E2-EF85F37AA7C8}" dt="2018-04-16T08:59:23.856" v="272"/>
          <ac:spMkLst>
            <pc:docMk/>
            <pc:sldMk cId="1377166618" sldId="375"/>
            <ac:spMk id="69" creationId="{0682EF81-A815-4FAF-8B64-FD6DE82E3644}"/>
          </ac:spMkLst>
        </pc:spChg>
        <pc:grpChg chg="add del mod">
          <ac:chgData name="Sian Stebbings" userId="e14ea2a2-07d0-4302-97b9-16dc822a37cc" providerId="ADAL" clId="{09FD314F-0A35-49FE-A2E2-EF85F37AA7C8}" dt="2018-04-16T08:59:51.630" v="340" actId="1035"/>
          <ac:grpSpMkLst>
            <pc:docMk/>
            <pc:sldMk cId="1377166618" sldId="375"/>
            <ac:grpSpMk id="31" creationId="{D1C57B03-ACD7-4D03-85F2-93A26B3DF61F}"/>
          </ac:grpSpMkLst>
        </pc:grpChg>
        <pc:grpChg chg="add del">
          <ac:chgData name="Sian Stebbings" userId="e14ea2a2-07d0-4302-97b9-16dc822a37cc" providerId="ADAL" clId="{09FD314F-0A35-49FE-A2E2-EF85F37AA7C8}" dt="2018-04-16T08:59:23.856" v="272"/>
          <ac:grpSpMkLst>
            <pc:docMk/>
            <pc:sldMk cId="1377166618" sldId="375"/>
            <ac:grpSpMk id="37" creationId="{C3BDFBCD-B4C4-4EC2-B986-7DE5CFF7B58A}"/>
          </ac:grpSpMkLst>
        </pc:grpChg>
      </pc:sldChg>
      <pc:sldChg chg="modSp">
        <pc:chgData name="Sian Stebbings" userId="e14ea2a2-07d0-4302-97b9-16dc822a37cc" providerId="ADAL" clId="{09FD314F-0A35-49FE-A2E2-EF85F37AA7C8}" dt="2018-04-16T09:01:32.650" v="355"/>
        <pc:sldMkLst>
          <pc:docMk/>
          <pc:sldMk cId="1856221809" sldId="376"/>
        </pc:sldMkLst>
        <pc:spChg chg="mod">
          <ac:chgData name="Sian Stebbings" userId="e14ea2a2-07d0-4302-97b9-16dc822a37cc" providerId="ADAL" clId="{09FD314F-0A35-49FE-A2E2-EF85F37AA7C8}" dt="2018-04-16T09:01:32.650" v="355"/>
          <ac:spMkLst>
            <pc:docMk/>
            <pc:sldMk cId="1856221809" sldId="376"/>
            <ac:spMk id="19" creationId="{5252A847-DE45-4FA3-A1F8-EEBEB845FF8E}"/>
          </ac:spMkLst>
        </pc:spChg>
        <pc:spChg chg="mod">
          <ac:chgData name="Sian Stebbings" userId="e14ea2a2-07d0-4302-97b9-16dc822a37cc" providerId="ADAL" clId="{09FD314F-0A35-49FE-A2E2-EF85F37AA7C8}" dt="2018-04-16T08:59:18.840" v="269" actId="1036"/>
          <ac:spMkLst>
            <pc:docMk/>
            <pc:sldMk cId="1856221809" sldId="376"/>
            <ac:spMk id="29" creationId="{BD4B17DA-ED9D-4615-901B-C282F0B2195B}"/>
          </ac:spMkLst>
        </pc:spChg>
        <pc:spChg chg="mod">
          <ac:chgData name="Sian Stebbings" userId="e14ea2a2-07d0-4302-97b9-16dc822a37cc" providerId="ADAL" clId="{09FD314F-0A35-49FE-A2E2-EF85F37AA7C8}" dt="2018-04-16T08:59:18.840" v="269" actId="1036"/>
          <ac:spMkLst>
            <pc:docMk/>
            <pc:sldMk cId="1856221809" sldId="376"/>
            <ac:spMk id="30" creationId="{9D56A8F5-6F0E-454C-A3A2-048B6F2B0C24}"/>
          </ac:spMkLst>
        </pc:spChg>
        <pc:spChg chg="mod">
          <ac:chgData name="Sian Stebbings" userId="e14ea2a2-07d0-4302-97b9-16dc822a37cc" providerId="ADAL" clId="{09FD314F-0A35-49FE-A2E2-EF85F37AA7C8}" dt="2018-04-16T08:59:40.984" v="337" actId="1035"/>
          <ac:spMkLst>
            <pc:docMk/>
            <pc:sldMk cId="1856221809" sldId="376"/>
            <ac:spMk id="35" creationId="{2D07D597-1E90-4066-A392-5F4D576D6EE2}"/>
          </ac:spMkLst>
        </pc:spChg>
        <pc:spChg chg="mod">
          <ac:chgData name="Sian Stebbings" userId="e14ea2a2-07d0-4302-97b9-16dc822a37cc" providerId="ADAL" clId="{09FD314F-0A35-49FE-A2E2-EF85F37AA7C8}" dt="2018-04-16T08:59:40.984" v="337" actId="1035"/>
          <ac:spMkLst>
            <pc:docMk/>
            <pc:sldMk cId="1856221809" sldId="376"/>
            <ac:spMk id="36" creationId="{46CDB35A-7178-407E-B868-B5B9D0D81A37}"/>
          </ac:spMkLst>
        </pc:spChg>
        <pc:spChg chg="mod">
          <ac:chgData name="Sian Stebbings" userId="e14ea2a2-07d0-4302-97b9-16dc822a37cc" providerId="ADAL" clId="{09FD314F-0A35-49FE-A2E2-EF85F37AA7C8}" dt="2018-04-16T08:59:18.840" v="269" actId="1036"/>
          <ac:spMkLst>
            <pc:docMk/>
            <pc:sldMk cId="1856221809" sldId="376"/>
            <ac:spMk id="37" creationId="{EFB09C3C-EA45-4A61-A32A-E858DA193051}"/>
          </ac:spMkLst>
        </pc:spChg>
        <pc:spChg chg="mod">
          <ac:chgData name="Sian Stebbings" userId="e14ea2a2-07d0-4302-97b9-16dc822a37cc" providerId="ADAL" clId="{09FD314F-0A35-49FE-A2E2-EF85F37AA7C8}" dt="2018-04-16T08:59:18.840" v="269" actId="1036"/>
          <ac:spMkLst>
            <pc:docMk/>
            <pc:sldMk cId="1856221809" sldId="376"/>
            <ac:spMk id="38" creationId="{335D60AA-2784-46A8-AA2F-A690D32A9FD4}"/>
          </ac:spMkLst>
        </pc:spChg>
        <pc:spChg chg="mod">
          <ac:chgData name="Sian Stebbings" userId="e14ea2a2-07d0-4302-97b9-16dc822a37cc" providerId="ADAL" clId="{09FD314F-0A35-49FE-A2E2-EF85F37AA7C8}" dt="2018-04-16T08:59:18.840" v="269" actId="1036"/>
          <ac:spMkLst>
            <pc:docMk/>
            <pc:sldMk cId="1856221809" sldId="376"/>
            <ac:spMk id="39" creationId="{C98DC534-7A44-4690-ADBE-375CDA1F2D93}"/>
          </ac:spMkLst>
        </pc:spChg>
        <pc:spChg chg="mod">
          <ac:chgData name="Sian Stebbings" userId="e14ea2a2-07d0-4302-97b9-16dc822a37cc" providerId="ADAL" clId="{09FD314F-0A35-49FE-A2E2-EF85F37AA7C8}" dt="2018-04-16T08:59:18.840" v="269" actId="1036"/>
          <ac:spMkLst>
            <pc:docMk/>
            <pc:sldMk cId="1856221809" sldId="376"/>
            <ac:spMk id="40" creationId="{D6307B94-9CDC-48D4-B516-FF44A0CB5907}"/>
          </ac:spMkLst>
        </pc:spChg>
        <pc:spChg chg="mod">
          <ac:chgData name="Sian Stebbings" userId="e14ea2a2-07d0-4302-97b9-16dc822a37cc" providerId="ADAL" clId="{09FD314F-0A35-49FE-A2E2-EF85F37AA7C8}" dt="2018-04-16T08:59:18.840" v="269" actId="1036"/>
          <ac:spMkLst>
            <pc:docMk/>
            <pc:sldMk cId="1856221809" sldId="376"/>
            <ac:spMk id="41" creationId="{80D9FF7C-5347-49AA-A279-722EC5C55C27}"/>
          </ac:spMkLst>
        </pc:spChg>
        <pc:spChg chg="mod">
          <ac:chgData name="Sian Stebbings" userId="e14ea2a2-07d0-4302-97b9-16dc822a37cc" providerId="ADAL" clId="{09FD314F-0A35-49FE-A2E2-EF85F37AA7C8}" dt="2018-04-16T08:59:18.840" v="269" actId="1036"/>
          <ac:spMkLst>
            <pc:docMk/>
            <pc:sldMk cId="1856221809" sldId="376"/>
            <ac:spMk id="42" creationId="{C4A39061-4B62-4536-B056-4235D02E6BD8}"/>
          </ac:spMkLst>
        </pc:spChg>
        <pc:spChg chg="mod">
          <ac:chgData name="Sian Stebbings" userId="e14ea2a2-07d0-4302-97b9-16dc822a37cc" providerId="ADAL" clId="{09FD314F-0A35-49FE-A2E2-EF85F37AA7C8}" dt="2018-04-16T08:59:18.840" v="269" actId="1036"/>
          <ac:spMkLst>
            <pc:docMk/>
            <pc:sldMk cId="1856221809" sldId="376"/>
            <ac:spMk id="43" creationId="{CDBAEF8C-0101-487B-A480-190D1DB57D59}"/>
          </ac:spMkLst>
        </pc:spChg>
        <pc:spChg chg="mod">
          <ac:chgData name="Sian Stebbings" userId="e14ea2a2-07d0-4302-97b9-16dc822a37cc" providerId="ADAL" clId="{09FD314F-0A35-49FE-A2E2-EF85F37AA7C8}" dt="2018-04-16T08:59:18.840" v="269" actId="1036"/>
          <ac:spMkLst>
            <pc:docMk/>
            <pc:sldMk cId="1856221809" sldId="376"/>
            <ac:spMk id="45" creationId="{F61C7760-26D4-4834-8465-32C4DAB20E3E}"/>
          </ac:spMkLst>
        </pc:spChg>
        <pc:spChg chg="mod">
          <ac:chgData name="Sian Stebbings" userId="e14ea2a2-07d0-4302-97b9-16dc822a37cc" providerId="ADAL" clId="{09FD314F-0A35-49FE-A2E2-EF85F37AA7C8}" dt="2018-04-16T08:59:18.840" v="269" actId="1036"/>
          <ac:spMkLst>
            <pc:docMk/>
            <pc:sldMk cId="1856221809" sldId="376"/>
            <ac:spMk id="47" creationId="{0B9FF3EF-7E35-45F8-9542-885AFE128A10}"/>
          </ac:spMkLst>
        </pc:spChg>
        <pc:spChg chg="mod">
          <ac:chgData name="Sian Stebbings" userId="e14ea2a2-07d0-4302-97b9-16dc822a37cc" providerId="ADAL" clId="{09FD314F-0A35-49FE-A2E2-EF85F37AA7C8}" dt="2018-04-16T08:59:18.840" v="269" actId="1036"/>
          <ac:spMkLst>
            <pc:docMk/>
            <pc:sldMk cId="1856221809" sldId="376"/>
            <ac:spMk id="48" creationId="{1C27B753-428D-427D-BB06-D9DAD146223C}"/>
          </ac:spMkLst>
        </pc:spChg>
        <pc:spChg chg="mod">
          <ac:chgData name="Sian Stebbings" userId="e14ea2a2-07d0-4302-97b9-16dc822a37cc" providerId="ADAL" clId="{09FD314F-0A35-49FE-A2E2-EF85F37AA7C8}" dt="2018-04-16T08:59:18.840" v="269" actId="1036"/>
          <ac:spMkLst>
            <pc:docMk/>
            <pc:sldMk cId="1856221809" sldId="376"/>
            <ac:spMk id="54" creationId="{548A3502-F692-4E10-831F-418636EA3AFB}"/>
          </ac:spMkLst>
        </pc:spChg>
        <pc:spChg chg="mod">
          <ac:chgData name="Sian Stebbings" userId="e14ea2a2-07d0-4302-97b9-16dc822a37cc" providerId="ADAL" clId="{09FD314F-0A35-49FE-A2E2-EF85F37AA7C8}" dt="2018-04-16T08:59:18.840" v="269" actId="1036"/>
          <ac:spMkLst>
            <pc:docMk/>
            <pc:sldMk cId="1856221809" sldId="376"/>
            <ac:spMk id="56" creationId="{DB1D43CC-E82D-48E1-BDF7-8A5F84DD51FA}"/>
          </ac:spMkLst>
        </pc:spChg>
        <pc:spChg chg="mod">
          <ac:chgData name="Sian Stebbings" userId="e14ea2a2-07d0-4302-97b9-16dc822a37cc" providerId="ADAL" clId="{09FD314F-0A35-49FE-A2E2-EF85F37AA7C8}" dt="2018-04-16T08:59:18.840" v="269" actId="1036"/>
          <ac:spMkLst>
            <pc:docMk/>
            <pc:sldMk cId="1856221809" sldId="376"/>
            <ac:spMk id="57" creationId="{2CAF43ED-7244-4B06-9D29-B7A7403AE5BB}"/>
          </ac:spMkLst>
        </pc:spChg>
        <pc:spChg chg="mod">
          <ac:chgData name="Sian Stebbings" userId="e14ea2a2-07d0-4302-97b9-16dc822a37cc" providerId="ADAL" clId="{09FD314F-0A35-49FE-A2E2-EF85F37AA7C8}" dt="2018-04-16T08:59:18.840" v="269" actId="1036"/>
          <ac:spMkLst>
            <pc:docMk/>
            <pc:sldMk cId="1856221809" sldId="376"/>
            <ac:spMk id="60" creationId="{502E98A0-1381-4A6F-8BF0-8CA684547FBF}"/>
          </ac:spMkLst>
        </pc:spChg>
        <pc:grpChg chg="mod">
          <ac:chgData name="Sian Stebbings" userId="e14ea2a2-07d0-4302-97b9-16dc822a37cc" providerId="ADAL" clId="{09FD314F-0A35-49FE-A2E2-EF85F37AA7C8}" dt="2018-04-16T08:59:18.840" v="269" actId="1036"/>
          <ac:grpSpMkLst>
            <pc:docMk/>
            <pc:sldMk cId="1856221809" sldId="376"/>
            <ac:grpSpMk id="31" creationId="{D1C57B03-ACD7-4D03-85F2-93A26B3DF61F}"/>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angles-in-quadrilaterals-year-6-properties-of-shape-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ummer-block-1-properties-of-shapes/"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g4a" TargetMode="External"/><Relationship Id="rId5" Type="http://schemas.openxmlformats.org/officeDocument/2006/relationships/hyperlink" Target="https://classroomsecrets.co.uk/content-domain-filter/?fwp_contentdomain=6g2a" TargetMode="External"/><Relationship Id="rId4" Type="http://schemas.openxmlformats.org/officeDocument/2006/relationships/hyperlink" Target="https://classroomsecrets.co.uk/content-domain-filter/?fwp_contentdomain=6g3a"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6 – Summer Block 1 – Geometry – Angles in Quadrilaterals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p>
          <a:p>
            <a:pPr lvl="0" defTabSz="457200">
              <a:defRPr/>
            </a:pPr>
            <a:endParaRPr lang="en-GB" dirty="0">
              <a:solidFill>
                <a:srgbClr val="FF0000"/>
              </a:solidFill>
              <a:latin typeface="SassoonCRInfantMedium" panose="02000603020000020003" pitchFamily="2" charset="0"/>
            </a:endParaRPr>
          </a:p>
          <a:p>
            <a:pPr fontAlgn="base">
              <a:lnSpc>
                <a:spcPct val="100000"/>
              </a:lnSpc>
              <a:spcAft>
                <a:spcPts val="0"/>
              </a:spcAft>
            </a:pPr>
            <a:r>
              <a:rPr lang="en-GB" sz="1400" dirty="0">
                <a:solidFill>
                  <a:schemeClr val="tx1"/>
                </a:solidFill>
                <a:latin typeface="SassoonCRInfantMedium" panose="02000603020000020003" pitchFamily="2" charset="77"/>
              </a:rPr>
              <a:t>Mathematics Year 6: (6G3a)</a:t>
            </a:r>
            <a:r>
              <a:rPr lang="en-GB" sz="1400" dirty="0">
                <a:latin typeface="SassoonCRInfantMedium" panose="02000603020000020003" pitchFamily="2" charset="77"/>
              </a:rPr>
              <a:t> </a:t>
            </a:r>
            <a:r>
              <a:rPr lang="en-GB" sz="1400" u="sng" dirty="0">
                <a:latin typeface="SassoonCRInfantMedium" panose="02000603020000020003" pitchFamily="2" charset="77"/>
                <a:hlinkClick r:id="rId4"/>
              </a:rPr>
              <a:t>Draw 2-D shapes using given dimensions and angles</a:t>
            </a:r>
            <a:r>
              <a:rPr lang="en-GB" sz="1400" dirty="0">
                <a:latin typeface="SassoonCRInfantMedium" panose="02000603020000020003" pitchFamily="2" charset="77"/>
              </a:rPr>
              <a:t>​</a:t>
            </a:r>
          </a:p>
          <a:p>
            <a:pPr fontAlgn="base">
              <a:lnSpc>
                <a:spcPct val="100000"/>
              </a:lnSpc>
              <a:spcAft>
                <a:spcPts val="0"/>
              </a:spcAft>
            </a:pPr>
            <a:r>
              <a:rPr lang="en-GB" sz="1400" dirty="0">
                <a:solidFill>
                  <a:schemeClr val="tx1"/>
                </a:solidFill>
                <a:latin typeface="SassoonCRInfantMedium" panose="02000603020000020003" pitchFamily="2" charset="77"/>
              </a:rPr>
              <a:t>Mathematics Year 6: (6G2a)</a:t>
            </a:r>
            <a:r>
              <a:rPr lang="en-GB" sz="1400" dirty="0">
                <a:latin typeface="SassoonCRInfantMedium" panose="02000603020000020003" pitchFamily="2" charset="77"/>
              </a:rPr>
              <a:t> </a:t>
            </a:r>
            <a:r>
              <a:rPr lang="en-GB" sz="1400" u="sng" dirty="0">
                <a:latin typeface="SassoonCRInfantMedium" panose="02000603020000020003" pitchFamily="2" charset="77"/>
                <a:hlinkClick r:id="rId5"/>
              </a:rPr>
              <a:t>Compare and classify geometric shapes based on their properties and sizes</a:t>
            </a:r>
            <a:r>
              <a:rPr lang="en-GB" sz="1400" dirty="0">
                <a:latin typeface="SassoonCRInfantMedium" panose="02000603020000020003" pitchFamily="2" charset="77"/>
              </a:rPr>
              <a:t>​</a:t>
            </a:r>
          </a:p>
          <a:p>
            <a:pPr fontAlgn="base">
              <a:lnSpc>
                <a:spcPct val="100000"/>
              </a:lnSpc>
              <a:spcAft>
                <a:spcPts val="0"/>
              </a:spcAft>
            </a:pPr>
            <a:r>
              <a:rPr lang="en-GB" sz="1400" dirty="0">
                <a:solidFill>
                  <a:schemeClr val="tx1"/>
                </a:solidFill>
                <a:latin typeface="SassoonCRInfantMedium" panose="02000603020000020003" pitchFamily="2" charset="77"/>
              </a:rPr>
              <a:t>Mathematics Year 6: (6G4a)</a:t>
            </a:r>
            <a:r>
              <a:rPr lang="en-GB" sz="1400" dirty="0">
                <a:latin typeface="SassoonCRInfantMedium" panose="02000603020000020003" pitchFamily="2" charset="77"/>
              </a:rPr>
              <a:t> </a:t>
            </a:r>
            <a:r>
              <a:rPr lang="en-GB" sz="1400" u="sng" dirty="0">
                <a:latin typeface="SassoonCRInfantMedium" panose="02000603020000020003" pitchFamily="2" charset="77"/>
                <a:hlinkClick r:id="rId6"/>
              </a:rPr>
              <a:t>Find unknown angles in any triangles, quadrilaterals, and regular polygons</a:t>
            </a:r>
            <a:endParaRPr lang="en-GB" sz="1400" dirty="0">
              <a:latin typeface="SassoonCRInfantMedium" panose="02000603020000020003" pitchFamily="2" charset="77"/>
            </a:endParaRPr>
          </a:p>
          <a:p>
            <a:pPr lvl="0" fontAlgn="base">
              <a:defRPr/>
            </a:pPr>
            <a:endParaRPr lang="en-GB" sz="1400" dirty="0">
              <a:solidFill>
                <a:prstClr val="black"/>
              </a:solidFill>
              <a:latin typeface="SassoonCRInfantMedium" panose="02000603020000020003" pitchFamily="2" charset="0"/>
            </a:endParaRPr>
          </a:p>
          <a:p>
            <a:pPr lvl="0">
              <a:lnSpc>
                <a:spcPct val="100000"/>
              </a:lnSpc>
              <a:spcAft>
                <a:spcPts val="0"/>
              </a:spcAft>
              <a:buClrTx/>
              <a:buSzTx/>
              <a:tabLst/>
              <a:defRPr/>
            </a:pPr>
            <a:br>
              <a:rPr lang="en-GB" sz="1400" u="sng">
                <a:solidFill>
                  <a:prstClr val="black"/>
                </a:solidFill>
                <a:latin typeface="SassoonCRInfantMedium" panose="02000603020000020003" pitchFamily="2" charset="0"/>
              </a:rPr>
            </a:br>
            <a:r>
              <a:rPr lang="en-GB">
                <a:solidFill>
                  <a:prstClr val="black"/>
                </a:solidFill>
                <a:latin typeface="SassoonCRInfantMedium" panose="02000603020000020003" pitchFamily="2" charset="0"/>
              </a:rPr>
              <a:t>More </a:t>
            </a:r>
            <a:r>
              <a:rPr lang="en-GB">
                <a:solidFill>
                  <a:prstClr val="black"/>
                </a:solidFill>
                <a:latin typeface="SassoonCRInfantMedium" panose="02000603020000020003" pitchFamily="2" charset="0"/>
                <a:hlinkClick r:id="rId7"/>
              </a:rPr>
              <a:t>Year 6 Properties of Shapes</a:t>
            </a:r>
            <a:r>
              <a:rPr lang="en-GB">
                <a:solidFill>
                  <a:prstClr val="black"/>
                </a:solidFill>
                <a:latin typeface="SassoonCRInfantMedium" panose="02000603020000020003" pitchFamily="2" charset="0"/>
              </a:rPr>
              <a:t> 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8"/>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6 – Summer Block 1 – Geometry</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7: Angles </a:t>
            </a:r>
            <a:r>
              <a:rPr lang="en-GB" sz="5400">
                <a:solidFill>
                  <a:schemeClr val="bg2">
                    <a:lumMod val="25000"/>
                  </a:schemeClr>
                </a:solidFill>
                <a:latin typeface="SassoonCRInfantMedium" panose="02000603020000020003" pitchFamily="2" charset="0"/>
              </a:rPr>
              <a:t>in Quadrilaterals</a:t>
            </a:r>
            <a:endParaRPr lang="en-GB" sz="5400" dirty="0">
              <a:solidFill>
                <a:schemeClr val="bg2">
                  <a:lumMod val="25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map&#10;&#10;Description generated with high confidence">
            <a:extLst>
              <a:ext uri="{FF2B5EF4-FFF2-40B4-BE49-F238E27FC236}">
                <a16:creationId xmlns:a16="http://schemas.microsoft.com/office/drawing/2014/main" id="{835C4674-0DBF-4366-8718-9F1B8BE808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2" name="Rectangle 31">
            <a:extLst>
              <a:ext uri="{FF2B5EF4-FFF2-40B4-BE49-F238E27FC236}">
                <a16:creationId xmlns:a16="http://schemas.microsoft.com/office/drawing/2014/main" id="{973E4C40-9376-4C86-B132-BF89543F617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bg2">
                    <a:lumMod val="25000"/>
                  </a:schemeClr>
                </a:solidFill>
                <a:latin typeface="SassoonCRInfantMedium" panose="02000603020000020003" pitchFamily="2" charset="0"/>
              </a:rPr>
              <a:t>The labels have been mixed up. Name each quadrilateral.</a:t>
            </a:r>
          </a:p>
          <a:p>
            <a:pPr marL="88900" algn="ctr"/>
            <a:endParaRPr lang="en-GB" sz="2800" dirty="0">
              <a:solidFill>
                <a:schemeClr val="bg2">
                  <a:lumMod val="25000"/>
                </a:schemeClr>
              </a:solidFill>
              <a:latin typeface="SassoonCRInfantMedium" panose="02000603020000020003" pitchFamily="2"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33" name="TextBox 32">
            <a:extLst>
              <a:ext uri="{FF2B5EF4-FFF2-40B4-BE49-F238E27FC236}">
                <a16:creationId xmlns:a16="http://schemas.microsoft.com/office/drawing/2014/main" id="{B2E2B631-44A2-41B8-A3ED-EFEBB76CBB0F}"/>
              </a:ext>
            </a:extLst>
          </p:cNvPr>
          <p:cNvSpPr txBox="1"/>
          <p:nvPr/>
        </p:nvSpPr>
        <p:spPr>
          <a:xfrm>
            <a:off x="1280353" y="2527029"/>
            <a:ext cx="1600182" cy="461665"/>
          </a:xfrm>
          <a:prstGeom prst="rect">
            <a:avLst/>
          </a:prstGeom>
          <a:noFill/>
        </p:spPr>
        <p:txBody>
          <a:bodyPr wrap="none" rtlCol="0">
            <a:spAutoFit/>
          </a:bodyPr>
          <a:lstStyle/>
          <a:p>
            <a:r>
              <a:rPr lang="en-GB" sz="2400" dirty="0">
                <a:latin typeface="SassoonCRInfantMedium" panose="02000603020000020003" pitchFamily="2" charset="0"/>
              </a:rPr>
              <a:t>arrowhead</a:t>
            </a:r>
          </a:p>
        </p:txBody>
      </p:sp>
      <p:sp>
        <p:nvSpPr>
          <p:cNvPr id="34" name="TextBox 33">
            <a:extLst>
              <a:ext uri="{FF2B5EF4-FFF2-40B4-BE49-F238E27FC236}">
                <a16:creationId xmlns:a16="http://schemas.microsoft.com/office/drawing/2014/main" id="{51D53039-BEF3-4533-8D2B-CBC0DF6024AC}"/>
              </a:ext>
            </a:extLst>
          </p:cNvPr>
          <p:cNvSpPr txBox="1"/>
          <p:nvPr/>
        </p:nvSpPr>
        <p:spPr>
          <a:xfrm>
            <a:off x="6929830" y="5679602"/>
            <a:ext cx="1058623" cy="461665"/>
          </a:xfrm>
          <a:prstGeom prst="rect">
            <a:avLst/>
          </a:prstGeom>
          <a:noFill/>
        </p:spPr>
        <p:txBody>
          <a:bodyPr wrap="none" rtlCol="0">
            <a:spAutoFit/>
          </a:bodyPr>
          <a:lstStyle/>
          <a:p>
            <a:pPr algn="ctr"/>
            <a:r>
              <a:rPr lang="en-GB" sz="2400" dirty="0">
                <a:latin typeface="SassoonCRInfantMedium" panose="02000603020000020003" pitchFamily="2" charset="0"/>
              </a:rPr>
              <a:t>square</a:t>
            </a:r>
          </a:p>
        </p:txBody>
      </p:sp>
      <p:sp>
        <p:nvSpPr>
          <p:cNvPr id="35" name="TextBox 34">
            <a:extLst>
              <a:ext uri="{FF2B5EF4-FFF2-40B4-BE49-F238E27FC236}">
                <a16:creationId xmlns:a16="http://schemas.microsoft.com/office/drawing/2014/main" id="{A8A26485-0461-4320-AC34-B6DA4358F759}"/>
              </a:ext>
            </a:extLst>
          </p:cNvPr>
          <p:cNvSpPr txBox="1"/>
          <p:nvPr/>
        </p:nvSpPr>
        <p:spPr>
          <a:xfrm>
            <a:off x="3756514" y="5679602"/>
            <a:ext cx="1491434" cy="461665"/>
          </a:xfrm>
          <a:prstGeom prst="rect">
            <a:avLst/>
          </a:prstGeom>
          <a:noFill/>
        </p:spPr>
        <p:txBody>
          <a:bodyPr wrap="none" rtlCol="0">
            <a:spAutoFit/>
          </a:bodyPr>
          <a:lstStyle/>
          <a:p>
            <a:pPr algn="ctr"/>
            <a:r>
              <a:rPr lang="en-GB" sz="2400" dirty="0">
                <a:latin typeface="SassoonCRInfantMedium" panose="02000603020000020003" pitchFamily="2" charset="0"/>
              </a:rPr>
              <a:t>trapezium</a:t>
            </a:r>
          </a:p>
        </p:txBody>
      </p:sp>
      <p:sp>
        <p:nvSpPr>
          <p:cNvPr id="36" name="TextBox 35">
            <a:extLst>
              <a:ext uri="{FF2B5EF4-FFF2-40B4-BE49-F238E27FC236}">
                <a16:creationId xmlns:a16="http://schemas.microsoft.com/office/drawing/2014/main" id="{D1104C08-E94F-4DCB-941C-85CD9DA7DDDA}"/>
              </a:ext>
            </a:extLst>
          </p:cNvPr>
          <p:cNvSpPr txBox="1"/>
          <p:nvPr/>
        </p:nvSpPr>
        <p:spPr>
          <a:xfrm>
            <a:off x="1008857" y="5705002"/>
            <a:ext cx="1330814" cy="461665"/>
          </a:xfrm>
          <a:prstGeom prst="rect">
            <a:avLst/>
          </a:prstGeom>
          <a:noFill/>
        </p:spPr>
        <p:txBody>
          <a:bodyPr wrap="none" rtlCol="0">
            <a:spAutoFit/>
          </a:bodyPr>
          <a:lstStyle/>
          <a:p>
            <a:pPr algn="ctr"/>
            <a:r>
              <a:rPr lang="en-GB" sz="2400" dirty="0">
                <a:latin typeface="SassoonCRInfantMedium" panose="02000603020000020003" pitchFamily="2" charset="0"/>
              </a:rPr>
              <a:t>rhombus</a:t>
            </a:r>
          </a:p>
        </p:txBody>
      </p:sp>
      <p:sp>
        <p:nvSpPr>
          <p:cNvPr id="37" name="TextBox 36">
            <a:extLst>
              <a:ext uri="{FF2B5EF4-FFF2-40B4-BE49-F238E27FC236}">
                <a16:creationId xmlns:a16="http://schemas.microsoft.com/office/drawing/2014/main" id="{01B3ED50-6BCF-46A7-AC10-72CA47451542}"/>
              </a:ext>
            </a:extLst>
          </p:cNvPr>
          <p:cNvSpPr txBox="1"/>
          <p:nvPr/>
        </p:nvSpPr>
        <p:spPr>
          <a:xfrm>
            <a:off x="2556980" y="4032410"/>
            <a:ext cx="1390445" cy="461665"/>
          </a:xfrm>
          <a:prstGeom prst="rect">
            <a:avLst/>
          </a:prstGeom>
          <a:noFill/>
        </p:spPr>
        <p:txBody>
          <a:bodyPr wrap="none" rtlCol="0">
            <a:spAutoFit/>
          </a:bodyPr>
          <a:lstStyle/>
          <a:p>
            <a:pPr algn="ctr"/>
            <a:r>
              <a:rPr lang="en-GB" sz="2400" dirty="0">
                <a:latin typeface="SassoonCRInfantMedium" panose="02000603020000020003" pitchFamily="2" charset="0"/>
              </a:rPr>
              <a:t>rectangle</a:t>
            </a:r>
          </a:p>
        </p:txBody>
      </p:sp>
      <p:sp>
        <p:nvSpPr>
          <p:cNvPr id="38" name="TextBox 37">
            <a:extLst>
              <a:ext uri="{FF2B5EF4-FFF2-40B4-BE49-F238E27FC236}">
                <a16:creationId xmlns:a16="http://schemas.microsoft.com/office/drawing/2014/main" id="{BBE51BC6-CBAE-40EB-9755-03373ECF22F0}"/>
              </a:ext>
            </a:extLst>
          </p:cNvPr>
          <p:cNvSpPr txBox="1"/>
          <p:nvPr/>
        </p:nvSpPr>
        <p:spPr>
          <a:xfrm>
            <a:off x="6490123" y="2577925"/>
            <a:ext cx="2020746" cy="461665"/>
          </a:xfrm>
          <a:prstGeom prst="rect">
            <a:avLst/>
          </a:prstGeom>
          <a:noFill/>
        </p:spPr>
        <p:txBody>
          <a:bodyPr wrap="none" rtlCol="0">
            <a:spAutoFit/>
          </a:bodyPr>
          <a:lstStyle/>
          <a:p>
            <a:pPr algn="ctr"/>
            <a:r>
              <a:rPr lang="en-GB" sz="2400" dirty="0">
                <a:latin typeface="SassoonCRInfantMedium" panose="02000603020000020003" pitchFamily="2" charset="0"/>
              </a:rPr>
              <a:t>parallelogram</a:t>
            </a:r>
          </a:p>
        </p:txBody>
      </p:sp>
      <p:sp>
        <p:nvSpPr>
          <p:cNvPr id="39" name="TextBox 38">
            <a:extLst>
              <a:ext uri="{FF2B5EF4-FFF2-40B4-BE49-F238E27FC236}">
                <a16:creationId xmlns:a16="http://schemas.microsoft.com/office/drawing/2014/main" id="{CB240051-4629-4065-AEE6-4EFBA9F9942E}"/>
              </a:ext>
            </a:extLst>
          </p:cNvPr>
          <p:cNvSpPr txBox="1"/>
          <p:nvPr/>
        </p:nvSpPr>
        <p:spPr>
          <a:xfrm>
            <a:off x="3899475" y="2539850"/>
            <a:ext cx="1315104" cy="461665"/>
          </a:xfrm>
          <a:prstGeom prst="rect">
            <a:avLst/>
          </a:prstGeom>
          <a:noFill/>
        </p:spPr>
        <p:txBody>
          <a:bodyPr wrap="none" rtlCol="0">
            <a:spAutoFit/>
          </a:bodyPr>
          <a:lstStyle/>
          <a:p>
            <a:pPr algn="ctr"/>
            <a:r>
              <a:rPr lang="en-GB" sz="2400" dirty="0">
                <a:latin typeface="SassoonCRInfantMedium" panose="02000603020000020003" pitchFamily="2" charset="0"/>
              </a:rPr>
              <a:t>irregular</a:t>
            </a:r>
          </a:p>
        </p:txBody>
      </p:sp>
      <p:sp>
        <p:nvSpPr>
          <p:cNvPr id="40" name="TextBox 39">
            <a:extLst>
              <a:ext uri="{FF2B5EF4-FFF2-40B4-BE49-F238E27FC236}">
                <a16:creationId xmlns:a16="http://schemas.microsoft.com/office/drawing/2014/main" id="{AB82F36E-71FF-4E38-99EC-2B0635766B4A}"/>
              </a:ext>
            </a:extLst>
          </p:cNvPr>
          <p:cNvSpPr txBox="1"/>
          <p:nvPr/>
        </p:nvSpPr>
        <p:spPr>
          <a:xfrm>
            <a:off x="5866769" y="4065761"/>
            <a:ext cx="684804" cy="461665"/>
          </a:xfrm>
          <a:prstGeom prst="rect">
            <a:avLst/>
          </a:prstGeom>
          <a:noFill/>
        </p:spPr>
        <p:txBody>
          <a:bodyPr wrap="none" rtlCol="0">
            <a:spAutoFit/>
          </a:bodyPr>
          <a:lstStyle/>
          <a:p>
            <a:pPr algn="ctr"/>
            <a:r>
              <a:rPr lang="en-GB" sz="2400" dirty="0">
                <a:latin typeface="SassoonCRInfantMedium" panose="02000603020000020003" pitchFamily="2" charset="0"/>
              </a:rPr>
              <a:t>kite</a:t>
            </a:r>
          </a:p>
        </p:txBody>
      </p:sp>
    </p:spTree>
    <p:extLst>
      <p:ext uri="{BB962C8B-B14F-4D97-AF65-F5344CB8AC3E}">
        <p14:creationId xmlns:p14="http://schemas.microsoft.com/office/powerpoint/2010/main" val="1433365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map&#10;&#10;Description generated with high confidence">
            <a:extLst>
              <a:ext uri="{FF2B5EF4-FFF2-40B4-BE49-F238E27FC236}">
                <a16:creationId xmlns:a16="http://schemas.microsoft.com/office/drawing/2014/main" id="{835C4674-0DBF-4366-8718-9F1B8BE808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2" name="Rectangle 31">
            <a:extLst>
              <a:ext uri="{FF2B5EF4-FFF2-40B4-BE49-F238E27FC236}">
                <a16:creationId xmlns:a16="http://schemas.microsoft.com/office/drawing/2014/main" id="{973E4C40-9376-4C86-B132-BF89543F617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bg2">
                    <a:lumMod val="25000"/>
                  </a:schemeClr>
                </a:solidFill>
                <a:latin typeface="SassoonCRInfantMedium" panose="02000603020000020003" pitchFamily="2" charset="0"/>
              </a:rPr>
              <a:t>The labels have been mixed up. Name each quadrilateral.</a:t>
            </a:r>
          </a:p>
          <a:p>
            <a:pPr marL="88900" algn="ctr"/>
            <a:endParaRPr lang="en-GB" sz="2800" dirty="0">
              <a:solidFill>
                <a:schemeClr val="bg2">
                  <a:lumMod val="25000"/>
                </a:schemeClr>
              </a:solidFill>
              <a:latin typeface="SassoonCRInfantMedium" panose="02000603020000020003" pitchFamily="2"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12" name="TextBox 11">
            <a:extLst>
              <a:ext uri="{FF2B5EF4-FFF2-40B4-BE49-F238E27FC236}">
                <a16:creationId xmlns:a16="http://schemas.microsoft.com/office/drawing/2014/main" id="{43F0211D-5418-4046-AB7D-7ECD0E070A69}"/>
              </a:ext>
            </a:extLst>
          </p:cNvPr>
          <p:cNvSpPr txBox="1"/>
          <p:nvPr/>
        </p:nvSpPr>
        <p:spPr>
          <a:xfrm>
            <a:off x="1536025" y="2536458"/>
            <a:ext cx="1058623" cy="461665"/>
          </a:xfrm>
          <a:prstGeom prst="rect">
            <a:avLst/>
          </a:prstGeom>
          <a:noFill/>
        </p:spPr>
        <p:txBody>
          <a:bodyPr wrap="none" rtlCol="0">
            <a:spAutoFit/>
          </a:bodyPr>
          <a:lstStyle/>
          <a:p>
            <a:r>
              <a:rPr lang="en-GB" sz="2400" dirty="0">
                <a:solidFill>
                  <a:srgbClr val="FF0000"/>
                </a:solidFill>
                <a:latin typeface="SassoonCRInfantMedium" panose="02000603020000020003" pitchFamily="2" charset="0"/>
              </a:rPr>
              <a:t>square</a:t>
            </a:r>
          </a:p>
        </p:txBody>
      </p:sp>
      <p:sp>
        <p:nvSpPr>
          <p:cNvPr id="13" name="TextBox 12">
            <a:extLst>
              <a:ext uri="{FF2B5EF4-FFF2-40B4-BE49-F238E27FC236}">
                <a16:creationId xmlns:a16="http://schemas.microsoft.com/office/drawing/2014/main" id="{A5F001B2-8FFE-4263-842E-9E18EE1DBA75}"/>
              </a:ext>
            </a:extLst>
          </p:cNvPr>
          <p:cNvSpPr txBox="1"/>
          <p:nvPr/>
        </p:nvSpPr>
        <p:spPr>
          <a:xfrm>
            <a:off x="6763919" y="5679602"/>
            <a:ext cx="1390445"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rectangle</a:t>
            </a:r>
          </a:p>
        </p:txBody>
      </p:sp>
      <p:sp>
        <p:nvSpPr>
          <p:cNvPr id="14" name="TextBox 13">
            <a:extLst>
              <a:ext uri="{FF2B5EF4-FFF2-40B4-BE49-F238E27FC236}">
                <a16:creationId xmlns:a16="http://schemas.microsoft.com/office/drawing/2014/main" id="{5D1C1016-8AE3-400D-831F-134775D9EDB6}"/>
              </a:ext>
            </a:extLst>
          </p:cNvPr>
          <p:cNvSpPr txBox="1"/>
          <p:nvPr/>
        </p:nvSpPr>
        <p:spPr>
          <a:xfrm>
            <a:off x="3836823" y="5679602"/>
            <a:ext cx="1330814"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rhombus</a:t>
            </a:r>
          </a:p>
        </p:txBody>
      </p:sp>
      <p:sp>
        <p:nvSpPr>
          <p:cNvPr id="15" name="TextBox 14">
            <a:extLst>
              <a:ext uri="{FF2B5EF4-FFF2-40B4-BE49-F238E27FC236}">
                <a16:creationId xmlns:a16="http://schemas.microsoft.com/office/drawing/2014/main" id="{1091DC19-ECBE-420B-9737-BC131D7F5E98}"/>
              </a:ext>
            </a:extLst>
          </p:cNvPr>
          <p:cNvSpPr txBox="1"/>
          <p:nvPr/>
        </p:nvSpPr>
        <p:spPr>
          <a:xfrm>
            <a:off x="663888" y="5705002"/>
            <a:ext cx="2020746"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parallelogram</a:t>
            </a:r>
          </a:p>
        </p:txBody>
      </p:sp>
      <p:sp>
        <p:nvSpPr>
          <p:cNvPr id="16" name="TextBox 15">
            <a:extLst>
              <a:ext uri="{FF2B5EF4-FFF2-40B4-BE49-F238E27FC236}">
                <a16:creationId xmlns:a16="http://schemas.microsoft.com/office/drawing/2014/main" id="{EF80A0A3-0E5C-4193-9424-59AC72C72BD8}"/>
              </a:ext>
            </a:extLst>
          </p:cNvPr>
          <p:cNvSpPr txBox="1"/>
          <p:nvPr/>
        </p:nvSpPr>
        <p:spPr>
          <a:xfrm>
            <a:off x="2594648" y="4032410"/>
            <a:ext cx="1315104"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irregular</a:t>
            </a:r>
          </a:p>
        </p:txBody>
      </p:sp>
      <p:sp>
        <p:nvSpPr>
          <p:cNvPr id="17" name="TextBox 16">
            <a:extLst>
              <a:ext uri="{FF2B5EF4-FFF2-40B4-BE49-F238E27FC236}">
                <a16:creationId xmlns:a16="http://schemas.microsoft.com/office/drawing/2014/main" id="{CB808178-0767-4566-B4EA-2E83D9C3BDCD}"/>
              </a:ext>
            </a:extLst>
          </p:cNvPr>
          <p:cNvSpPr txBox="1"/>
          <p:nvPr/>
        </p:nvSpPr>
        <p:spPr>
          <a:xfrm>
            <a:off x="7158091" y="2577925"/>
            <a:ext cx="684804"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kite</a:t>
            </a:r>
          </a:p>
        </p:txBody>
      </p:sp>
      <p:sp>
        <p:nvSpPr>
          <p:cNvPr id="18" name="TextBox 17">
            <a:extLst>
              <a:ext uri="{FF2B5EF4-FFF2-40B4-BE49-F238E27FC236}">
                <a16:creationId xmlns:a16="http://schemas.microsoft.com/office/drawing/2014/main" id="{D33AD6DC-BA77-4934-A6BA-B298EE77910F}"/>
              </a:ext>
            </a:extLst>
          </p:cNvPr>
          <p:cNvSpPr txBox="1"/>
          <p:nvPr/>
        </p:nvSpPr>
        <p:spPr>
          <a:xfrm>
            <a:off x="3811308" y="2539850"/>
            <a:ext cx="1491434"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trapezium</a:t>
            </a:r>
          </a:p>
        </p:txBody>
      </p:sp>
      <p:sp>
        <p:nvSpPr>
          <p:cNvPr id="19" name="TextBox 18">
            <a:extLst>
              <a:ext uri="{FF2B5EF4-FFF2-40B4-BE49-F238E27FC236}">
                <a16:creationId xmlns:a16="http://schemas.microsoft.com/office/drawing/2014/main" id="{14DC513D-998F-4CC6-B4A5-EB8181DDBC0F}"/>
              </a:ext>
            </a:extLst>
          </p:cNvPr>
          <p:cNvSpPr txBox="1"/>
          <p:nvPr/>
        </p:nvSpPr>
        <p:spPr>
          <a:xfrm>
            <a:off x="5409079" y="4065761"/>
            <a:ext cx="1600183" cy="461665"/>
          </a:xfrm>
          <a:prstGeom prst="rect">
            <a:avLst/>
          </a:prstGeom>
          <a:noFill/>
        </p:spPr>
        <p:txBody>
          <a:bodyPr wrap="none" rtlCol="0">
            <a:spAutoFit/>
          </a:bodyPr>
          <a:lstStyle/>
          <a:p>
            <a:pPr algn="ctr"/>
            <a:r>
              <a:rPr lang="en-GB" sz="2400" dirty="0">
                <a:solidFill>
                  <a:srgbClr val="FF0000"/>
                </a:solidFill>
                <a:latin typeface="SassoonCRInfantMedium" panose="02000603020000020003" pitchFamily="2" charset="0"/>
              </a:rPr>
              <a:t>arrowhead</a:t>
            </a:r>
          </a:p>
        </p:txBody>
      </p:sp>
    </p:spTree>
    <p:extLst>
      <p:ext uri="{BB962C8B-B14F-4D97-AF65-F5344CB8AC3E}">
        <p14:creationId xmlns:p14="http://schemas.microsoft.com/office/powerpoint/2010/main" val="641515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object, clock&#10;&#10;Description generated with high confidence">
            <a:extLst>
              <a:ext uri="{FF2B5EF4-FFF2-40B4-BE49-F238E27FC236}">
                <a16:creationId xmlns:a16="http://schemas.microsoft.com/office/drawing/2014/main" id="{851BB9A6-1AEC-49D0-8071-F23653C4D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72A28E25-C3E3-49F1-BFE8-F89EDAB0FB6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Find 3 differences and 3 similarities between these two shapes.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What are the names of the shapes?</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192824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very high confidence">
            <a:extLst>
              <a:ext uri="{FF2B5EF4-FFF2-40B4-BE49-F238E27FC236}">
                <a16:creationId xmlns:a16="http://schemas.microsoft.com/office/drawing/2014/main" id="{5DD91089-71B9-42D0-9554-333726E650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4" name="Rectangle 23">
            <a:extLst>
              <a:ext uri="{FF2B5EF4-FFF2-40B4-BE49-F238E27FC236}">
                <a16:creationId xmlns:a16="http://schemas.microsoft.com/office/drawing/2014/main" id="{BC373D2D-E369-4406-83EA-D59AD8EF337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12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Find 3 differences and 3 similarities between these two shapes.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3500" dirty="0">
              <a:solidFill>
                <a:schemeClr val="tx1"/>
              </a:solidFill>
              <a:latin typeface="SassoonCRInfantMedium" panose="02000603020000020003" pitchFamily="2" charset="0"/>
            </a:endParaRPr>
          </a:p>
          <a:p>
            <a:r>
              <a:rPr lang="en-GB" sz="2000" u="sng" dirty="0">
                <a:solidFill>
                  <a:srgbClr val="FF0000"/>
                </a:solidFill>
                <a:latin typeface="SassoonCRInfantMedium" panose="02000603020000020003" pitchFamily="2" charset="0"/>
              </a:rPr>
              <a:t>Differences: </a:t>
            </a:r>
          </a:p>
          <a:p>
            <a:r>
              <a:rPr lang="en-GB" sz="2000" dirty="0">
                <a:solidFill>
                  <a:srgbClr val="FF0000"/>
                </a:solidFill>
                <a:latin typeface="SassoonCRInfantMedium" panose="02000603020000020003" pitchFamily="2" charset="0"/>
              </a:rPr>
              <a:t>Shape 1 has 2 acute and 2 obtuse angles, shape 2 has 4 right angles.</a:t>
            </a:r>
          </a:p>
          <a:p>
            <a:r>
              <a:rPr lang="en-GB" sz="2000" dirty="0">
                <a:solidFill>
                  <a:srgbClr val="FF0000"/>
                </a:solidFill>
                <a:latin typeface="SassoonCRInfantMedium" panose="02000603020000020003" pitchFamily="2" charset="0"/>
              </a:rPr>
              <a:t>Shape 1 has only 2 equal sides, shape 2 has 4 equal sides.</a:t>
            </a:r>
          </a:p>
          <a:p>
            <a:r>
              <a:rPr lang="en-GB" sz="2000" dirty="0">
                <a:solidFill>
                  <a:srgbClr val="FF0000"/>
                </a:solidFill>
                <a:latin typeface="SassoonCRInfantMedium" panose="02000603020000020003" pitchFamily="2" charset="0"/>
              </a:rPr>
              <a:t>Shape 1 has only one pair of parallel sides, shape 2 has 2 pairs.</a:t>
            </a:r>
          </a:p>
          <a:p>
            <a:endParaRPr lang="en-GB" sz="1200" dirty="0">
              <a:solidFill>
                <a:srgbClr val="FF0000"/>
              </a:solidFill>
              <a:latin typeface="SassoonCRInfantMedium" panose="02000603020000020003" pitchFamily="2" charset="0"/>
            </a:endParaRPr>
          </a:p>
          <a:p>
            <a:r>
              <a:rPr lang="en-GB" sz="2000" u="sng" dirty="0">
                <a:solidFill>
                  <a:srgbClr val="FF0000"/>
                </a:solidFill>
                <a:latin typeface="SassoonCRInfantMedium" panose="02000603020000020003" pitchFamily="2" charset="0"/>
              </a:rPr>
              <a:t>Similarities:</a:t>
            </a:r>
          </a:p>
          <a:p>
            <a:r>
              <a:rPr lang="en-GB" sz="2000" dirty="0">
                <a:solidFill>
                  <a:srgbClr val="FF0000"/>
                </a:solidFill>
                <a:latin typeface="SassoonCRInfantMedium" panose="02000603020000020003" pitchFamily="2" charset="0"/>
              </a:rPr>
              <a:t>Both shapes have four sides.</a:t>
            </a:r>
          </a:p>
          <a:p>
            <a:r>
              <a:rPr lang="en-GB" sz="2000" dirty="0">
                <a:solidFill>
                  <a:srgbClr val="FF0000"/>
                </a:solidFill>
                <a:latin typeface="SassoonCRInfantMedium" panose="02000603020000020003" pitchFamily="2" charset="0"/>
              </a:rPr>
              <a:t>Both shapes have interior angles that add up to 360</a:t>
            </a:r>
            <a:r>
              <a:rPr lang="en-GB" sz="2000" b="1" dirty="0">
                <a:solidFill>
                  <a:srgbClr val="FF0000"/>
                </a:solidFill>
                <a:latin typeface="SassoonCRInfantMedium" panose="02000603020000020003" pitchFamily="2" charset="77"/>
              </a:rPr>
              <a:t>º.</a:t>
            </a:r>
          </a:p>
          <a:p>
            <a:r>
              <a:rPr lang="en-GB" sz="2000" dirty="0">
                <a:solidFill>
                  <a:srgbClr val="FF0000"/>
                </a:solidFill>
                <a:latin typeface="SassoonCRInfantMedium" panose="02000603020000020003" pitchFamily="2" charset="0"/>
              </a:rPr>
              <a:t>Both shapes can be dissected into triangles.</a:t>
            </a:r>
          </a:p>
          <a:p>
            <a:endParaRPr lang="en-GB" sz="10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What are the names of the shapes?</a:t>
            </a:r>
          </a:p>
          <a:p>
            <a:r>
              <a:rPr lang="en-GB" sz="2000" dirty="0">
                <a:solidFill>
                  <a:srgbClr val="FF0000"/>
                </a:solidFill>
                <a:latin typeface="SassoonCRInfantMedium" panose="02000603020000020003" pitchFamily="2" charset="0"/>
              </a:rPr>
              <a:t>Trapezium and Square</a:t>
            </a:r>
          </a:p>
        </p:txBody>
      </p:sp>
    </p:spTree>
    <p:extLst>
      <p:ext uri="{BB962C8B-B14F-4D97-AF65-F5344CB8AC3E}">
        <p14:creationId xmlns:p14="http://schemas.microsoft.com/office/powerpoint/2010/main" val="3348896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B20F0C2C-820D-4524-A14A-C1021F2C05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6E1F0945-02CB-46C8-ADBE-4CAD8935256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Millie says,</a:t>
            </a: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Is she correct?</a:t>
            </a:r>
          </a:p>
        </p:txBody>
      </p:sp>
      <p:sp>
        <p:nvSpPr>
          <p:cNvPr id="12" name="Rounded Rectangular Callout 1">
            <a:extLst>
              <a:ext uri="{FF2B5EF4-FFF2-40B4-BE49-F238E27FC236}">
                <a16:creationId xmlns:a16="http://schemas.microsoft.com/office/drawing/2014/main" id="{B1A2B4A3-E443-413A-9D43-F8A642307071}"/>
              </a:ext>
            </a:extLst>
          </p:cNvPr>
          <p:cNvSpPr/>
          <p:nvPr/>
        </p:nvSpPr>
        <p:spPr>
          <a:xfrm>
            <a:off x="3611442" y="1384869"/>
            <a:ext cx="4184047" cy="2044131"/>
          </a:xfrm>
          <a:prstGeom prst="wedgeRoundRectCallout">
            <a:avLst>
              <a:gd name="adj1" fmla="val -67378"/>
              <a:gd name="adj2" fmla="val 2628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latin typeface="SassoonCRInfantMedium" panose="02000603020000020003" pitchFamily="2" charset="77"/>
              </a:rPr>
              <a:t>Quadrilaterals always have 4 angles of 90</a:t>
            </a:r>
            <a:r>
              <a:rPr lang="en-GB" sz="3000" b="1" dirty="0">
                <a:solidFill>
                  <a:schemeClr val="tx1"/>
                </a:solidFill>
                <a:latin typeface="SassoonCRInfantMedium" panose="02000603020000020003" pitchFamily="2" charset="77"/>
              </a:rPr>
              <a:t>º</a:t>
            </a:r>
          </a:p>
        </p:txBody>
      </p:sp>
    </p:spTree>
    <p:extLst>
      <p:ext uri="{BB962C8B-B14F-4D97-AF65-F5344CB8AC3E}">
        <p14:creationId xmlns:p14="http://schemas.microsoft.com/office/powerpoint/2010/main" val="101388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C52A9046-C24A-49A4-8FBE-D9A35C42F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CDE8A55A-5A29-4188-9BBC-4AD64930E8D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Millie says,</a:t>
            </a: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Is she correct?</a:t>
            </a:r>
          </a:p>
          <a:p>
            <a:pPr lvl="0"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 know Millie is incorrect because...</a:t>
            </a:r>
          </a:p>
        </p:txBody>
      </p:sp>
      <p:sp>
        <p:nvSpPr>
          <p:cNvPr id="12" name="Rounded Rectangular Callout 1">
            <a:extLst>
              <a:ext uri="{FF2B5EF4-FFF2-40B4-BE49-F238E27FC236}">
                <a16:creationId xmlns:a16="http://schemas.microsoft.com/office/drawing/2014/main" id="{27B1E839-9AA0-4125-98C1-DA0C34A727D2}"/>
              </a:ext>
            </a:extLst>
          </p:cNvPr>
          <p:cNvSpPr/>
          <p:nvPr/>
        </p:nvSpPr>
        <p:spPr>
          <a:xfrm>
            <a:off x="3611442" y="1384869"/>
            <a:ext cx="4184047" cy="2044131"/>
          </a:xfrm>
          <a:prstGeom prst="wedgeRoundRectCallout">
            <a:avLst>
              <a:gd name="adj1" fmla="val -67378"/>
              <a:gd name="adj2" fmla="val 2628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latin typeface="SassoonCRInfantMedium" panose="02000603020000020003" pitchFamily="2" charset="77"/>
              </a:rPr>
              <a:t>Quadrilaterals always have 4 angles of 90</a:t>
            </a:r>
            <a:r>
              <a:rPr lang="en-GB" sz="3000" b="1" dirty="0">
                <a:solidFill>
                  <a:schemeClr val="tx1"/>
                </a:solidFill>
                <a:latin typeface="SassoonCRInfantMedium" panose="02000603020000020003" pitchFamily="2" charset="77"/>
              </a:rPr>
              <a:t>º</a:t>
            </a:r>
          </a:p>
        </p:txBody>
      </p:sp>
    </p:spTree>
    <p:extLst>
      <p:ext uri="{BB962C8B-B14F-4D97-AF65-F5344CB8AC3E}">
        <p14:creationId xmlns:p14="http://schemas.microsoft.com/office/powerpoint/2010/main" val="1129187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A596EA4D-48AE-4589-B21E-6B5F6C8C24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022CF113-D646-42AF-B60E-412E92434DD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Millie says,</a:t>
            </a: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endParaRPr lang="en-GB" sz="2400" dirty="0">
              <a:solidFill>
                <a:schemeClr val="tx1"/>
              </a:solidFill>
              <a:latin typeface="SassoonCRInfantMedium" panose="02000603020000020003" pitchFamily="2" charset="0"/>
            </a:endParaRPr>
          </a:p>
          <a:p>
            <a:pPr lvl="0" defTabSz="685800">
              <a:defRPr/>
            </a:pPr>
            <a:r>
              <a:rPr lang="en-GB" sz="2400" dirty="0">
                <a:solidFill>
                  <a:schemeClr val="tx1"/>
                </a:solidFill>
                <a:latin typeface="SassoonCRInfantMedium" panose="02000603020000020003" pitchFamily="2" charset="0"/>
              </a:rPr>
              <a:t>Is she correct?</a:t>
            </a:r>
          </a:p>
          <a:p>
            <a:pPr defTabSz="685800">
              <a:defRPr/>
            </a:pPr>
            <a:r>
              <a:rPr lang="en-GB" sz="2400" dirty="0">
                <a:solidFill>
                  <a:srgbClr val="FF0000"/>
                </a:solidFill>
                <a:latin typeface="SassoonCRInfantMedium" panose="02000603020000020003" pitchFamily="2" charset="0"/>
              </a:rPr>
              <a:t>I know Millie is incorrect because squares and rectangles have angles of 90</a:t>
            </a:r>
            <a:r>
              <a:rPr lang="en-GB" sz="2400" b="1" dirty="0">
                <a:solidFill>
                  <a:srgbClr val="FF0000"/>
                </a:solidFill>
                <a:latin typeface="SassoonCRInfantMedium" panose="02000603020000020003" pitchFamily="2" charset="77"/>
              </a:rPr>
              <a:t>º, however other quadrilaterals have acute and obtuse angles, such as:</a:t>
            </a:r>
          </a:p>
          <a:p>
            <a:pPr lvl="0" defTabSz="685800">
              <a:defRPr/>
            </a:pPr>
            <a:endParaRPr lang="en-GB" sz="2400" dirty="0">
              <a:solidFill>
                <a:schemeClr val="tx1"/>
              </a:solidFill>
              <a:latin typeface="SassoonCRInfantMedium" panose="02000603020000020003" pitchFamily="2" charset="0"/>
            </a:endParaRPr>
          </a:p>
        </p:txBody>
      </p:sp>
      <p:sp>
        <p:nvSpPr>
          <p:cNvPr id="15" name="Rounded Rectangular Callout 1">
            <a:extLst>
              <a:ext uri="{FF2B5EF4-FFF2-40B4-BE49-F238E27FC236}">
                <a16:creationId xmlns:a16="http://schemas.microsoft.com/office/drawing/2014/main" id="{C8EF8223-D9C8-4EE3-9B49-498ACAE79AA5}"/>
              </a:ext>
            </a:extLst>
          </p:cNvPr>
          <p:cNvSpPr/>
          <p:nvPr/>
        </p:nvSpPr>
        <p:spPr>
          <a:xfrm>
            <a:off x="3611442" y="1384869"/>
            <a:ext cx="4184047" cy="2044131"/>
          </a:xfrm>
          <a:prstGeom prst="wedgeRoundRectCallout">
            <a:avLst>
              <a:gd name="adj1" fmla="val -67378"/>
              <a:gd name="adj2" fmla="val 2628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latin typeface="SassoonCRInfantMedium" panose="02000603020000020003" pitchFamily="2" charset="77"/>
              </a:rPr>
              <a:t>Quadrilaterals always have 4 angles of 90</a:t>
            </a:r>
            <a:r>
              <a:rPr lang="en-GB" sz="3000" b="1" dirty="0">
                <a:solidFill>
                  <a:schemeClr val="tx1"/>
                </a:solidFill>
                <a:latin typeface="SassoonCRInfantMedium" panose="02000603020000020003" pitchFamily="2" charset="77"/>
              </a:rPr>
              <a:t>º</a:t>
            </a:r>
          </a:p>
        </p:txBody>
      </p:sp>
      <p:sp>
        <p:nvSpPr>
          <p:cNvPr id="20" name="Parallelogram 19">
            <a:extLst>
              <a:ext uri="{FF2B5EF4-FFF2-40B4-BE49-F238E27FC236}">
                <a16:creationId xmlns:a16="http://schemas.microsoft.com/office/drawing/2014/main" id="{E98831C9-08D2-4BD8-9FB2-E96B67822BF0}"/>
              </a:ext>
            </a:extLst>
          </p:cNvPr>
          <p:cNvSpPr/>
          <p:nvPr/>
        </p:nvSpPr>
        <p:spPr>
          <a:xfrm>
            <a:off x="3447986" y="5041429"/>
            <a:ext cx="1323866" cy="1034925"/>
          </a:xfrm>
          <a:prstGeom prst="parallelogram">
            <a:avLst>
              <a:gd name="adj" fmla="val 46277"/>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rapezoid 20">
            <a:extLst>
              <a:ext uri="{FF2B5EF4-FFF2-40B4-BE49-F238E27FC236}">
                <a16:creationId xmlns:a16="http://schemas.microsoft.com/office/drawing/2014/main" id="{13DFE90D-B0CE-4DBC-9DA0-1AC6AB8FB682}"/>
              </a:ext>
            </a:extLst>
          </p:cNvPr>
          <p:cNvSpPr/>
          <p:nvPr/>
        </p:nvSpPr>
        <p:spPr>
          <a:xfrm>
            <a:off x="5047156" y="5041429"/>
            <a:ext cx="1381414" cy="1034925"/>
          </a:xfrm>
          <a:prstGeom prst="trapezoid">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iamond 21">
            <a:extLst>
              <a:ext uri="{FF2B5EF4-FFF2-40B4-BE49-F238E27FC236}">
                <a16:creationId xmlns:a16="http://schemas.microsoft.com/office/drawing/2014/main" id="{B045430E-134C-4FDD-BF64-56BF6F1636B6}"/>
              </a:ext>
            </a:extLst>
          </p:cNvPr>
          <p:cNvSpPr/>
          <p:nvPr/>
        </p:nvSpPr>
        <p:spPr>
          <a:xfrm>
            <a:off x="6804772" y="5041428"/>
            <a:ext cx="682941" cy="1034925"/>
          </a:xfrm>
          <a:prstGeom prst="diamond">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5104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9997A67E-2E60-4A7D-A450-739582922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8" name="Rectangle 27">
            <a:extLst>
              <a:ext uri="{FF2B5EF4-FFF2-40B4-BE49-F238E27FC236}">
                <a16:creationId xmlns:a16="http://schemas.microsoft.com/office/drawing/2014/main" id="{B1B8150D-30F3-47C4-9D18-71B25713F72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These two triangles are used to make a quadrilateral.</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Calculate the size of the angles of the quadrilateral.</a:t>
            </a:r>
          </a:p>
          <a:p>
            <a:pPr lvl="0" defTabSz="685800">
              <a:defRPr/>
            </a:pPr>
            <a:endParaRPr lang="en-GB" sz="24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1595107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6487032B-765D-4734-9977-872FD8618E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56" name="Rectangle 55">
            <a:extLst>
              <a:ext uri="{FF2B5EF4-FFF2-40B4-BE49-F238E27FC236}">
                <a16:creationId xmlns:a16="http://schemas.microsoft.com/office/drawing/2014/main" id="{AEBE8481-730A-45EC-92FC-A223836DE0C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Ins="72000"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1200" u="sng" dirty="0">
              <a:solidFill>
                <a:schemeClr val="bg2">
                  <a:lumMod val="50000"/>
                </a:schemeClr>
              </a:solidFill>
              <a:latin typeface="SassoonCRInfantMedium" panose="02000603020000020003" pitchFamily="2" charset="0"/>
            </a:endParaRPr>
          </a:p>
          <a:p>
            <a:r>
              <a:rPr lang="en-GB" sz="2000" dirty="0">
                <a:solidFill>
                  <a:schemeClr val="tx1"/>
                </a:solidFill>
                <a:latin typeface="SassoonCRInfantMedium" panose="02000603020000020003" pitchFamily="2" charset="0"/>
              </a:rPr>
              <a:t>These two triangles are used to make a quadrilateral.</a:t>
            </a: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r>
              <a:rPr lang="en-GB" sz="2000" dirty="0">
                <a:solidFill>
                  <a:schemeClr val="tx1"/>
                </a:solidFill>
                <a:latin typeface="SassoonCRInfantMedium" panose="02000603020000020003" pitchFamily="2" charset="0"/>
              </a:rPr>
              <a:t>Calculate the size of the angles of the quadrilateral.</a:t>
            </a:r>
          </a:p>
          <a:p>
            <a:r>
              <a:rPr lang="en-GB" sz="2000" dirty="0">
                <a:solidFill>
                  <a:srgbClr val="FF0000"/>
                </a:solidFill>
                <a:latin typeface="SassoonCRInfantMedium" panose="02000603020000020003" pitchFamily="2" charset="0"/>
              </a:rPr>
              <a:t>The markings tell us the triangle is isosceles; it has 2 equal sides and 2 equal angles.  Which 2 angles will be equal? (b and c)</a:t>
            </a:r>
          </a:p>
          <a:p>
            <a:pPr lvl="0" defTabSz="685800">
              <a:defRPr/>
            </a:pPr>
            <a:r>
              <a:rPr lang="en-GB" sz="2000" dirty="0">
                <a:solidFill>
                  <a:srgbClr val="FF0000"/>
                </a:solidFill>
                <a:latin typeface="SassoonCRInfantMedium" panose="02000603020000020003" pitchFamily="2" charset="0"/>
              </a:rPr>
              <a:t>If a = 46</a:t>
            </a:r>
            <a:r>
              <a:rPr lang="en-GB" sz="2000" b="1" dirty="0">
                <a:solidFill>
                  <a:srgbClr val="FF0000"/>
                </a:solidFill>
                <a:latin typeface="SassoonCRInfantMedium" panose="02000603020000020003" pitchFamily="2" charset="77"/>
              </a:rPr>
              <a:t>º what would b and c equal?  (180º – 46º) </a:t>
            </a:r>
            <a:r>
              <a:rPr lang="en-GB" sz="2000" dirty="0">
                <a:solidFill>
                  <a:srgbClr val="FF0000"/>
                </a:solidFill>
                <a:latin typeface="SassoonCRInfantMedium" panose="02000603020000020003" pitchFamily="2" charset="77"/>
              </a:rPr>
              <a:t>÷ </a:t>
            </a:r>
            <a:r>
              <a:rPr lang="en-GB" sz="2000" b="1" dirty="0">
                <a:solidFill>
                  <a:srgbClr val="FF0000"/>
                </a:solidFill>
                <a:latin typeface="SassoonCRInfantMedium" panose="02000603020000020003" pitchFamily="2" charset="77"/>
              </a:rPr>
              <a:t>2</a:t>
            </a:r>
            <a:r>
              <a:rPr lang="en-GB" sz="2000" dirty="0">
                <a:solidFill>
                  <a:srgbClr val="FF0000"/>
                </a:solidFill>
                <a:latin typeface="SassoonCRInfantMedium" panose="02000603020000020003" pitchFamily="2" charset="77"/>
              </a:rPr>
              <a:t> = 67</a:t>
            </a:r>
            <a:r>
              <a:rPr lang="en-GB" sz="2000" b="1" dirty="0">
                <a:solidFill>
                  <a:srgbClr val="FF0000"/>
                </a:solidFill>
                <a:latin typeface="SassoonCRInfantMedium" panose="02000603020000020003" pitchFamily="2" charset="77"/>
              </a:rPr>
              <a:t>º</a:t>
            </a:r>
          </a:p>
          <a:p>
            <a:pPr lvl="0" defTabSz="685800">
              <a:defRPr/>
            </a:pPr>
            <a:endParaRPr lang="en-GB" sz="2000" b="1" dirty="0">
              <a:solidFill>
                <a:srgbClr val="FF0000"/>
              </a:solidFill>
              <a:latin typeface="SassoonCRInfantMedium" panose="02000603020000020003" pitchFamily="2" charset="77"/>
            </a:endParaRPr>
          </a:p>
          <a:p>
            <a:pPr lvl="0" defTabSz="685800">
              <a:defRPr/>
            </a:pPr>
            <a:r>
              <a:rPr lang="en-GB" sz="2000" b="1" dirty="0">
                <a:solidFill>
                  <a:srgbClr val="FF0000"/>
                </a:solidFill>
                <a:latin typeface="SassoonCRInfantMedium" panose="02000603020000020003" pitchFamily="2" charset="77"/>
              </a:rPr>
              <a:t>Create quadrilaterals and calculate angles by adding. </a:t>
            </a:r>
            <a:endParaRPr lang="en-GB" sz="24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264994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CEE627CC-E6E7-41D5-B8B5-725373B1B1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3" name="Rectangle 12">
            <a:extLst>
              <a:ext uri="{FF2B5EF4-FFF2-40B4-BE49-F238E27FC236}">
                <a16:creationId xmlns:a16="http://schemas.microsoft.com/office/drawing/2014/main" id="{4709E805-D556-46C3-90CB-10707F9D9B2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Ins="36000"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12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Complete the drawing to create a quadrilateral.  </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6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Label all the angles, </a:t>
            </a:r>
            <a:r>
              <a:rPr lang="en-GB" sz="1950" dirty="0">
                <a:solidFill>
                  <a:schemeClr val="tx1"/>
                </a:solidFill>
                <a:latin typeface="SassoonCRInfantMedium" panose="02000603020000020003" pitchFamily="2" charset="0"/>
              </a:rPr>
              <a:t>e.g. O: obtuse; A: acute; RA: right angle; R: reflex.</a:t>
            </a:r>
          </a:p>
          <a:p>
            <a:pPr lvl="0" defTabSz="685800">
              <a:defRPr/>
            </a:pPr>
            <a:endParaRPr lang="en-GB" sz="24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1261831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32C740C8-7166-4661-BF9C-56D7D92EBD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53" name="Rectangle 52">
            <a:extLst>
              <a:ext uri="{FF2B5EF4-FFF2-40B4-BE49-F238E27FC236}">
                <a16:creationId xmlns:a16="http://schemas.microsoft.com/office/drawing/2014/main" id="{96C9CE2E-235F-44C4-9AF8-B5724E5CAA5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Ins="36000"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12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Complete the drawing to create a quadrilateral.  </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6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Label all the angles, </a:t>
            </a:r>
            <a:r>
              <a:rPr lang="en-GB" sz="1950" dirty="0">
                <a:solidFill>
                  <a:schemeClr val="tx1"/>
                </a:solidFill>
                <a:latin typeface="SassoonCRInfantMedium" panose="02000603020000020003" pitchFamily="2" charset="0"/>
              </a:rPr>
              <a:t>e.g. O: Obtuse; A: Acute; RA: Right Angle; R: Reflex.</a:t>
            </a:r>
          </a:p>
          <a:p>
            <a:r>
              <a:rPr lang="en-GB" sz="1950" dirty="0">
                <a:solidFill>
                  <a:srgbClr val="FF0000"/>
                </a:solidFill>
                <a:latin typeface="SassoonCRInfantMedium" panose="02000603020000020003" pitchFamily="2" charset="0"/>
              </a:rPr>
              <a:t>Various answers, for example:</a:t>
            </a:r>
          </a:p>
          <a:p>
            <a:pPr lvl="0" defTabSz="685800">
              <a:defRPr/>
            </a:pPr>
            <a:endParaRPr lang="en-GB" sz="24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471658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C8B155BD-B60A-4475-BB89-FF3532DBA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405FDA46-3774-42B2-8AAB-8F456D4473B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True or false?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pPr algn="ctr"/>
            <a:endParaRPr lang="en-GB" sz="2800" dirty="0">
              <a:solidFill>
                <a:srgbClr val="FF0000"/>
              </a:solidFill>
              <a:latin typeface="SassoonCRInfantMedium" panose="02000603020000020003" pitchFamily="2" charset="0"/>
            </a:endParaRPr>
          </a:p>
        </p:txBody>
      </p:sp>
      <p:sp>
        <p:nvSpPr>
          <p:cNvPr id="12" name="Rounded Rectangular Callout 47">
            <a:extLst>
              <a:ext uri="{FF2B5EF4-FFF2-40B4-BE49-F238E27FC236}">
                <a16:creationId xmlns:a16="http://schemas.microsoft.com/office/drawing/2014/main" id="{BA5BAE0A-51F5-41BF-B900-AD19FFFD4A04}"/>
              </a:ext>
            </a:extLst>
          </p:cNvPr>
          <p:cNvSpPr/>
          <p:nvPr/>
        </p:nvSpPr>
        <p:spPr>
          <a:xfrm>
            <a:off x="3786909" y="1484120"/>
            <a:ext cx="4008582" cy="1944879"/>
          </a:xfrm>
          <a:prstGeom prst="wedgeRoundRectCallout">
            <a:avLst>
              <a:gd name="adj1" fmla="val -64393"/>
              <a:gd name="adj2" fmla="val 2198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dirty="0">
                <a:solidFill>
                  <a:schemeClr val="tx1"/>
                </a:solidFill>
                <a:latin typeface="SassoonCRInfantMedium" panose="02000603020000020003" pitchFamily="2" charset="77"/>
              </a:rPr>
              <a:t>Quadrilaterals always have 2 acute and 2 obtuse angles.</a:t>
            </a:r>
          </a:p>
        </p:txBody>
      </p:sp>
    </p:spTree>
    <p:extLst>
      <p:ext uri="{BB962C8B-B14F-4D97-AF65-F5344CB8AC3E}">
        <p14:creationId xmlns:p14="http://schemas.microsoft.com/office/powerpoint/2010/main" val="2178489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C8B155BD-B60A-4475-BB89-FF3532DBA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405FDA46-3774-42B2-8AAB-8F456D4473B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True or false?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False, because...</a:t>
            </a:r>
            <a:endParaRPr lang="en-GB" sz="2800" dirty="0">
              <a:solidFill>
                <a:schemeClr val="tx1"/>
              </a:solidFill>
              <a:latin typeface="SassoonCRInfantMedium" panose="02000603020000020003" pitchFamily="2" charset="0"/>
            </a:endParaRPr>
          </a:p>
          <a:p>
            <a:endParaRPr lang="en-GB" sz="2400" b="1"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12" name="Rounded Rectangular Callout 47">
            <a:extLst>
              <a:ext uri="{FF2B5EF4-FFF2-40B4-BE49-F238E27FC236}">
                <a16:creationId xmlns:a16="http://schemas.microsoft.com/office/drawing/2014/main" id="{BA5BAE0A-51F5-41BF-B900-AD19FFFD4A04}"/>
              </a:ext>
            </a:extLst>
          </p:cNvPr>
          <p:cNvSpPr/>
          <p:nvPr/>
        </p:nvSpPr>
        <p:spPr>
          <a:xfrm>
            <a:off x="3786909" y="1484120"/>
            <a:ext cx="4008582" cy="1944879"/>
          </a:xfrm>
          <a:prstGeom prst="wedgeRoundRectCallout">
            <a:avLst>
              <a:gd name="adj1" fmla="val -64393"/>
              <a:gd name="adj2" fmla="val 2198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dirty="0">
                <a:solidFill>
                  <a:schemeClr val="tx1"/>
                </a:solidFill>
                <a:latin typeface="SassoonCRInfantMedium" panose="02000603020000020003" pitchFamily="2" charset="77"/>
              </a:rPr>
              <a:t>Quadrilaterals always have 2 acute and 2 obtuse angles.</a:t>
            </a:r>
          </a:p>
        </p:txBody>
      </p:sp>
    </p:spTree>
    <p:extLst>
      <p:ext uri="{BB962C8B-B14F-4D97-AF65-F5344CB8AC3E}">
        <p14:creationId xmlns:p14="http://schemas.microsoft.com/office/powerpoint/2010/main" val="4136160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C8B155BD-B60A-4475-BB89-FF3532DBA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405FDA46-3774-42B2-8AAB-8F456D4473B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True or false?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endParaRPr lang="en-GB" sz="2400" dirty="0">
              <a:solidFill>
                <a:schemeClr val="tx1"/>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False, because quadrilaterals can have a variety of angle combinations e.g. a square has 4 right angles as does a rectangle. An arrowhead can have three acute angles and a reflex angle.</a:t>
            </a:r>
          </a:p>
          <a:p>
            <a:endParaRPr lang="en-GB" sz="2800" dirty="0">
              <a:solidFill>
                <a:schemeClr val="tx1"/>
              </a:solidFill>
              <a:latin typeface="SassoonCRInfantMedium" panose="02000603020000020003" pitchFamily="2" charset="0"/>
            </a:endParaRPr>
          </a:p>
          <a:p>
            <a:endParaRPr lang="en-GB" sz="2400" b="1"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
        <p:nvSpPr>
          <p:cNvPr id="12" name="Rounded Rectangular Callout 47">
            <a:extLst>
              <a:ext uri="{FF2B5EF4-FFF2-40B4-BE49-F238E27FC236}">
                <a16:creationId xmlns:a16="http://schemas.microsoft.com/office/drawing/2014/main" id="{BA5BAE0A-51F5-41BF-B900-AD19FFFD4A04}"/>
              </a:ext>
            </a:extLst>
          </p:cNvPr>
          <p:cNvSpPr/>
          <p:nvPr/>
        </p:nvSpPr>
        <p:spPr>
          <a:xfrm>
            <a:off x="3786909" y="1484120"/>
            <a:ext cx="4008582" cy="1944879"/>
          </a:xfrm>
          <a:prstGeom prst="wedgeRoundRectCallout">
            <a:avLst>
              <a:gd name="adj1" fmla="val -64393"/>
              <a:gd name="adj2" fmla="val 2198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dirty="0">
                <a:solidFill>
                  <a:schemeClr val="tx1"/>
                </a:solidFill>
                <a:latin typeface="SassoonCRInfantMedium" panose="02000603020000020003" pitchFamily="2" charset="77"/>
              </a:rPr>
              <a:t>Quadrilaterals always have 2 acute and 2 obtuse angles.</a:t>
            </a:r>
          </a:p>
        </p:txBody>
      </p:sp>
    </p:spTree>
    <p:extLst>
      <p:ext uri="{BB962C8B-B14F-4D97-AF65-F5344CB8AC3E}">
        <p14:creationId xmlns:p14="http://schemas.microsoft.com/office/powerpoint/2010/main" val="77327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85508632-04CC-4EED-A49D-8EE6D5118D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6" name="Rectangle 25">
            <a:extLst>
              <a:ext uri="{FF2B5EF4-FFF2-40B4-BE49-F238E27FC236}">
                <a16:creationId xmlns:a16="http://schemas.microsoft.com/office/drawing/2014/main" id="{860C7AE0-E24C-4439-A3FB-EB13C3D87E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Draw 2 different quadrilaterals on the geoboard below.</a:t>
            </a: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r>
              <a:rPr lang="en-GB" sz="2400" dirty="0">
                <a:solidFill>
                  <a:schemeClr val="tx1"/>
                </a:solidFill>
                <a:latin typeface="SassoonCRInfantMedium" panose="02000603020000020003" pitchFamily="2" charset="0"/>
              </a:rPr>
              <a:t>Shapes may share pegs but sides should not cross.</a:t>
            </a: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2025371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29C9E31B-B440-48B1-83E8-048D6017A2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1" name="Rectangle 30">
            <a:extLst>
              <a:ext uri="{FF2B5EF4-FFF2-40B4-BE49-F238E27FC236}">
                <a16:creationId xmlns:a16="http://schemas.microsoft.com/office/drawing/2014/main" id="{BBE8C182-D24C-4E35-ADF0-7A05D731C48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Draw 2 different quadrilaterals on the geoboard below.</a:t>
            </a: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indent="1074738" defTabSz="514350">
              <a:defRPr/>
            </a:pPr>
            <a:r>
              <a:rPr lang="en-GB" sz="2400" dirty="0">
                <a:solidFill>
                  <a:srgbClr val="FF0000"/>
                </a:solidFill>
                <a:latin typeface="SassoonCRInfantMedium" panose="02000603020000020003" pitchFamily="2" charset="0"/>
              </a:rPr>
              <a:t>Example:</a:t>
            </a: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endParaRPr lang="en-GB" sz="2400" dirty="0">
              <a:solidFill>
                <a:schemeClr val="tx1"/>
              </a:solidFill>
              <a:latin typeface="SassoonCRInfantMedium" panose="02000603020000020003" pitchFamily="2" charset="0"/>
            </a:endParaRPr>
          </a:p>
          <a:p>
            <a:pPr lvl="0" defTabSz="514350">
              <a:defRPr/>
            </a:pPr>
            <a:r>
              <a:rPr lang="en-GB" sz="2400" dirty="0">
                <a:solidFill>
                  <a:schemeClr val="tx1"/>
                </a:solidFill>
                <a:latin typeface="SassoonCRInfantMedium" panose="02000603020000020003" pitchFamily="2" charset="0"/>
              </a:rPr>
              <a:t>Shapes may share pegs but sides should not cross.</a:t>
            </a: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3870375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A52E0538-7AD2-4B9E-8BEE-71D324EE83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7" name="Rectangle 36">
            <a:extLst>
              <a:ext uri="{FF2B5EF4-FFF2-40B4-BE49-F238E27FC236}">
                <a16:creationId xmlns:a16="http://schemas.microsoft.com/office/drawing/2014/main" id="{296D511C-54CC-43FB-B5D2-4165D12B435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Find the shape being described.</a:t>
            </a:r>
          </a:p>
          <a:p>
            <a:pPr algn="ctr"/>
            <a:r>
              <a:rPr lang="en-GB" sz="2400" b="1" i="1" dirty="0">
                <a:solidFill>
                  <a:schemeClr val="tx1"/>
                </a:solidFill>
                <a:latin typeface="SassoonCRInfantMedium" panose="02000603020000020003" pitchFamily="2" charset="77"/>
              </a:rPr>
              <a:t>The shape has 4 lines of symmetry. All angles are equal and the diagonals intersect to create angles equal to those of the shape.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Calculate the angles marked with a ‘?’.</a:t>
            </a:r>
          </a:p>
          <a:p>
            <a:endParaRPr lang="en-GB" sz="2400"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2085050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9A0EEE9E-1245-4A29-AD39-F2D429836E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44" name="Rectangle 43">
            <a:extLst>
              <a:ext uri="{FF2B5EF4-FFF2-40B4-BE49-F238E27FC236}">
                <a16:creationId xmlns:a16="http://schemas.microsoft.com/office/drawing/2014/main" id="{F9B9B270-4DF7-4262-9E62-90FFEF465A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Find the shape being described. </a:t>
            </a:r>
            <a:r>
              <a:rPr lang="en-GB" sz="2400" dirty="0">
                <a:solidFill>
                  <a:srgbClr val="FF0000"/>
                </a:solidFill>
                <a:latin typeface="SassoonCRInfantMedium" panose="02000603020000020003" pitchFamily="2" charset="0"/>
              </a:rPr>
              <a:t>Shape A: Square</a:t>
            </a:r>
            <a:endParaRPr lang="en-GB" sz="2400" dirty="0">
              <a:solidFill>
                <a:schemeClr val="tx1"/>
              </a:solidFill>
              <a:latin typeface="SassoonCRInfantMedium" panose="02000603020000020003" pitchFamily="2" charset="0"/>
            </a:endParaRPr>
          </a:p>
          <a:p>
            <a:pPr algn="ctr"/>
            <a:r>
              <a:rPr lang="en-GB" sz="2400" b="1" i="1" dirty="0">
                <a:solidFill>
                  <a:schemeClr val="tx1"/>
                </a:solidFill>
                <a:latin typeface="SassoonCRInfantMedium" panose="02000603020000020003" pitchFamily="2" charset="77"/>
              </a:rPr>
              <a:t>The shape has 4 lines of symmetry. All angles are equal and the diagonals intersect to create angles equal to those of the shape.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Calculate the angles marked with a ‘?’.</a:t>
            </a:r>
          </a:p>
          <a:p>
            <a:r>
              <a:rPr lang="en-GB" sz="2000" dirty="0">
                <a:solidFill>
                  <a:srgbClr val="FF0000"/>
                </a:solidFill>
                <a:latin typeface="SassoonCRInfantMedium" panose="02000603020000020003" pitchFamily="2" charset="0"/>
              </a:rPr>
              <a:t>Shape B </a:t>
            </a:r>
            <a:r>
              <a:rPr lang="en-GB" sz="2000" b="1" dirty="0">
                <a:solidFill>
                  <a:srgbClr val="FF0000"/>
                </a:solidFill>
                <a:latin typeface="SassoonCRInfantMedium" panose="02000603020000020003" pitchFamily="2" charset="77"/>
              </a:rPr>
              <a:t>linked rule: trapezium opposite angles crossing parallel lines have a sum of 180º</a:t>
            </a:r>
          </a:p>
          <a:p>
            <a:r>
              <a:rPr lang="en-GB" sz="2000" b="1" dirty="0">
                <a:solidFill>
                  <a:srgbClr val="FF0000"/>
                </a:solidFill>
                <a:latin typeface="SassoonCRInfantMedium" panose="02000603020000020003" pitchFamily="2" charset="77"/>
              </a:rPr>
              <a:t>Shape C linked rule: opposite angles crossing parallel lines have a sum of 180º, plus opposite internal angles of two crossing parallel lines have a sum of 180.</a:t>
            </a: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9417576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5" ma:contentTypeDescription="Create a new document." ma:contentTypeScope="" ma:versionID="9d5b5cf58ec136b289664f700c311365">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847ae233b7df1ab849ed2757010a1f72"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86144f90-c7b6-48d0-aae5-f5e9e48cc3df"/>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schemas.microsoft.com/office/infopath/2007/PartnerControls"/>
    <ds:schemaRef ds:uri="http://purl.org/dc/elements/1.1/"/>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A803A7CE-2DBC-4BE1-A800-E6A56372DB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1151</TotalTime>
  <Words>827</Words>
  <Application>Microsoft Office PowerPoint</Application>
  <PresentationFormat>On-screen Show (4:3)</PresentationFormat>
  <Paragraphs>248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Y6 Summer Block 1 PPT Angles in Quadrilaterals</dc:title>
  <dc:creator>Ashleigh Sobol</dc:creator>
  <cp:lastModifiedBy>Eleanor Simpson</cp:lastModifiedBy>
  <cp:revision>63</cp:revision>
  <dcterms:created xsi:type="dcterms:W3CDTF">2018-03-17T10:08:43Z</dcterms:created>
  <dcterms:modified xsi:type="dcterms:W3CDTF">2019-01-04T13:14:25Z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