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67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68AC"/>
    <a:srgbClr val="7868AC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 showGuides="1">
      <p:cViewPr varScale="1">
        <p:scale>
          <a:sx n="200" d="100"/>
          <a:sy n="200" d="100"/>
        </p:scale>
        <p:origin x="-824" y="-10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30/01/21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4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4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4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4" Type="http://schemas.openxmlformats.org/officeDocument/2006/relationships/image" Target="../media/image59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4" Type="http://schemas.openxmlformats.org/officeDocument/2006/relationships/image" Target="../media/image62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4" Type="http://schemas.openxmlformats.org/officeDocument/2006/relationships/image" Target="../media/image65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4" Type="http://schemas.openxmlformats.org/officeDocument/2006/relationships/image" Target="../media/image68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4" Type="http://schemas.openxmlformats.org/officeDocument/2006/relationships/image" Target="../media/image71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4" Type="http://schemas.openxmlformats.org/officeDocument/2006/relationships/image" Target="../media/image74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4" Type="http://schemas.openxmlformats.org/officeDocument/2006/relationships/image" Target="../media/image80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4" Type="http://schemas.openxmlformats.org/officeDocument/2006/relationships/image" Target="../media/image83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92134" y="3044279"/>
            <a:ext cx="11224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am</a:t>
            </a:r>
          </a:p>
        </p:txBody>
      </p:sp>
      <p:sp>
        <p:nvSpPr>
          <p:cNvPr id="6" name="Rectangle 5"/>
          <p:cNvSpPr/>
          <p:nvPr/>
        </p:nvSpPr>
        <p:spPr>
          <a:xfrm>
            <a:off x="6451056" y="3829051"/>
            <a:ext cx="9573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ug</a:t>
            </a:r>
          </a:p>
        </p:txBody>
      </p:sp>
      <p:sp>
        <p:nvSpPr>
          <p:cNvPr id="7" name="Rectangle 6"/>
          <p:cNvSpPr/>
          <p:nvPr/>
        </p:nvSpPr>
        <p:spPr>
          <a:xfrm>
            <a:off x="3614687" y="4951137"/>
            <a:ext cx="7906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et</a:t>
            </a:r>
          </a:p>
        </p:txBody>
      </p:sp>
      <p:sp>
        <p:nvSpPr>
          <p:cNvPr id="4" name="Rectangle 3"/>
          <p:cNvSpPr/>
          <p:nvPr/>
        </p:nvSpPr>
        <p:spPr>
          <a:xfrm>
            <a:off x="4367457" y="765175"/>
            <a:ext cx="4235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j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203" y="1782942"/>
            <a:ext cx="1170533" cy="12619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136" y="1872065"/>
            <a:ext cx="1481456" cy="19569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145" y="3428999"/>
            <a:ext cx="3564623" cy="199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490426" y="3091811"/>
            <a:ext cx="10919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an</a:t>
            </a:r>
          </a:p>
        </p:txBody>
      </p:sp>
      <p:sp>
        <p:nvSpPr>
          <p:cNvPr id="6" name="Rectangle 5"/>
          <p:cNvSpPr/>
          <p:nvPr/>
        </p:nvSpPr>
        <p:spPr>
          <a:xfrm>
            <a:off x="5965907" y="3429000"/>
            <a:ext cx="9156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et</a:t>
            </a:r>
          </a:p>
        </p:txBody>
      </p:sp>
      <p:sp>
        <p:nvSpPr>
          <p:cNvPr id="7" name="Rectangle 6"/>
          <p:cNvSpPr/>
          <p:nvPr/>
        </p:nvSpPr>
        <p:spPr>
          <a:xfrm>
            <a:off x="3646430" y="5208906"/>
            <a:ext cx="13340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ri</a:t>
            </a:r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er</a:t>
            </a:r>
          </a:p>
        </p:txBody>
      </p:sp>
      <p:sp>
        <p:nvSpPr>
          <p:cNvPr id="4" name="Rectangle 3"/>
          <p:cNvSpPr/>
          <p:nvPr/>
        </p:nvSpPr>
        <p:spPr>
          <a:xfrm>
            <a:off x="4233233" y="765175"/>
            <a:ext cx="6190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045" y="3518752"/>
            <a:ext cx="2390209" cy="16901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92" y="1320057"/>
            <a:ext cx="2949787" cy="17717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542" y="1201989"/>
            <a:ext cx="1324887" cy="439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310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53298" y="2768944"/>
            <a:ext cx="11833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eb</a:t>
            </a:r>
          </a:p>
        </p:txBody>
      </p:sp>
      <p:sp>
        <p:nvSpPr>
          <p:cNvPr id="6" name="Rectangle 5"/>
          <p:cNvSpPr/>
          <p:nvPr/>
        </p:nvSpPr>
        <p:spPr>
          <a:xfrm>
            <a:off x="6536359" y="3353391"/>
            <a:ext cx="10951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ig</a:t>
            </a:r>
          </a:p>
        </p:txBody>
      </p:sp>
      <p:sp>
        <p:nvSpPr>
          <p:cNvPr id="7" name="Rectangle 6"/>
          <p:cNvSpPr/>
          <p:nvPr/>
        </p:nvSpPr>
        <p:spPr>
          <a:xfrm>
            <a:off x="3765418" y="4832780"/>
            <a:ext cx="14189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4108199" y="765175"/>
            <a:ext cx="86914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w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02" y="555895"/>
            <a:ext cx="2426418" cy="24264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026" y="3374115"/>
            <a:ext cx="2736635" cy="18924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788" y="773294"/>
            <a:ext cx="1890313" cy="243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667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244722" y="2659559"/>
            <a:ext cx="8499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si</a:t>
            </a:r>
            <a:r>
              <a:rPr lang="en-GB" sz="4400" dirty="0">
                <a:solidFill>
                  <a:srgbClr val="7868AC"/>
                </a:solidFill>
              </a:rPr>
              <a:t>x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2009080" y="4978160"/>
            <a:ext cx="15135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x</a:t>
            </a:r>
            <a:r>
              <a:rPr lang="en-GB" sz="4400" dirty="0"/>
              <a:t>-ray</a:t>
            </a:r>
          </a:p>
        </p:txBody>
      </p:sp>
      <p:sp>
        <p:nvSpPr>
          <p:cNvPr id="4" name="Rectangle 3"/>
          <p:cNvSpPr/>
          <p:nvPr/>
        </p:nvSpPr>
        <p:spPr>
          <a:xfrm>
            <a:off x="4233233" y="765175"/>
            <a:ext cx="6190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x</a:t>
            </a:r>
          </a:p>
        </p:txBody>
      </p:sp>
      <p:sp>
        <p:nvSpPr>
          <p:cNvPr id="9" name="Rectangle 8"/>
          <p:cNvSpPr/>
          <p:nvPr/>
        </p:nvSpPr>
        <p:spPr>
          <a:xfrm>
            <a:off x="6358855" y="3599127"/>
            <a:ext cx="9204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fo</a:t>
            </a:r>
            <a:r>
              <a:rPr lang="en-GB" sz="4400" dirty="0">
                <a:solidFill>
                  <a:srgbClr val="7868AC"/>
                </a:solidFill>
              </a:rPr>
              <a:t>x</a:t>
            </a:r>
            <a:endParaRPr lang="en-GB" sz="4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6703" y="1861616"/>
            <a:ext cx="2511770" cy="17375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990" y="2926241"/>
            <a:ext cx="1993565" cy="3115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39" y="925017"/>
            <a:ext cx="1163100" cy="173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70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903500" y="4615577"/>
            <a:ext cx="11112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ap</a:t>
            </a:r>
          </a:p>
        </p:txBody>
      </p:sp>
      <p:sp>
        <p:nvSpPr>
          <p:cNvPr id="4" name="Rectangle 3"/>
          <p:cNvSpPr/>
          <p:nvPr/>
        </p:nvSpPr>
        <p:spPr>
          <a:xfrm>
            <a:off x="4214799" y="765175"/>
            <a:ext cx="65594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y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45284" y="3044279"/>
            <a:ext cx="10855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ell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74128" y="3130766"/>
            <a:ext cx="10887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ak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5300" y="644720"/>
            <a:ext cx="2097206" cy="24569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323" y="4005696"/>
            <a:ext cx="3052325" cy="17204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503"/>
          <a:stretch/>
        </p:blipFill>
        <p:spPr>
          <a:xfrm>
            <a:off x="2194660" y="646407"/>
            <a:ext cx="1451296" cy="316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2737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196816" y="4260349"/>
            <a:ext cx="10182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oo</a:t>
            </a:r>
          </a:p>
        </p:txBody>
      </p:sp>
      <p:sp>
        <p:nvSpPr>
          <p:cNvPr id="4" name="Rectangle 3"/>
          <p:cNvSpPr/>
          <p:nvPr/>
        </p:nvSpPr>
        <p:spPr>
          <a:xfrm>
            <a:off x="4257278" y="765175"/>
            <a:ext cx="5709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z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25779" y="2571009"/>
            <a:ext cx="907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ip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12160" y="3490908"/>
            <a:ext cx="17668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ig</a:t>
            </a:r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ag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996" y="801536"/>
            <a:ext cx="1621677" cy="295072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6312160" y="1011287"/>
            <a:ext cx="1393107" cy="2275512"/>
            <a:chOff x="6312160" y="1011287"/>
            <a:chExt cx="1393107" cy="227551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1019676"/>
              <a:ext cx="1393107" cy="71579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1515276"/>
              <a:ext cx="1393107" cy="71579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2075409"/>
              <a:ext cx="1393107" cy="71579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2571009"/>
              <a:ext cx="1393107" cy="71579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6601993" y="1011287"/>
              <a:ext cx="1103274" cy="2109418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790" y="3490908"/>
            <a:ext cx="2656381" cy="253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480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64116" y="765175"/>
            <a:ext cx="9573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zz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12319" y="3319620"/>
            <a:ext cx="10374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fi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3150332" y="4718591"/>
            <a:ext cx="13163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bu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6405414" y="2931966"/>
            <a:ext cx="11496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ja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319" y="765175"/>
            <a:ext cx="1164437" cy="25544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6718" y="4203680"/>
            <a:ext cx="1938696" cy="162167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66" y="1515389"/>
            <a:ext cx="2903954" cy="162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3516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75149" y="765175"/>
            <a:ext cx="113524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qu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2954" y="2805901"/>
            <a:ext cx="16401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een</a:t>
            </a:r>
          </a:p>
        </p:txBody>
      </p:sp>
      <p:sp>
        <p:nvSpPr>
          <p:cNvPr id="7" name="Rectangle 6"/>
          <p:cNvSpPr/>
          <p:nvPr/>
        </p:nvSpPr>
        <p:spPr>
          <a:xfrm>
            <a:off x="6719042" y="3653188"/>
            <a:ext cx="12298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iz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449254" y="4884455"/>
            <a:ext cx="15103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ick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0220" y="1262226"/>
            <a:ext cx="1987468" cy="24569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109" y="989419"/>
            <a:ext cx="2015266" cy="20010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942" y="3282260"/>
            <a:ext cx="1185712" cy="289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743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08812" y="765175"/>
            <a:ext cx="10679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ch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14899" y="3225351"/>
            <a:ext cx="14622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ick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412" y="3577688"/>
            <a:ext cx="18902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ur</a:t>
            </a:r>
            <a:r>
              <a:rPr lang="en-GB" sz="4400" dirty="0">
                <a:solidFill>
                  <a:srgbClr val="7868AC"/>
                </a:solidFill>
              </a:rPr>
              <a:t>ch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3959604" y="5323384"/>
            <a:ext cx="14638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ips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115" y="877506"/>
            <a:ext cx="1975275" cy="24569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749" y="907409"/>
            <a:ext cx="1889924" cy="26702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2626" y="3738287"/>
            <a:ext cx="3078747" cy="158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5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16026" y="765175"/>
            <a:ext cx="105349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sh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82594" y="2949686"/>
            <a:ext cx="15504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sh</a:t>
            </a:r>
            <a:r>
              <a:rPr lang="en-GB" sz="4400" dirty="0"/>
              <a:t>eep</a:t>
            </a:r>
          </a:p>
        </p:txBody>
      </p:sp>
      <p:sp>
        <p:nvSpPr>
          <p:cNvPr id="7" name="Rectangle 6"/>
          <p:cNvSpPr/>
          <p:nvPr/>
        </p:nvSpPr>
        <p:spPr>
          <a:xfrm>
            <a:off x="6108685" y="3429000"/>
            <a:ext cx="12105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sh</a:t>
            </a:r>
            <a:r>
              <a:rPr lang="en-GB" sz="4400" dirty="0"/>
              <a:t>ip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18316" y="5323384"/>
            <a:ext cx="13660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bu</a:t>
            </a:r>
            <a:r>
              <a:rPr lang="en-GB" sz="4400" dirty="0">
                <a:solidFill>
                  <a:srgbClr val="7868AC"/>
                </a:solidFill>
              </a:rPr>
              <a:t>sh</a:t>
            </a:r>
            <a:endParaRPr lang="en-GB" sz="4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3745" y="691438"/>
            <a:ext cx="2572735" cy="284098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849" y="4026520"/>
            <a:ext cx="2085013" cy="13839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58" y="944441"/>
            <a:ext cx="2712072" cy="209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2662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39269" y="765175"/>
            <a:ext cx="100700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th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9360" y="3151355"/>
            <a:ext cx="14221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tee</a:t>
            </a:r>
            <a:r>
              <a:rPr lang="en-GB" sz="4400" dirty="0">
                <a:solidFill>
                  <a:srgbClr val="7868AC"/>
                </a:solidFill>
              </a:rPr>
              <a:t>th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4181073" y="5337030"/>
            <a:ext cx="14814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mo</a:t>
            </a:r>
            <a:r>
              <a:rPr lang="en-GB" sz="4400" dirty="0">
                <a:solidFill>
                  <a:srgbClr val="7868AC"/>
                </a:solidFill>
              </a:rPr>
              <a:t>th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6620416" y="3569670"/>
            <a:ext cx="13227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ba</a:t>
            </a:r>
            <a:r>
              <a:rPr lang="en-GB" sz="4400" dirty="0">
                <a:solidFill>
                  <a:srgbClr val="7968AC"/>
                </a:solidFill>
              </a:rPr>
              <a:t>th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591" y="3429000"/>
            <a:ext cx="2919369" cy="1995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536" y="1900712"/>
            <a:ext cx="2280102" cy="16338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19" y="923757"/>
            <a:ext cx="1686610" cy="222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970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97912" y="765175"/>
            <a:ext cx="11400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36063" y="5323384"/>
            <a:ext cx="12025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ri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1108847" y="3429000"/>
            <a:ext cx="13981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go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6552931" y="3571613"/>
            <a:ext cx="12073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si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7620" y="3890700"/>
            <a:ext cx="1201016" cy="14326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30" y="1126629"/>
            <a:ext cx="2148880" cy="23023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90"/>
          <a:stretch/>
        </p:blipFill>
        <p:spPr>
          <a:xfrm>
            <a:off x="6384022" y="765175"/>
            <a:ext cx="2114026" cy="299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03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102909" y="765175"/>
            <a:ext cx="9300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ai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84396" y="2371988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964603" y="3044279"/>
            <a:ext cx="115127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n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l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9993" y="3636632"/>
            <a:ext cx="3212870" cy="252396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629" y="1496471"/>
            <a:ext cx="750717" cy="17510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883" y="677542"/>
            <a:ext cx="2365695" cy="8119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490" y="1496471"/>
            <a:ext cx="2986480" cy="21332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05930" y="4343400"/>
            <a:ext cx="10310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42539586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73254" y="765175"/>
            <a:ext cx="9893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ee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43476" y="2967606"/>
            <a:ext cx="11384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k</a:t>
            </a:r>
          </a:p>
        </p:txBody>
      </p:sp>
      <p:sp>
        <p:nvSpPr>
          <p:cNvPr id="9" name="Rectangle 8"/>
          <p:cNvSpPr/>
          <p:nvPr/>
        </p:nvSpPr>
        <p:spPr>
          <a:xfrm>
            <a:off x="1632871" y="2960389"/>
            <a:ext cx="10743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98499" y="5232633"/>
            <a:ext cx="14382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w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p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478" r="5007"/>
          <a:stretch/>
        </p:blipFill>
        <p:spPr>
          <a:xfrm>
            <a:off x="6097093" y="437875"/>
            <a:ext cx="3118985" cy="39017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336" y="3352326"/>
            <a:ext cx="1579223" cy="20590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798" y="639124"/>
            <a:ext cx="1805754" cy="232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37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68257" y="857454"/>
            <a:ext cx="1199366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igh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31375" y="3185793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n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1288136" y="3204718"/>
            <a:ext cx="13452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628153" y="5357856"/>
            <a:ext cx="13580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306" y="1070933"/>
            <a:ext cx="1457070" cy="21337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5917" y="1070933"/>
            <a:ext cx="2042337" cy="20484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791" y="2875352"/>
            <a:ext cx="2358366" cy="238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261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148701" y="3044279"/>
            <a:ext cx="12875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g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2429825" y="2760843"/>
            <a:ext cx="11304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f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8467" y="5022909"/>
            <a:ext cx="13227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d</a:t>
            </a:r>
          </a:p>
        </p:txBody>
      </p:sp>
      <p:sp>
        <p:nvSpPr>
          <p:cNvPr id="7" name="Rectangle 6"/>
          <p:cNvSpPr/>
          <p:nvPr/>
        </p:nvSpPr>
        <p:spPr>
          <a:xfrm>
            <a:off x="4009935" y="765175"/>
            <a:ext cx="11160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oa</a:t>
            </a:r>
            <a:endParaRPr lang="en-GB" sz="66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257" y="1377571"/>
            <a:ext cx="2085013" cy="17679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708" y="1302967"/>
            <a:ext cx="2194750" cy="18045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7887" y="4266726"/>
            <a:ext cx="2310584" cy="163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419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725828" y="2627711"/>
            <a:ext cx="15680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4026767" y="765175"/>
            <a:ext cx="10823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oo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83872" y="4416555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f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33136" y="4572281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259" y="2118164"/>
            <a:ext cx="2737341" cy="2298391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5400000">
            <a:off x="2156009" y="2214639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825" y="4175732"/>
            <a:ext cx="2103302" cy="171312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1805" y="1252731"/>
            <a:ext cx="1396105" cy="139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94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068937" y="2183564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026767" y="765175"/>
            <a:ext cx="10823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oo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72145" y="3653357"/>
            <a:ext cx="13468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85568" y="4523466"/>
            <a:ext cx="1148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73" y="1873171"/>
            <a:ext cx="1975275" cy="17801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4049" y="4292911"/>
            <a:ext cx="1938696" cy="16277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56256" y="686675"/>
            <a:ext cx="1972978" cy="3351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9090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516135" y="3227663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d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050011" y="765175"/>
            <a:ext cx="103586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ar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81421" y="3528234"/>
            <a:ext cx="15183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ds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88721" y="5221261"/>
            <a:ext cx="15584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sh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414" y="1735855"/>
            <a:ext cx="1792379" cy="17923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195" y="3716057"/>
            <a:ext cx="2901948" cy="18899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574" y="591695"/>
            <a:ext cx="1812303" cy="256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668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84396" y="2402275"/>
            <a:ext cx="127951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4066843" y="765175"/>
            <a:ext cx="100219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16762" y="3071609"/>
            <a:ext cx="11624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42847" y="4893831"/>
            <a:ext cx="14830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495" y="1424028"/>
            <a:ext cx="1816765" cy="22069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9910" y="1424028"/>
            <a:ext cx="1341236" cy="26641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9486" y="4088211"/>
            <a:ext cx="2176461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675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697536" y="2850160"/>
            <a:ext cx="1148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f</a:t>
            </a:r>
          </a:p>
        </p:txBody>
      </p:sp>
      <p:sp>
        <p:nvSpPr>
          <p:cNvPr id="7" name="Rectangle 6"/>
          <p:cNvSpPr/>
          <p:nvPr/>
        </p:nvSpPr>
        <p:spPr>
          <a:xfrm>
            <a:off x="4046805" y="765175"/>
            <a:ext cx="10422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ur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50601" y="3813719"/>
            <a:ext cx="11560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l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45743" y="4430632"/>
            <a:ext cx="18181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ger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409" y="3981498"/>
            <a:ext cx="1896020" cy="21581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419" y="809773"/>
            <a:ext cx="2481677" cy="22015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41"/>
          <a:stretch/>
        </p:blipFill>
        <p:spPr>
          <a:xfrm>
            <a:off x="478557" y="1711354"/>
            <a:ext cx="2822169" cy="2183235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1205339">
            <a:off x="1036683" y="2620183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417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32011" y="2934050"/>
            <a:ext cx="17459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fl</a:t>
            </a:r>
            <a:r>
              <a:rPr lang="en-GB" sz="4400" dirty="0">
                <a:solidFill>
                  <a:srgbClr val="7868AC"/>
                </a:solidFill>
              </a:rPr>
              <a:t>ow</a:t>
            </a:r>
            <a:r>
              <a:rPr lang="en-GB" sz="4400" dirty="0"/>
              <a:t>er</a:t>
            </a:r>
          </a:p>
        </p:txBody>
      </p:sp>
      <p:sp>
        <p:nvSpPr>
          <p:cNvPr id="7" name="Rectangle 6"/>
          <p:cNvSpPr/>
          <p:nvPr/>
        </p:nvSpPr>
        <p:spPr>
          <a:xfrm>
            <a:off x="3908947" y="765175"/>
            <a:ext cx="13179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ow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50985" y="3577656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ow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5120610" y="4524976"/>
            <a:ext cx="10855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ow</a:t>
            </a:r>
            <a:r>
              <a:rPr lang="en-GB" sz="4400" dirty="0"/>
              <a:t>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1545320"/>
            <a:ext cx="2950720" cy="21581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744" y="3429000"/>
            <a:ext cx="1847248" cy="26154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885" y="713586"/>
            <a:ext cx="2286244" cy="237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662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238427" y="2925661"/>
            <a:ext cx="11095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l</a:t>
            </a:r>
          </a:p>
        </p:txBody>
      </p:sp>
      <p:sp>
        <p:nvSpPr>
          <p:cNvPr id="7" name="Rectangle 6"/>
          <p:cNvSpPr/>
          <p:nvPr/>
        </p:nvSpPr>
        <p:spPr>
          <a:xfrm>
            <a:off x="4119742" y="765175"/>
            <a:ext cx="89639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oi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44779" y="3468102"/>
            <a:ext cx="12186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4916537" y="4879550"/>
            <a:ext cx="9877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884" y="1989967"/>
            <a:ext cx="1414395" cy="14265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634" y="1160839"/>
            <a:ext cx="2158171" cy="165825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5622" y="3852822"/>
            <a:ext cx="2517866" cy="16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883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3744" t="43759" r="34381" b="-539"/>
          <a:stretch/>
        </p:blipFill>
        <p:spPr>
          <a:xfrm>
            <a:off x="1715104" y="1661922"/>
            <a:ext cx="1231088" cy="1276766"/>
          </a:xfrm>
          <a:prstGeom prst="ellipse">
            <a:avLst/>
          </a:prstGeom>
          <a:ln w="63500" cap="rnd">
            <a:noFill/>
          </a:ln>
          <a:effectLst/>
        </p:spPr>
      </p:pic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53030" y="840676"/>
            <a:ext cx="1229824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>
                <a:solidFill>
                  <a:schemeClr val="bg1"/>
                </a:solidFill>
              </a:rPr>
              <a:t>ear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06368" y="3216930"/>
            <a:ext cx="15872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r>
              <a:rPr lang="en-GB" sz="4400" dirty="0"/>
              <a:t>d</a:t>
            </a:r>
          </a:p>
        </p:txBody>
      </p:sp>
      <p:sp>
        <p:nvSpPr>
          <p:cNvPr id="9" name="Rectangle 8"/>
          <p:cNvSpPr/>
          <p:nvPr/>
        </p:nvSpPr>
        <p:spPr>
          <a:xfrm>
            <a:off x="5060448" y="4637125"/>
            <a:ext cx="12891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y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6238427" y="2734811"/>
            <a:ext cx="12987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h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endParaRPr lang="en-GB" sz="4400" dirty="0"/>
          </a:p>
        </p:txBody>
      </p:sp>
      <p:sp>
        <p:nvSpPr>
          <p:cNvPr id="13" name="Right Arrow 12"/>
          <p:cNvSpPr/>
          <p:nvPr/>
        </p:nvSpPr>
        <p:spPr>
          <a:xfrm rot="1205339">
            <a:off x="1456138" y="2117515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009" y="3680010"/>
            <a:ext cx="1780186" cy="23166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74"/>
          <a:stretch/>
        </p:blipFill>
        <p:spPr>
          <a:xfrm>
            <a:off x="5875667" y="754534"/>
            <a:ext cx="2192051" cy="198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36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  <p:bldP spid="10" grpId="0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793" y="886818"/>
            <a:ext cx="1715572" cy="2311167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010737" y="840676"/>
            <a:ext cx="1114408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>
                <a:solidFill>
                  <a:schemeClr val="bg1"/>
                </a:solidFill>
              </a:rPr>
              <a:t>air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08723" y="3384958"/>
            <a:ext cx="1465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ch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1556213" y="3197985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h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4040328" y="4984840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p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4" name="Right Arrow 13"/>
          <p:cNvSpPr/>
          <p:nvPr/>
        </p:nvSpPr>
        <p:spPr>
          <a:xfrm rot="1205339">
            <a:off x="1287590" y="1351461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763" y="559443"/>
            <a:ext cx="1603387" cy="27739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6043" y="3884043"/>
            <a:ext cx="2700762" cy="13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503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50624" y="840676"/>
            <a:ext cx="1234633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ure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271983" y="2887592"/>
            <a:ext cx="12426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196644" y="3182595"/>
            <a:ext cx="19575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vult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5032848" y="4336743"/>
            <a:ext cx="12923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p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060" y="3429000"/>
            <a:ext cx="1249788" cy="25849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6" y="840676"/>
            <a:ext cx="2283474" cy="24230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701" y="569424"/>
            <a:ext cx="2448129" cy="261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089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287</TotalTime>
  <Words>106</Words>
  <Application>Microsoft Macintosh PowerPoint</Application>
  <PresentationFormat>On-screen Show (4:3)</PresentationFormat>
  <Paragraphs>104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Paul Batten</cp:lastModifiedBy>
  <cp:revision>26</cp:revision>
  <dcterms:created xsi:type="dcterms:W3CDTF">2019-02-19T09:56:03Z</dcterms:created>
  <dcterms:modified xsi:type="dcterms:W3CDTF">2021-01-30T21:26:51Z</dcterms:modified>
</cp:coreProperties>
</file>