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12" r:id="rId6"/>
    <p:sldId id="301" r:id="rId7"/>
    <p:sldId id="308" r:id="rId8"/>
    <p:sldId id="361" r:id="rId9"/>
    <p:sldId id="375" r:id="rId10"/>
    <p:sldId id="384" r:id="rId11"/>
    <p:sldId id="363" r:id="rId12"/>
    <p:sldId id="376" r:id="rId13"/>
    <p:sldId id="366" r:id="rId14"/>
    <p:sldId id="377" r:id="rId15"/>
    <p:sldId id="378" r:id="rId16"/>
    <p:sldId id="383" r:id="rId17"/>
    <p:sldId id="380" r:id="rId18"/>
    <p:sldId id="386" r:id="rId19"/>
    <p:sldId id="385" r:id="rId20"/>
    <p:sldId id="355" r:id="rId21"/>
    <p:sldId id="387" r:id="rId22"/>
    <p:sldId id="374" r:id="rId23"/>
    <p:sldId id="382"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939D98-317F-4573-84E6-366CB2E887C7}" v="37" dt="2019-03-18T12:53:51.03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67" d="100"/>
          <a:sy n="67" d="100"/>
        </p:scale>
        <p:origin x="12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Fitzpatrick" userId="d1b284ec-d1dd-4765-b823-b34899491c26" providerId="ADAL" clId="{DB939D98-317F-4573-84E6-366CB2E887C7}"/>
    <pc:docChg chg="undo redo custSel addSld delSld modSld delMainMaster">
      <pc:chgData name="Jan Fitzpatrick" userId="d1b284ec-d1dd-4765-b823-b34899491c26" providerId="ADAL" clId="{DB939D98-317F-4573-84E6-366CB2E887C7}" dt="2019-03-18T13:10:39.771" v="107" actId="2696"/>
      <pc:docMkLst>
        <pc:docMk/>
      </pc:docMkLst>
      <pc:sldChg chg="addSp delSp modSp">
        <pc:chgData name="Jan Fitzpatrick" userId="d1b284ec-d1dd-4765-b823-b34899491c26" providerId="ADAL" clId="{DB939D98-317F-4573-84E6-366CB2E887C7}" dt="2019-03-18T12:53:51.039" v="94"/>
        <pc:sldMkLst>
          <pc:docMk/>
          <pc:sldMk cId="2637481266" sldId="256"/>
        </pc:sldMkLst>
        <pc:spChg chg="add">
          <ac:chgData name="Jan Fitzpatrick" userId="d1b284ec-d1dd-4765-b823-b34899491c26" providerId="ADAL" clId="{DB939D98-317F-4573-84E6-366CB2E887C7}" dt="2019-03-18T12:53:42.092" v="93"/>
          <ac:spMkLst>
            <pc:docMk/>
            <pc:sldMk cId="2637481266" sldId="256"/>
            <ac:spMk id="6" creationId="{DB1526C7-0AA2-4EFC-A1D1-2E44458C9159}"/>
          </ac:spMkLst>
        </pc:spChg>
        <pc:spChg chg="del mod">
          <ac:chgData name="Jan Fitzpatrick" userId="d1b284ec-d1dd-4765-b823-b34899491c26" providerId="ADAL" clId="{DB939D98-317F-4573-84E6-366CB2E887C7}" dt="2019-03-18T12:53:32.564" v="92" actId="478"/>
          <ac:spMkLst>
            <pc:docMk/>
            <pc:sldMk cId="2637481266" sldId="256"/>
            <ac:spMk id="19" creationId="{5252A847-DE45-4FA3-A1F8-EEBEB845FF8E}"/>
          </ac:spMkLst>
        </pc:spChg>
        <pc:picChg chg="add">
          <ac:chgData name="Jan Fitzpatrick" userId="d1b284ec-d1dd-4765-b823-b34899491c26" providerId="ADAL" clId="{DB939D98-317F-4573-84E6-366CB2E887C7}" dt="2019-03-18T12:53:51.039" v="94"/>
          <ac:picMkLst>
            <pc:docMk/>
            <pc:sldMk cId="2637481266" sldId="256"/>
            <ac:picMk id="10" creationId="{4D4599C1-3526-4BB1-9D04-C637F90DBF12}"/>
          </ac:picMkLst>
        </pc:picChg>
      </pc:sldChg>
      <pc:sldChg chg="modSp">
        <pc:chgData name="Jan Fitzpatrick" userId="d1b284ec-d1dd-4765-b823-b34899491c26" providerId="ADAL" clId="{DB939D98-317F-4573-84E6-366CB2E887C7}" dt="2019-03-16T17:38:38.489" v="17" actId="6549"/>
        <pc:sldMkLst>
          <pc:docMk/>
          <pc:sldMk cId="3855900595" sldId="301"/>
        </pc:sldMkLst>
        <pc:spChg chg="mod">
          <ac:chgData name="Jan Fitzpatrick" userId="d1b284ec-d1dd-4765-b823-b34899491c26" providerId="ADAL" clId="{DB939D98-317F-4573-84E6-366CB2E887C7}" dt="2019-03-16T17:38:38.489" v="17" actId="6549"/>
          <ac:spMkLst>
            <pc:docMk/>
            <pc:sldMk cId="3855900595" sldId="301"/>
            <ac:spMk id="19" creationId="{5252A847-DE45-4FA3-A1F8-EEBEB845FF8E}"/>
          </ac:spMkLst>
        </pc:spChg>
      </pc:sldChg>
      <pc:sldChg chg="modSp">
        <pc:chgData name="Jan Fitzpatrick" userId="d1b284ec-d1dd-4765-b823-b34899491c26" providerId="ADAL" clId="{DB939D98-317F-4573-84E6-366CB2E887C7}" dt="2019-03-16T17:51:09.685" v="68" actId="122"/>
        <pc:sldMkLst>
          <pc:docMk/>
          <pc:sldMk cId="273723392" sldId="308"/>
        </pc:sldMkLst>
        <pc:spChg chg="mod">
          <ac:chgData name="Jan Fitzpatrick" userId="d1b284ec-d1dd-4765-b823-b34899491c26" providerId="ADAL" clId="{DB939D98-317F-4573-84E6-366CB2E887C7}" dt="2019-03-16T17:51:09.685" v="68" actId="122"/>
          <ac:spMkLst>
            <pc:docMk/>
            <pc:sldMk cId="273723392" sldId="308"/>
            <ac:spMk id="19" creationId="{5252A847-DE45-4FA3-A1F8-EEBEB845FF8E}"/>
          </ac:spMkLst>
        </pc:spChg>
        <pc:spChg chg="mod">
          <ac:chgData name="Jan Fitzpatrick" userId="d1b284ec-d1dd-4765-b823-b34899491c26" providerId="ADAL" clId="{DB939D98-317F-4573-84E6-366CB2E887C7}" dt="2019-03-16T17:48:17.455" v="66" actId="1582"/>
          <ac:spMkLst>
            <pc:docMk/>
            <pc:sldMk cId="273723392" sldId="308"/>
            <ac:spMk id="22" creationId="{98D30E60-E958-41C3-9D37-4BFA7660A5E1}"/>
          </ac:spMkLst>
        </pc:spChg>
        <pc:grpChg chg="mod">
          <ac:chgData name="Jan Fitzpatrick" userId="d1b284ec-d1dd-4765-b823-b34899491c26" providerId="ADAL" clId="{DB939D98-317F-4573-84E6-366CB2E887C7}" dt="2019-03-16T17:39:52.773" v="20" actId="207"/>
          <ac:grpSpMkLst>
            <pc:docMk/>
            <pc:sldMk cId="273723392" sldId="308"/>
            <ac:grpSpMk id="20" creationId="{522E51F6-AF95-4EC6-A0F4-AE69E3A701D1}"/>
          </ac:grpSpMkLst>
        </pc:grpChg>
        <pc:cxnChg chg="mod">
          <ac:chgData name="Jan Fitzpatrick" userId="d1b284ec-d1dd-4765-b823-b34899491c26" providerId="ADAL" clId="{DB939D98-317F-4573-84E6-366CB2E887C7}" dt="2019-03-16T17:48:17.455" v="66" actId="1582"/>
          <ac:cxnSpMkLst>
            <pc:docMk/>
            <pc:sldMk cId="273723392" sldId="308"/>
            <ac:cxnSpMk id="23" creationId="{0B20E0D3-CBA7-41D7-899C-1EF4E1B9549B}"/>
          </ac:cxnSpMkLst>
        </pc:cxnChg>
        <pc:cxnChg chg="mod">
          <ac:chgData name="Jan Fitzpatrick" userId="d1b284ec-d1dd-4765-b823-b34899491c26" providerId="ADAL" clId="{DB939D98-317F-4573-84E6-366CB2E887C7}" dt="2019-03-16T17:48:17.455" v="66" actId="1582"/>
          <ac:cxnSpMkLst>
            <pc:docMk/>
            <pc:sldMk cId="273723392" sldId="308"/>
            <ac:cxnSpMk id="24" creationId="{BAD8AEF1-AAF5-497F-852E-71A78C07A3E0}"/>
          </ac:cxnSpMkLst>
        </pc:cxnChg>
        <pc:cxnChg chg="mod">
          <ac:chgData name="Jan Fitzpatrick" userId="d1b284ec-d1dd-4765-b823-b34899491c26" providerId="ADAL" clId="{DB939D98-317F-4573-84E6-366CB2E887C7}" dt="2019-03-16T17:48:17.455" v="66" actId="1582"/>
          <ac:cxnSpMkLst>
            <pc:docMk/>
            <pc:sldMk cId="273723392" sldId="308"/>
            <ac:cxnSpMk id="25" creationId="{0A2A376F-6F22-48FC-9370-AACCFB69FAE7}"/>
          </ac:cxnSpMkLst>
        </pc:cxnChg>
      </pc:sldChg>
      <pc:sldChg chg="modSp">
        <pc:chgData name="Jan Fitzpatrick" userId="d1b284ec-d1dd-4765-b823-b34899491c26" providerId="ADAL" clId="{DB939D98-317F-4573-84E6-366CB2E887C7}" dt="2019-03-16T17:54:56.051" v="86" actId="20577"/>
        <pc:sldMkLst>
          <pc:docMk/>
          <pc:sldMk cId="1071900124" sldId="355"/>
        </pc:sldMkLst>
        <pc:spChg chg="mod">
          <ac:chgData name="Jan Fitzpatrick" userId="d1b284ec-d1dd-4765-b823-b34899491c26" providerId="ADAL" clId="{DB939D98-317F-4573-84E6-366CB2E887C7}" dt="2019-03-16T17:54:56.051" v="86" actId="20577"/>
          <ac:spMkLst>
            <pc:docMk/>
            <pc:sldMk cId="1071900124" sldId="355"/>
            <ac:spMk id="19" creationId="{5252A847-DE45-4FA3-A1F8-EEBEB845FF8E}"/>
          </ac:spMkLst>
        </pc:spChg>
      </pc:sldChg>
      <pc:sldChg chg="addSp delSp modSp">
        <pc:chgData name="Jan Fitzpatrick" userId="d1b284ec-d1dd-4765-b823-b34899491c26" providerId="ADAL" clId="{DB939D98-317F-4573-84E6-366CB2E887C7}" dt="2019-03-16T17:51:15.793" v="70" actId="122"/>
        <pc:sldMkLst>
          <pc:docMk/>
          <pc:sldMk cId="2638357523" sldId="361"/>
        </pc:sldMkLst>
        <pc:spChg chg="add mod ord">
          <ac:chgData name="Jan Fitzpatrick" userId="d1b284ec-d1dd-4765-b823-b34899491c26" providerId="ADAL" clId="{DB939D98-317F-4573-84E6-366CB2E887C7}" dt="2019-03-16T17:47:54.951" v="65" actId="170"/>
          <ac:spMkLst>
            <pc:docMk/>
            <pc:sldMk cId="2638357523" sldId="361"/>
            <ac:spMk id="4" creationId="{81A1F51A-6CC9-477E-948A-4DF0EFB4D225}"/>
          </ac:spMkLst>
        </pc:spChg>
        <pc:spChg chg="mod">
          <ac:chgData name="Jan Fitzpatrick" userId="d1b284ec-d1dd-4765-b823-b34899491c26" providerId="ADAL" clId="{DB939D98-317F-4573-84E6-366CB2E887C7}" dt="2019-03-16T17:51:15.793" v="70" actId="122"/>
          <ac:spMkLst>
            <pc:docMk/>
            <pc:sldMk cId="2638357523" sldId="361"/>
            <ac:spMk id="19" creationId="{5252A847-DE45-4FA3-A1F8-EEBEB845FF8E}"/>
          </ac:spMkLst>
        </pc:spChg>
        <pc:picChg chg="add del mod modCrop">
          <ac:chgData name="Jan Fitzpatrick" userId="d1b284ec-d1dd-4765-b823-b34899491c26" providerId="ADAL" clId="{DB939D98-317F-4573-84E6-366CB2E887C7}" dt="2019-03-16T17:46:51.417" v="53" actId="478"/>
          <ac:picMkLst>
            <pc:docMk/>
            <pc:sldMk cId="2638357523" sldId="361"/>
            <ac:picMk id="3" creationId="{BB0BF46A-21E4-4306-A180-530DDC736A6E}"/>
          </ac:picMkLst>
        </pc:picChg>
        <pc:picChg chg="mod">
          <ac:chgData name="Jan Fitzpatrick" userId="d1b284ec-d1dd-4765-b823-b34899491c26" providerId="ADAL" clId="{DB939D98-317F-4573-84E6-366CB2E887C7}" dt="2019-03-16T17:49:24.210" v="67"/>
          <ac:picMkLst>
            <pc:docMk/>
            <pc:sldMk cId="2638357523" sldId="361"/>
            <ac:picMk id="30" creationId="{B30C2CB3-6333-454A-8BD0-B7AE4E142B7F}"/>
          </ac:picMkLst>
        </pc:picChg>
      </pc:sldChg>
      <pc:sldChg chg="modSp">
        <pc:chgData name="Jan Fitzpatrick" userId="d1b284ec-d1dd-4765-b823-b34899491c26" providerId="ADAL" clId="{DB939D98-317F-4573-84E6-366CB2E887C7}" dt="2019-03-16T17:51:41.658" v="73" actId="122"/>
        <pc:sldMkLst>
          <pc:docMk/>
          <pc:sldMk cId="2551699479" sldId="363"/>
        </pc:sldMkLst>
        <pc:spChg chg="mod">
          <ac:chgData name="Jan Fitzpatrick" userId="d1b284ec-d1dd-4765-b823-b34899491c26" providerId="ADAL" clId="{DB939D98-317F-4573-84E6-366CB2E887C7}" dt="2019-03-16T17:51:41.658" v="73" actId="122"/>
          <ac:spMkLst>
            <pc:docMk/>
            <pc:sldMk cId="2551699479" sldId="363"/>
            <ac:spMk id="19" creationId="{5252A847-DE45-4FA3-A1F8-EEBEB845FF8E}"/>
          </ac:spMkLst>
        </pc:spChg>
      </pc:sldChg>
      <pc:sldChg chg="modSp">
        <pc:chgData name="Jan Fitzpatrick" userId="d1b284ec-d1dd-4765-b823-b34899491c26" providerId="ADAL" clId="{DB939D98-317F-4573-84E6-366CB2E887C7}" dt="2019-03-16T17:52:14.625" v="76" actId="122"/>
        <pc:sldMkLst>
          <pc:docMk/>
          <pc:sldMk cId="103415103" sldId="366"/>
        </pc:sldMkLst>
        <pc:spChg chg="mod">
          <ac:chgData name="Jan Fitzpatrick" userId="d1b284ec-d1dd-4765-b823-b34899491c26" providerId="ADAL" clId="{DB939D98-317F-4573-84E6-366CB2E887C7}" dt="2019-03-16T17:52:14.625" v="76" actId="122"/>
          <ac:spMkLst>
            <pc:docMk/>
            <pc:sldMk cId="103415103" sldId="366"/>
            <ac:spMk id="19" creationId="{5252A847-DE45-4FA3-A1F8-EEBEB845FF8E}"/>
          </ac:spMkLst>
        </pc:spChg>
      </pc:sldChg>
      <pc:sldChg chg="modSp">
        <pc:chgData name="Jan Fitzpatrick" userId="d1b284ec-d1dd-4765-b823-b34899491c26" providerId="ADAL" clId="{DB939D98-317F-4573-84E6-366CB2E887C7}" dt="2019-03-16T17:55:22.154" v="89" actId="122"/>
        <pc:sldMkLst>
          <pc:docMk/>
          <pc:sldMk cId="1563261049" sldId="374"/>
        </pc:sldMkLst>
        <pc:spChg chg="mod">
          <ac:chgData name="Jan Fitzpatrick" userId="d1b284ec-d1dd-4765-b823-b34899491c26" providerId="ADAL" clId="{DB939D98-317F-4573-84E6-366CB2E887C7}" dt="2019-03-16T17:55:22.154" v="89" actId="122"/>
          <ac:spMkLst>
            <pc:docMk/>
            <pc:sldMk cId="1563261049" sldId="374"/>
            <ac:spMk id="19" creationId="{5252A847-DE45-4FA3-A1F8-EEBEB845FF8E}"/>
          </ac:spMkLst>
        </pc:spChg>
      </pc:sldChg>
      <pc:sldChg chg="modSp">
        <pc:chgData name="Jan Fitzpatrick" userId="d1b284ec-d1dd-4765-b823-b34899491c26" providerId="ADAL" clId="{DB939D98-317F-4573-84E6-366CB2E887C7}" dt="2019-03-16T17:51:24.577" v="71" actId="122"/>
        <pc:sldMkLst>
          <pc:docMk/>
          <pc:sldMk cId="1092305451" sldId="375"/>
        </pc:sldMkLst>
        <pc:spChg chg="mod">
          <ac:chgData name="Jan Fitzpatrick" userId="d1b284ec-d1dd-4765-b823-b34899491c26" providerId="ADAL" clId="{DB939D98-317F-4573-84E6-366CB2E887C7}" dt="2019-03-16T17:51:24.577" v="71" actId="122"/>
          <ac:spMkLst>
            <pc:docMk/>
            <pc:sldMk cId="1092305451" sldId="375"/>
            <ac:spMk id="19" creationId="{5252A847-DE45-4FA3-A1F8-EEBEB845FF8E}"/>
          </ac:spMkLst>
        </pc:spChg>
      </pc:sldChg>
      <pc:sldChg chg="modSp">
        <pc:chgData name="Jan Fitzpatrick" userId="d1b284ec-d1dd-4765-b823-b34899491c26" providerId="ADAL" clId="{DB939D98-317F-4573-84E6-366CB2E887C7}" dt="2019-03-16T17:52:00.771" v="75" actId="20577"/>
        <pc:sldMkLst>
          <pc:docMk/>
          <pc:sldMk cId="31463802" sldId="376"/>
        </pc:sldMkLst>
        <pc:spChg chg="mod">
          <ac:chgData name="Jan Fitzpatrick" userId="d1b284ec-d1dd-4765-b823-b34899491c26" providerId="ADAL" clId="{DB939D98-317F-4573-84E6-366CB2E887C7}" dt="2019-03-16T17:52:00.771" v="75" actId="20577"/>
          <ac:spMkLst>
            <pc:docMk/>
            <pc:sldMk cId="31463802" sldId="376"/>
            <ac:spMk id="19" creationId="{5252A847-DE45-4FA3-A1F8-EEBEB845FF8E}"/>
          </ac:spMkLst>
        </pc:spChg>
      </pc:sldChg>
      <pc:sldChg chg="modSp">
        <pc:chgData name="Jan Fitzpatrick" userId="d1b284ec-d1dd-4765-b823-b34899491c26" providerId="ADAL" clId="{DB939D98-317F-4573-84E6-366CB2E887C7}" dt="2019-03-16T17:52:21.417" v="77" actId="122"/>
        <pc:sldMkLst>
          <pc:docMk/>
          <pc:sldMk cId="3241477831" sldId="377"/>
        </pc:sldMkLst>
        <pc:spChg chg="mod">
          <ac:chgData name="Jan Fitzpatrick" userId="d1b284ec-d1dd-4765-b823-b34899491c26" providerId="ADAL" clId="{DB939D98-317F-4573-84E6-366CB2E887C7}" dt="2019-03-16T17:52:21.417" v="77" actId="122"/>
          <ac:spMkLst>
            <pc:docMk/>
            <pc:sldMk cId="3241477831" sldId="377"/>
            <ac:spMk id="19" creationId="{5252A847-DE45-4FA3-A1F8-EEBEB845FF8E}"/>
          </ac:spMkLst>
        </pc:spChg>
      </pc:sldChg>
      <pc:sldChg chg="modSp">
        <pc:chgData name="Jan Fitzpatrick" userId="d1b284ec-d1dd-4765-b823-b34899491c26" providerId="ADAL" clId="{DB939D98-317F-4573-84E6-366CB2E887C7}" dt="2019-03-16T17:52:29.712" v="78" actId="122"/>
        <pc:sldMkLst>
          <pc:docMk/>
          <pc:sldMk cId="794888722" sldId="378"/>
        </pc:sldMkLst>
        <pc:spChg chg="mod">
          <ac:chgData name="Jan Fitzpatrick" userId="d1b284ec-d1dd-4765-b823-b34899491c26" providerId="ADAL" clId="{DB939D98-317F-4573-84E6-366CB2E887C7}" dt="2019-03-16T17:52:29.712" v="78" actId="122"/>
          <ac:spMkLst>
            <pc:docMk/>
            <pc:sldMk cId="794888722" sldId="378"/>
            <ac:spMk id="19" creationId="{5252A847-DE45-4FA3-A1F8-EEBEB845FF8E}"/>
          </ac:spMkLst>
        </pc:spChg>
      </pc:sldChg>
      <pc:sldChg chg="modSp">
        <pc:chgData name="Jan Fitzpatrick" userId="d1b284ec-d1dd-4765-b823-b34899491c26" providerId="ADAL" clId="{DB939D98-317F-4573-84E6-366CB2E887C7}" dt="2019-03-16T17:52:52.859" v="80" actId="1582"/>
        <pc:sldMkLst>
          <pc:docMk/>
          <pc:sldMk cId="2431122858" sldId="380"/>
        </pc:sldMkLst>
        <pc:spChg chg="mod">
          <ac:chgData name="Jan Fitzpatrick" userId="d1b284ec-d1dd-4765-b823-b34899491c26" providerId="ADAL" clId="{DB939D98-317F-4573-84E6-366CB2E887C7}" dt="2019-03-16T17:52:52.859" v="80" actId="1582"/>
          <ac:spMkLst>
            <pc:docMk/>
            <pc:sldMk cId="2431122858" sldId="380"/>
            <ac:spMk id="9" creationId="{E0BCD55B-3AD2-4606-90CD-A2EA4AC47F6C}"/>
          </ac:spMkLst>
        </pc:spChg>
      </pc:sldChg>
      <pc:sldChg chg="modSp">
        <pc:chgData name="Jan Fitzpatrick" userId="d1b284ec-d1dd-4765-b823-b34899491c26" providerId="ADAL" clId="{DB939D98-317F-4573-84E6-366CB2E887C7}" dt="2019-03-16T17:55:43.273" v="90" actId="122"/>
        <pc:sldMkLst>
          <pc:docMk/>
          <pc:sldMk cId="3884713744" sldId="382"/>
        </pc:sldMkLst>
        <pc:spChg chg="mod">
          <ac:chgData name="Jan Fitzpatrick" userId="d1b284ec-d1dd-4765-b823-b34899491c26" providerId="ADAL" clId="{DB939D98-317F-4573-84E6-366CB2E887C7}" dt="2019-03-16T17:55:43.273" v="90" actId="122"/>
          <ac:spMkLst>
            <pc:docMk/>
            <pc:sldMk cId="3884713744" sldId="382"/>
            <ac:spMk id="19" creationId="{5252A847-DE45-4FA3-A1F8-EEBEB845FF8E}"/>
          </ac:spMkLst>
        </pc:spChg>
      </pc:sldChg>
      <pc:sldChg chg="modSp">
        <pc:chgData name="Jan Fitzpatrick" userId="d1b284ec-d1dd-4765-b823-b34899491c26" providerId="ADAL" clId="{DB939D98-317F-4573-84E6-366CB2E887C7}" dt="2019-03-16T17:52:34.896" v="79" actId="122"/>
        <pc:sldMkLst>
          <pc:docMk/>
          <pc:sldMk cId="3942236363" sldId="383"/>
        </pc:sldMkLst>
        <pc:spChg chg="mod">
          <ac:chgData name="Jan Fitzpatrick" userId="d1b284ec-d1dd-4765-b823-b34899491c26" providerId="ADAL" clId="{DB939D98-317F-4573-84E6-366CB2E887C7}" dt="2019-03-16T17:52:34.896" v="79" actId="122"/>
          <ac:spMkLst>
            <pc:docMk/>
            <pc:sldMk cId="3942236363" sldId="383"/>
            <ac:spMk id="19" creationId="{5252A847-DE45-4FA3-A1F8-EEBEB845FF8E}"/>
          </ac:spMkLst>
        </pc:spChg>
      </pc:sldChg>
      <pc:sldChg chg="modSp">
        <pc:chgData name="Jan Fitzpatrick" userId="d1b284ec-d1dd-4765-b823-b34899491c26" providerId="ADAL" clId="{DB939D98-317F-4573-84E6-366CB2E887C7}" dt="2019-03-16T17:51:29.592" v="72" actId="122"/>
        <pc:sldMkLst>
          <pc:docMk/>
          <pc:sldMk cId="3734472022" sldId="384"/>
        </pc:sldMkLst>
        <pc:spChg chg="mod">
          <ac:chgData name="Jan Fitzpatrick" userId="d1b284ec-d1dd-4765-b823-b34899491c26" providerId="ADAL" clId="{DB939D98-317F-4573-84E6-366CB2E887C7}" dt="2019-03-16T17:51:29.592" v="72" actId="122"/>
          <ac:spMkLst>
            <pc:docMk/>
            <pc:sldMk cId="3734472022" sldId="384"/>
            <ac:spMk id="19" creationId="{5252A847-DE45-4FA3-A1F8-EEBEB845FF8E}"/>
          </ac:spMkLst>
        </pc:spChg>
      </pc:sldChg>
      <pc:sldChg chg="modSp">
        <pc:chgData name="Jan Fitzpatrick" userId="d1b284ec-d1dd-4765-b823-b34899491c26" providerId="ADAL" clId="{DB939D98-317F-4573-84E6-366CB2E887C7}" dt="2019-03-16T17:53:16.688" v="82" actId="1582"/>
        <pc:sldMkLst>
          <pc:docMk/>
          <pc:sldMk cId="3468928812" sldId="385"/>
        </pc:sldMkLst>
        <pc:spChg chg="mod">
          <ac:chgData name="Jan Fitzpatrick" userId="d1b284ec-d1dd-4765-b823-b34899491c26" providerId="ADAL" clId="{DB939D98-317F-4573-84E6-366CB2E887C7}" dt="2019-03-16T17:53:16.688" v="82" actId="1582"/>
          <ac:spMkLst>
            <pc:docMk/>
            <pc:sldMk cId="3468928812" sldId="385"/>
            <ac:spMk id="9" creationId="{E0BCD55B-3AD2-4606-90CD-A2EA4AC47F6C}"/>
          </ac:spMkLst>
        </pc:spChg>
      </pc:sldChg>
      <pc:sldChg chg="modSp">
        <pc:chgData name="Jan Fitzpatrick" userId="d1b284ec-d1dd-4765-b823-b34899491c26" providerId="ADAL" clId="{DB939D98-317F-4573-84E6-366CB2E887C7}" dt="2019-03-16T17:53:04.223" v="81" actId="1582"/>
        <pc:sldMkLst>
          <pc:docMk/>
          <pc:sldMk cId="807506380" sldId="386"/>
        </pc:sldMkLst>
        <pc:spChg chg="mod">
          <ac:chgData name="Jan Fitzpatrick" userId="d1b284ec-d1dd-4765-b823-b34899491c26" providerId="ADAL" clId="{DB939D98-317F-4573-84E6-366CB2E887C7}" dt="2019-03-16T17:53:04.223" v="81" actId="1582"/>
          <ac:spMkLst>
            <pc:docMk/>
            <pc:sldMk cId="807506380" sldId="386"/>
            <ac:spMk id="9" creationId="{E0BCD55B-3AD2-4606-90CD-A2EA4AC47F6C}"/>
          </ac:spMkLst>
        </pc:spChg>
      </pc:sldChg>
      <pc:sldChg chg="modSp">
        <pc:chgData name="Jan Fitzpatrick" userId="d1b284ec-d1dd-4765-b823-b34899491c26" providerId="ADAL" clId="{DB939D98-317F-4573-84E6-366CB2E887C7}" dt="2019-03-16T17:55:01.986" v="88" actId="20577"/>
        <pc:sldMkLst>
          <pc:docMk/>
          <pc:sldMk cId="3410205598" sldId="387"/>
        </pc:sldMkLst>
        <pc:spChg chg="mod">
          <ac:chgData name="Jan Fitzpatrick" userId="d1b284ec-d1dd-4765-b823-b34899491c26" providerId="ADAL" clId="{DB939D98-317F-4573-84E6-366CB2E887C7}" dt="2019-03-16T17:55:01.986" v="88" actId="20577"/>
          <ac:spMkLst>
            <pc:docMk/>
            <pc:sldMk cId="3410205598" sldId="387"/>
            <ac:spMk id="19" creationId="{5252A847-DE45-4FA3-A1F8-EEBEB845FF8E}"/>
          </ac:spMkLst>
        </pc:spChg>
      </pc:sldChg>
      <pc:sldChg chg="del">
        <pc:chgData name="Jan Fitzpatrick" userId="d1b284ec-d1dd-4765-b823-b34899491c26" providerId="ADAL" clId="{DB939D98-317F-4573-84E6-366CB2E887C7}" dt="2019-03-18T13:10:39.745" v="95" actId="2696"/>
        <pc:sldMkLst>
          <pc:docMk/>
          <pc:sldMk cId="3844832371" sldId="411"/>
        </pc:sldMkLst>
      </pc:sldChg>
      <pc:sldChg chg="add">
        <pc:chgData name="Jan Fitzpatrick" userId="d1b284ec-d1dd-4765-b823-b34899491c26" providerId="ADAL" clId="{DB939D98-317F-4573-84E6-366CB2E887C7}" dt="2019-03-18T12:53:23.158" v="91"/>
        <pc:sldMkLst>
          <pc:docMk/>
          <pc:sldMk cId="1265738001" sldId="412"/>
        </pc:sldMkLst>
      </pc:sldChg>
      <pc:sldMasterChg chg="del delSldLayout">
        <pc:chgData name="Jan Fitzpatrick" userId="d1b284ec-d1dd-4765-b823-b34899491c26" providerId="ADAL" clId="{DB939D98-317F-4573-84E6-366CB2E887C7}" dt="2019-03-18T13:10:39.771" v="107" actId="2696"/>
        <pc:sldMasterMkLst>
          <pc:docMk/>
          <pc:sldMasterMk cId="3418979246" sldId="2147483672"/>
        </pc:sldMasterMkLst>
        <pc:sldLayoutChg chg="del">
          <pc:chgData name="Jan Fitzpatrick" userId="d1b284ec-d1dd-4765-b823-b34899491c26" providerId="ADAL" clId="{DB939D98-317F-4573-84E6-366CB2E887C7}" dt="2019-03-18T13:10:39.749" v="96" actId="2696"/>
          <pc:sldLayoutMkLst>
            <pc:docMk/>
            <pc:sldMasterMk cId="3418979246" sldId="2147483672"/>
            <pc:sldLayoutMk cId="3637816300" sldId="2147483673"/>
          </pc:sldLayoutMkLst>
        </pc:sldLayoutChg>
        <pc:sldLayoutChg chg="del">
          <pc:chgData name="Jan Fitzpatrick" userId="d1b284ec-d1dd-4765-b823-b34899491c26" providerId="ADAL" clId="{DB939D98-317F-4573-84E6-366CB2E887C7}" dt="2019-03-18T13:10:39.751" v="97" actId="2696"/>
          <pc:sldLayoutMkLst>
            <pc:docMk/>
            <pc:sldMasterMk cId="3418979246" sldId="2147483672"/>
            <pc:sldLayoutMk cId="1855498139" sldId="2147483674"/>
          </pc:sldLayoutMkLst>
        </pc:sldLayoutChg>
        <pc:sldLayoutChg chg="del">
          <pc:chgData name="Jan Fitzpatrick" userId="d1b284ec-d1dd-4765-b823-b34899491c26" providerId="ADAL" clId="{DB939D98-317F-4573-84E6-366CB2E887C7}" dt="2019-03-18T13:10:39.753" v="98" actId="2696"/>
          <pc:sldLayoutMkLst>
            <pc:docMk/>
            <pc:sldMasterMk cId="3418979246" sldId="2147483672"/>
            <pc:sldLayoutMk cId="1486331747" sldId="2147483675"/>
          </pc:sldLayoutMkLst>
        </pc:sldLayoutChg>
        <pc:sldLayoutChg chg="del">
          <pc:chgData name="Jan Fitzpatrick" userId="d1b284ec-d1dd-4765-b823-b34899491c26" providerId="ADAL" clId="{DB939D98-317F-4573-84E6-366CB2E887C7}" dt="2019-03-18T13:10:39.754" v="99" actId="2696"/>
          <pc:sldLayoutMkLst>
            <pc:docMk/>
            <pc:sldMasterMk cId="3418979246" sldId="2147483672"/>
            <pc:sldLayoutMk cId="3538936750" sldId="2147483676"/>
          </pc:sldLayoutMkLst>
        </pc:sldLayoutChg>
        <pc:sldLayoutChg chg="del">
          <pc:chgData name="Jan Fitzpatrick" userId="d1b284ec-d1dd-4765-b823-b34899491c26" providerId="ADAL" clId="{DB939D98-317F-4573-84E6-366CB2E887C7}" dt="2019-03-18T13:10:39.756" v="100" actId="2696"/>
          <pc:sldLayoutMkLst>
            <pc:docMk/>
            <pc:sldMasterMk cId="3418979246" sldId="2147483672"/>
            <pc:sldLayoutMk cId="2928585493" sldId="2147483677"/>
          </pc:sldLayoutMkLst>
        </pc:sldLayoutChg>
        <pc:sldLayoutChg chg="del">
          <pc:chgData name="Jan Fitzpatrick" userId="d1b284ec-d1dd-4765-b823-b34899491c26" providerId="ADAL" clId="{DB939D98-317F-4573-84E6-366CB2E887C7}" dt="2019-03-18T13:10:39.756" v="101" actId="2696"/>
          <pc:sldLayoutMkLst>
            <pc:docMk/>
            <pc:sldMasterMk cId="3418979246" sldId="2147483672"/>
            <pc:sldLayoutMk cId="461226191" sldId="2147483678"/>
          </pc:sldLayoutMkLst>
        </pc:sldLayoutChg>
        <pc:sldLayoutChg chg="del">
          <pc:chgData name="Jan Fitzpatrick" userId="d1b284ec-d1dd-4765-b823-b34899491c26" providerId="ADAL" clId="{DB939D98-317F-4573-84E6-366CB2E887C7}" dt="2019-03-18T13:10:39.757" v="102" actId="2696"/>
          <pc:sldLayoutMkLst>
            <pc:docMk/>
            <pc:sldMasterMk cId="3418979246" sldId="2147483672"/>
            <pc:sldLayoutMk cId="1083927690" sldId="2147483679"/>
          </pc:sldLayoutMkLst>
        </pc:sldLayoutChg>
        <pc:sldLayoutChg chg="del">
          <pc:chgData name="Jan Fitzpatrick" userId="d1b284ec-d1dd-4765-b823-b34899491c26" providerId="ADAL" clId="{DB939D98-317F-4573-84E6-366CB2E887C7}" dt="2019-03-18T13:10:39.759" v="103" actId="2696"/>
          <pc:sldLayoutMkLst>
            <pc:docMk/>
            <pc:sldMasterMk cId="3418979246" sldId="2147483672"/>
            <pc:sldLayoutMk cId="1047729151" sldId="2147483680"/>
          </pc:sldLayoutMkLst>
        </pc:sldLayoutChg>
        <pc:sldLayoutChg chg="del">
          <pc:chgData name="Jan Fitzpatrick" userId="d1b284ec-d1dd-4765-b823-b34899491c26" providerId="ADAL" clId="{DB939D98-317F-4573-84E6-366CB2E887C7}" dt="2019-03-18T13:10:39.760" v="104" actId="2696"/>
          <pc:sldLayoutMkLst>
            <pc:docMk/>
            <pc:sldMasterMk cId="3418979246" sldId="2147483672"/>
            <pc:sldLayoutMk cId="3826034435" sldId="2147483681"/>
          </pc:sldLayoutMkLst>
        </pc:sldLayoutChg>
        <pc:sldLayoutChg chg="del">
          <pc:chgData name="Jan Fitzpatrick" userId="d1b284ec-d1dd-4765-b823-b34899491c26" providerId="ADAL" clId="{DB939D98-317F-4573-84E6-366CB2E887C7}" dt="2019-03-18T13:10:39.764" v="105" actId="2696"/>
          <pc:sldLayoutMkLst>
            <pc:docMk/>
            <pc:sldMasterMk cId="3418979246" sldId="2147483672"/>
            <pc:sldLayoutMk cId="3651120793" sldId="2147483682"/>
          </pc:sldLayoutMkLst>
        </pc:sldLayoutChg>
        <pc:sldLayoutChg chg="del">
          <pc:chgData name="Jan Fitzpatrick" userId="d1b284ec-d1dd-4765-b823-b34899491c26" providerId="ADAL" clId="{DB939D98-317F-4573-84E6-366CB2E887C7}" dt="2019-03-18T13:10:39.768" v="106" actId="2696"/>
          <pc:sldLayoutMkLst>
            <pc:docMk/>
            <pc:sldMasterMk cId="3418979246" sldId="2147483672"/>
            <pc:sldLayoutMk cId="2633411956" sldId="2147483683"/>
          </pc:sldLayoutMkLst>
        </pc:sldLayoutChg>
      </pc:sldMasterChg>
    </pc:docChg>
  </pc:docChgLst>
  <pc:docChgLst>
    <pc:chgData name="Siobhán Dolan" userId="5fb224f7-af86-4327-acb4-fa0c8c23e721" providerId="ADAL" clId="{23A58DFA-5216-4C1E-AFC2-25D87CE66BCD}"/>
    <pc:docChg chg="undo custSel modSld">
      <pc:chgData name="Siobhán Dolan" userId="5fb224f7-af86-4327-acb4-fa0c8c23e721" providerId="ADAL" clId="{23A58DFA-5216-4C1E-AFC2-25D87CE66BCD}" dt="2019-03-16T14:59:35.366" v="204" actId="208"/>
      <pc:docMkLst>
        <pc:docMk/>
      </pc:docMkLst>
      <pc:sldChg chg="modSp">
        <pc:chgData name="Siobhán Dolan" userId="5fb224f7-af86-4327-acb4-fa0c8c23e721" providerId="ADAL" clId="{23A58DFA-5216-4C1E-AFC2-25D87CE66BCD}" dt="2019-03-14T20:28:47.988" v="54" actId="20577"/>
        <pc:sldMkLst>
          <pc:docMk/>
          <pc:sldMk cId="2637481266" sldId="256"/>
        </pc:sldMkLst>
        <pc:spChg chg="mod">
          <ac:chgData name="Siobhán Dolan" userId="5fb224f7-af86-4327-acb4-fa0c8c23e721" providerId="ADAL" clId="{23A58DFA-5216-4C1E-AFC2-25D87CE66BCD}" dt="2019-03-14T20:28:47.988" v="54" actId="20577"/>
          <ac:spMkLst>
            <pc:docMk/>
            <pc:sldMk cId="2637481266" sldId="256"/>
            <ac:spMk id="19" creationId="{5252A847-DE45-4FA3-A1F8-EEBEB845FF8E}"/>
          </ac:spMkLst>
        </pc:spChg>
      </pc:sldChg>
      <pc:sldChg chg="modSp">
        <pc:chgData name="Siobhán Dolan" userId="5fb224f7-af86-4327-acb4-fa0c8c23e721" providerId="ADAL" clId="{23A58DFA-5216-4C1E-AFC2-25D87CE66BCD}" dt="2019-03-14T20:28:41.359" v="53" actId="20577"/>
        <pc:sldMkLst>
          <pc:docMk/>
          <pc:sldMk cId="3855900595" sldId="301"/>
        </pc:sldMkLst>
        <pc:spChg chg="mod">
          <ac:chgData name="Siobhán Dolan" userId="5fb224f7-af86-4327-acb4-fa0c8c23e721" providerId="ADAL" clId="{23A58DFA-5216-4C1E-AFC2-25D87CE66BCD}" dt="2019-03-14T20:28:41.359" v="53" actId="20577"/>
          <ac:spMkLst>
            <pc:docMk/>
            <pc:sldMk cId="3855900595" sldId="301"/>
            <ac:spMk id="19" creationId="{5252A847-DE45-4FA3-A1F8-EEBEB845FF8E}"/>
          </ac:spMkLst>
        </pc:spChg>
      </pc:sldChg>
      <pc:sldChg chg="addSp delSp modSp">
        <pc:chgData name="Siobhán Dolan" userId="5fb224f7-af86-4327-acb4-fa0c8c23e721" providerId="ADAL" clId="{23A58DFA-5216-4C1E-AFC2-25D87CE66BCD}" dt="2019-03-14T20:38:07.160" v="174" actId="12788"/>
        <pc:sldMkLst>
          <pc:docMk/>
          <pc:sldMk cId="1071900124" sldId="355"/>
        </pc:sldMkLst>
        <pc:spChg chg="del">
          <ac:chgData name="Siobhán Dolan" userId="5fb224f7-af86-4327-acb4-fa0c8c23e721" providerId="ADAL" clId="{23A58DFA-5216-4C1E-AFC2-25D87CE66BCD}" dt="2019-03-12T18:26:34.240" v="45" actId="478"/>
          <ac:spMkLst>
            <pc:docMk/>
            <pc:sldMk cId="1071900124" sldId="355"/>
            <ac:spMk id="32" creationId="{BAA97E91-7A15-4C83-91BD-C4EAB57C9C9C}"/>
          </ac:spMkLst>
        </pc:spChg>
        <pc:spChg chg="add">
          <ac:chgData name="Siobhán Dolan" userId="5fb224f7-af86-4327-acb4-fa0c8c23e721" providerId="ADAL" clId="{23A58DFA-5216-4C1E-AFC2-25D87CE66BCD}" dt="2019-03-12T18:26:36.582" v="46"/>
          <ac:spMkLst>
            <pc:docMk/>
            <pc:sldMk cId="1071900124" sldId="355"/>
            <ac:spMk id="38" creationId="{9F36DAAF-9694-4C96-AF57-E0FE473BD86D}"/>
          </ac:spMkLst>
        </pc:spChg>
        <pc:grpChg chg="mod">
          <ac:chgData name="Siobhán Dolan" userId="5fb224f7-af86-4327-acb4-fa0c8c23e721" providerId="ADAL" clId="{23A58DFA-5216-4C1E-AFC2-25D87CE66BCD}" dt="2019-03-14T20:38:07.160" v="174" actId="12788"/>
          <ac:grpSpMkLst>
            <pc:docMk/>
            <pc:sldMk cId="1071900124" sldId="355"/>
            <ac:grpSpMk id="5" creationId="{964BEFFB-2E9B-45BB-8851-8B7D51322262}"/>
          </ac:grpSpMkLst>
        </pc:grpChg>
        <pc:grpChg chg="mod">
          <ac:chgData name="Siobhán Dolan" userId="5fb224f7-af86-4327-acb4-fa0c8c23e721" providerId="ADAL" clId="{23A58DFA-5216-4C1E-AFC2-25D87CE66BCD}" dt="2019-03-14T20:38:07.160" v="174" actId="12788"/>
          <ac:grpSpMkLst>
            <pc:docMk/>
            <pc:sldMk cId="1071900124" sldId="355"/>
            <ac:grpSpMk id="6" creationId="{C7EF4E39-CBDC-478C-A842-063A47C9AEC9}"/>
          </ac:grpSpMkLst>
        </pc:grpChg>
      </pc:sldChg>
      <pc:sldChg chg="addSp delSp modSp">
        <pc:chgData name="Siobhán Dolan" userId="5fb224f7-af86-4327-acb4-fa0c8c23e721" providerId="ADAL" clId="{23A58DFA-5216-4C1E-AFC2-25D87CE66BCD}" dt="2019-03-16T14:58:55.621" v="199" actId="1037"/>
        <pc:sldMkLst>
          <pc:docMk/>
          <pc:sldMk cId="2551699479" sldId="363"/>
        </pc:sldMkLst>
        <pc:spChg chg="del">
          <ac:chgData name="Siobhán Dolan" userId="5fb224f7-af86-4327-acb4-fa0c8c23e721" providerId="ADAL" clId="{23A58DFA-5216-4C1E-AFC2-25D87CE66BCD}" dt="2019-03-14T20:36:22.681" v="159" actId="478"/>
          <ac:spMkLst>
            <pc:docMk/>
            <pc:sldMk cId="2551699479" sldId="363"/>
            <ac:spMk id="10" creationId="{FD6BA56F-6132-4DB2-A915-95A5CD98F587}"/>
          </ac:spMkLst>
        </pc:spChg>
        <pc:spChg chg="add mod">
          <ac:chgData name="Siobhán Dolan" userId="5fb224f7-af86-4327-acb4-fa0c8c23e721" providerId="ADAL" clId="{23A58DFA-5216-4C1E-AFC2-25D87CE66BCD}" dt="2019-03-16T14:58:08.143" v="183" actId="208"/>
          <ac:spMkLst>
            <pc:docMk/>
            <pc:sldMk cId="2551699479" sldId="363"/>
            <ac:spMk id="17" creationId="{19C29255-6133-4EB1-9B0F-549378AD75CC}"/>
          </ac:spMkLst>
        </pc:spChg>
        <pc:spChg chg="del">
          <ac:chgData name="Siobhán Dolan" userId="5fb224f7-af86-4327-acb4-fa0c8c23e721" providerId="ADAL" clId="{23A58DFA-5216-4C1E-AFC2-25D87CE66BCD}" dt="2019-03-12T18:25:55.859" v="33" actId="478"/>
          <ac:spMkLst>
            <pc:docMk/>
            <pc:sldMk cId="2551699479" sldId="363"/>
            <ac:spMk id="17" creationId="{E714C35A-77BA-4184-8E19-BF3659A381E5}"/>
          </ac:spMkLst>
        </pc:spChg>
        <pc:spChg chg="add">
          <ac:chgData name="Siobhán Dolan" userId="5fb224f7-af86-4327-acb4-fa0c8c23e721" providerId="ADAL" clId="{23A58DFA-5216-4C1E-AFC2-25D87CE66BCD}" dt="2019-03-12T18:25:58.068" v="34"/>
          <ac:spMkLst>
            <pc:docMk/>
            <pc:sldMk cId="2551699479" sldId="363"/>
            <ac:spMk id="18" creationId="{50FA4024-3DBB-47FD-8EBC-1B92BA8D1EB0}"/>
          </ac:spMkLst>
        </pc:spChg>
        <pc:spChg chg="mod">
          <ac:chgData name="Siobhán Dolan" userId="5fb224f7-af86-4327-acb4-fa0c8c23e721" providerId="ADAL" clId="{23A58DFA-5216-4C1E-AFC2-25D87CE66BCD}" dt="2019-03-16T14:57:24.310" v="177" actId="20577"/>
          <ac:spMkLst>
            <pc:docMk/>
            <pc:sldMk cId="2551699479" sldId="363"/>
            <ac:spMk id="19" creationId="{5252A847-DE45-4FA3-A1F8-EEBEB845FF8E}"/>
          </ac:spMkLst>
        </pc:spChg>
        <pc:spChg chg="del mod">
          <ac:chgData name="Siobhán Dolan" userId="5fb224f7-af86-4327-acb4-fa0c8c23e721" providerId="ADAL" clId="{23A58DFA-5216-4C1E-AFC2-25D87CE66BCD}" dt="2019-03-16T14:57:21.475" v="176"/>
          <ac:spMkLst>
            <pc:docMk/>
            <pc:sldMk cId="2551699479" sldId="363"/>
            <ac:spMk id="21" creationId="{F3DD01B3-88CF-4352-8E81-BC37C2F6CF2A}"/>
          </ac:spMkLst>
        </pc:spChg>
        <pc:spChg chg="del">
          <ac:chgData name="Siobhán Dolan" userId="5fb224f7-af86-4327-acb4-fa0c8c23e721" providerId="ADAL" clId="{23A58DFA-5216-4C1E-AFC2-25D87CE66BCD}" dt="2019-03-16T14:58:44.094" v="193" actId="478"/>
          <ac:spMkLst>
            <pc:docMk/>
            <pc:sldMk cId="2551699479" sldId="363"/>
            <ac:spMk id="22" creationId="{B98B0862-9054-4684-8FA8-76E46ED4438F}"/>
          </ac:spMkLst>
        </pc:spChg>
        <pc:spChg chg="mod">
          <ac:chgData name="Siobhán Dolan" userId="5fb224f7-af86-4327-acb4-fa0c8c23e721" providerId="ADAL" clId="{23A58DFA-5216-4C1E-AFC2-25D87CE66BCD}" dt="2019-03-14T20:28:59.826" v="55" actId="20577"/>
          <ac:spMkLst>
            <pc:docMk/>
            <pc:sldMk cId="2551699479" sldId="363"/>
            <ac:spMk id="24" creationId="{8BA9511B-E3FD-4B31-8300-488FB9BD9E44}"/>
          </ac:spMkLst>
        </pc:spChg>
        <pc:spChg chg="mod">
          <ac:chgData name="Siobhán Dolan" userId="5fb224f7-af86-4327-acb4-fa0c8c23e721" providerId="ADAL" clId="{23A58DFA-5216-4C1E-AFC2-25D87CE66BCD}" dt="2019-03-16T14:58:27.089" v="192" actId="688"/>
          <ac:spMkLst>
            <pc:docMk/>
            <pc:sldMk cId="2551699479" sldId="363"/>
            <ac:spMk id="25" creationId="{DAE4E99B-B5C2-4790-9A25-271FA2AFACA2}"/>
          </ac:spMkLst>
        </pc:spChg>
        <pc:spChg chg="add mod">
          <ac:chgData name="Siobhán Dolan" userId="5fb224f7-af86-4327-acb4-fa0c8c23e721" providerId="ADAL" clId="{23A58DFA-5216-4C1E-AFC2-25D87CE66BCD}" dt="2019-03-16T14:58:55.621" v="199" actId="1037"/>
          <ac:spMkLst>
            <pc:docMk/>
            <pc:sldMk cId="2551699479" sldId="363"/>
            <ac:spMk id="28" creationId="{15A269D0-C66A-4496-BB7A-26DA15109B6B}"/>
          </ac:spMkLst>
        </pc:spChg>
        <pc:grpChg chg="mod">
          <ac:chgData name="Siobhán Dolan" userId="5fb224f7-af86-4327-acb4-fa0c8c23e721" providerId="ADAL" clId="{23A58DFA-5216-4C1E-AFC2-25D87CE66BCD}" dt="2019-03-16T14:57:21.475" v="176"/>
          <ac:grpSpMkLst>
            <pc:docMk/>
            <pc:sldMk cId="2551699479" sldId="363"/>
            <ac:grpSpMk id="12" creationId="{227C2E9C-A827-4F7E-A174-FA23EE2365C3}"/>
          </ac:grpSpMkLst>
        </pc:grpChg>
        <pc:grpChg chg="del mod">
          <ac:chgData name="Siobhán Dolan" userId="5fb224f7-af86-4327-acb4-fa0c8c23e721" providerId="ADAL" clId="{23A58DFA-5216-4C1E-AFC2-25D87CE66BCD}" dt="2019-03-16T14:58:44.094" v="193" actId="478"/>
          <ac:grpSpMkLst>
            <pc:docMk/>
            <pc:sldMk cId="2551699479" sldId="363"/>
            <ac:grpSpMk id="13" creationId="{4FDF4805-ED2F-4F82-92C9-2C9F43E52BA9}"/>
          </ac:grpSpMkLst>
        </pc:grpChg>
        <pc:grpChg chg="mod">
          <ac:chgData name="Siobhán Dolan" userId="5fb224f7-af86-4327-acb4-fa0c8c23e721" providerId="ADAL" clId="{23A58DFA-5216-4C1E-AFC2-25D87CE66BCD}" dt="2019-03-14T20:37:13.179" v="166" actId="12788"/>
          <ac:grpSpMkLst>
            <pc:docMk/>
            <pc:sldMk cId="2551699479" sldId="363"/>
            <ac:grpSpMk id="20" creationId="{201DF9DC-92AD-414E-8842-EE0694DF7A5B}"/>
          </ac:grpSpMkLst>
        </pc:grpChg>
      </pc:sldChg>
      <pc:sldChg chg="addSp delSp modSp">
        <pc:chgData name="Siobhán Dolan" userId="5fb224f7-af86-4327-acb4-fa0c8c23e721" providerId="ADAL" clId="{23A58DFA-5216-4C1E-AFC2-25D87CE66BCD}" dt="2019-03-14T20:37:30.730" v="169" actId="12788"/>
        <pc:sldMkLst>
          <pc:docMk/>
          <pc:sldMk cId="103415103" sldId="366"/>
        </pc:sldMkLst>
        <pc:spChg chg="del">
          <ac:chgData name="Siobhán Dolan" userId="5fb224f7-af86-4327-acb4-fa0c8c23e721" providerId="ADAL" clId="{23A58DFA-5216-4C1E-AFC2-25D87CE66BCD}" dt="2019-03-14T20:36:04.879" v="156" actId="478"/>
          <ac:spMkLst>
            <pc:docMk/>
            <pc:sldMk cId="103415103" sldId="366"/>
            <ac:spMk id="13" creationId="{44921732-7EB8-4B19-A8C8-AE1562FC1636}"/>
          </ac:spMkLst>
        </pc:spChg>
        <pc:spChg chg="del">
          <ac:chgData name="Siobhán Dolan" userId="5fb224f7-af86-4327-acb4-fa0c8c23e721" providerId="ADAL" clId="{23A58DFA-5216-4C1E-AFC2-25D87CE66BCD}" dt="2019-03-12T18:26:08.493" v="37" actId="478"/>
          <ac:spMkLst>
            <pc:docMk/>
            <pc:sldMk cId="103415103" sldId="366"/>
            <ac:spMk id="24" creationId="{23BC76F7-A611-4E23-9F86-5635E0B57D45}"/>
          </ac:spMkLst>
        </pc:spChg>
        <pc:spChg chg="add">
          <ac:chgData name="Siobhán Dolan" userId="5fb224f7-af86-4327-acb4-fa0c8c23e721" providerId="ADAL" clId="{23A58DFA-5216-4C1E-AFC2-25D87CE66BCD}" dt="2019-03-12T18:26:11.185" v="38"/>
          <ac:spMkLst>
            <pc:docMk/>
            <pc:sldMk cId="103415103" sldId="366"/>
            <ac:spMk id="25" creationId="{3A98D17B-D5D2-4EB8-9EA7-7C8AB3C08A6C}"/>
          </ac:spMkLst>
        </pc:spChg>
        <pc:grpChg chg="mod">
          <ac:chgData name="Siobhán Dolan" userId="5fb224f7-af86-4327-acb4-fa0c8c23e721" providerId="ADAL" clId="{23A58DFA-5216-4C1E-AFC2-25D87CE66BCD}" dt="2019-03-14T20:37:30.730" v="169" actId="12788"/>
          <ac:grpSpMkLst>
            <pc:docMk/>
            <pc:sldMk cId="103415103" sldId="366"/>
            <ac:grpSpMk id="2" creationId="{5527BCFB-22D9-4534-B4F5-476460DC8A6B}"/>
          </ac:grpSpMkLst>
        </pc:grpChg>
        <pc:grpChg chg="mod">
          <ac:chgData name="Siobhán Dolan" userId="5fb224f7-af86-4327-acb4-fa0c8c23e721" providerId="ADAL" clId="{23A58DFA-5216-4C1E-AFC2-25D87CE66BCD}" dt="2019-03-14T20:37:30.730" v="169" actId="12788"/>
          <ac:grpSpMkLst>
            <pc:docMk/>
            <pc:sldMk cId="103415103" sldId="366"/>
            <ac:grpSpMk id="3" creationId="{0E325AB5-3FCD-4E72-907C-2D7945CD5DE2}"/>
          </ac:grpSpMkLst>
        </pc:grpChg>
        <pc:grpChg chg="mod">
          <ac:chgData name="Siobhán Dolan" userId="5fb224f7-af86-4327-acb4-fa0c8c23e721" providerId="ADAL" clId="{23A58DFA-5216-4C1E-AFC2-25D87CE66BCD}" dt="2019-03-14T20:37:30.730" v="169" actId="12788"/>
          <ac:grpSpMkLst>
            <pc:docMk/>
            <pc:sldMk cId="103415103" sldId="366"/>
            <ac:grpSpMk id="4" creationId="{95B567B9-173C-4BD3-BE5F-43F816EE8BD0}"/>
          </ac:grpSpMkLst>
        </pc:grpChg>
        <pc:grpChg chg="mod">
          <ac:chgData name="Siobhán Dolan" userId="5fb224f7-af86-4327-acb4-fa0c8c23e721" providerId="ADAL" clId="{23A58DFA-5216-4C1E-AFC2-25D87CE66BCD}" dt="2019-03-14T20:37:30.730" v="169" actId="12788"/>
          <ac:grpSpMkLst>
            <pc:docMk/>
            <pc:sldMk cId="103415103" sldId="366"/>
            <ac:grpSpMk id="5" creationId="{C2BC7FD9-32C9-4C1E-AF16-2C64F3256387}"/>
          </ac:grpSpMkLst>
        </pc:grpChg>
        <pc:grpChg chg="add mod">
          <ac:chgData name="Siobhán Dolan" userId="5fb224f7-af86-4327-acb4-fa0c8c23e721" providerId="ADAL" clId="{23A58DFA-5216-4C1E-AFC2-25D87CE66BCD}" dt="2019-03-14T20:37:30.730" v="169" actId="12788"/>
          <ac:grpSpMkLst>
            <pc:docMk/>
            <pc:sldMk cId="103415103" sldId="366"/>
            <ac:grpSpMk id="6" creationId="{2E9487EC-6A14-4A10-A6AB-D4D24159A7B4}"/>
          </ac:grpSpMkLst>
        </pc:grpChg>
      </pc:sldChg>
      <pc:sldChg chg="addSp delSp modSp">
        <pc:chgData name="Siobhán Dolan" userId="5fb224f7-af86-4327-acb4-fa0c8c23e721" providerId="ADAL" clId="{23A58DFA-5216-4C1E-AFC2-25D87CE66BCD}" dt="2019-03-14T20:33:59.418" v="129" actId="20577"/>
        <pc:sldMkLst>
          <pc:docMk/>
          <pc:sldMk cId="1563261049" sldId="374"/>
        </pc:sldMkLst>
        <pc:spChg chg="mod">
          <ac:chgData name="Siobhán Dolan" userId="5fb224f7-af86-4327-acb4-fa0c8c23e721" providerId="ADAL" clId="{23A58DFA-5216-4C1E-AFC2-25D87CE66BCD}" dt="2019-03-14T20:33:59.418" v="129" actId="20577"/>
          <ac:spMkLst>
            <pc:docMk/>
            <pc:sldMk cId="1563261049" sldId="374"/>
            <ac:spMk id="9" creationId="{40A4DDBC-A1E3-49B0-9D0F-7E5A2D0352B3}"/>
          </ac:spMkLst>
        </pc:spChg>
        <pc:spChg chg="del">
          <ac:chgData name="Siobhán Dolan" userId="5fb224f7-af86-4327-acb4-fa0c8c23e721" providerId="ADAL" clId="{23A58DFA-5216-4C1E-AFC2-25D87CE66BCD}" dt="2019-03-12T18:26:44.998" v="49" actId="478"/>
          <ac:spMkLst>
            <pc:docMk/>
            <pc:sldMk cId="1563261049" sldId="374"/>
            <ac:spMk id="17" creationId="{981F2A86-15B1-4A61-A018-4B040C8F099E}"/>
          </ac:spMkLst>
        </pc:spChg>
        <pc:spChg chg="add">
          <ac:chgData name="Siobhán Dolan" userId="5fb224f7-af86-4327-acb4-fa0c8c23e721" providerId="ADAL" clId="{23A58DFA-5216-4C1E-AFC2-25D87CE66BCD}" dt="2019-03-12T18:26:47.730" v="50"/>
          <ac:spMkLst>
            <pc:docMk/>
            <pc:sldMk cId="1563261049" sldId="374"/>
            <ac:spMk id="18" creationId="{77BDBD46-677B-45A6-88FD-E16DE6B61D20}"/>
          </ac:spMkLst>
        </pc:spChg>
        <pc:spChg chg="mod">
          <ac:chgData name="Siobhán Dolan" userId="5fb224f7-af86-4327-acb4-fa0c8c23e721" providerId="ADAL" clId="{23A58DFA-5216-4C1E-AFC2-25D87CE66BCD}" dt="2019-03-14T20:33:56.710" v="125" actId="20577"/>
          <ac:spMkLst>
            <pc:docMk/>
            <pc:sldMk cId="1563261049" sldId="374"/>
            <ac:spMk id="24" creationId="{E5C84CF9-10FA-4398-8BFA-35222282C379}"/>
          </ac:spMkLst>
        </pc:spChg>
      </pc:sldChg>
      <pc:sldChg chg="delSp modSp">
        <pc:chgData name="Siobhán Dolan" userId="5fb224f7-af86-4327-acb4-fa0c8c23e721" providerId="ADAL" clId="{23A58DFA-5216-4C1E-AFC2-25D87CE66BCD}" dt="2019-03-14T20:36:58.475" v="164" actId="12788"/>
        <pc:sldMkLst>
          <pc:docMk/>
          <pc:sldMk cId="1092305451" sldId="375"/>
        </pc:sldMkLst>
        <pc:spChg chg="del">
          <ac:chgData name="Siobhán Dolan" userId="5fb224f7-af86-4327-acb4-fa0c8c23e721" providerId="ADAL" clId="{23A58DFA-5216-4C1E-AFC2-25D87CE66BCD}" dt="2019-03-14T20:36:49.634" v="163" actId="478"/>
          <ac:spMkLst>
            <pc:docMk/>
            <pc:sldMk cId="1092305451" sldId="375"/>
            <ac:spMk id="10" creationId="{92341028-4FF9-4094-81BB-3CF8BB357246}"/>
          </ac:spMkLst>
        </pc:spChg>
        <pc:spChg chg="mod">
          <ac:chgData name="Siobhán Dolan" userId="5fb224f7-af86-4327-acb4-fa0c8c23e721" providerId="ADAL" clId="{23A58DFA-5216-4C1E-AFC2-25D87CE66BCD}" dt="2019-03-12T18:25:43.090" v="30" actId="207"/>
          <ac:spMkLst>
            <pc:docMk/>
            <pc:sldMk cId="1092305451" sldId="375"/>
            <ac:spMk id="42" creationId="{3F74F467-F8C5-4E52-896B-8261DDE42276}"/>
          </ac:spMkLst>
        </pc:spChg>
        <pc:grpChg chg="mod">
          <ac:chgData name="Siobhán Dolan" userId="5fb224f7-af86-4327-acb4-fa0c8c23e721" providerId="ADAL" clId="{23A58DFA-5216-4C1E-AFC2-25D87CE66BCD}" dt="2019-03-14T20:36:58.475" v="164" actId="12788"/>
          <ac:grpSpMkLst>
            <pc:docMk/>
            <pc:sldMk cId="1092305451" sldId="375"/>
            <ac:grpSpMk id="13" creationId="{3CEC4819-31F4-4706-858A-9A4C15DC6684}"/>
          </ac:grpSpMkLst>
        </pc:grpChg>
        <pc:grpChg chg="mod">
          <ac:chgData name="Siobhán Dolan" userId="5fb224f7-af86-4327-acb4-fa0c8c23e721" providerId="ADAL" clId="{23A58DFA-5216-4C1E-AFC2-25D87CE66BCD}" dt="2019-03-14T20:36:58.475" v="164" actId="12788"/>
          <ac:grpSpMkLst>
            <pc:docMk/>
            <pc:sldMk cId="1092305451" sldId="375"/>
            <ac:grpSpMk id="14" creationId="{C1250611-33BB-46DD-842A-A63E838EE4A9}"/>
          </ac:grpSpMkLst>
        </pc:grpChg>
        <pc:grpChg chg="mod">
          <ac:chgData name="Siobhán Dolan" userId="5fb224f7-af86-4327-acb4-fa0c8c23e721" providerId="ADAL" clId="{23A58DFA-5216-4C1E-AFC2-25D87CE66BCD}" dt="2019-03-14T20:36:58.475" v="164" actId="12788"/>
          <ac:grpSpMkLst>
            <pc:docMk/>
            <pc:sldMk cId="1092305451" sldId="375"/>
            <ac:grpSpMk id="15" creationId="{7906B9A7-8579-4A30-B456-2F77E8B382DC}"/>
          </ac:grpSpMkLst>
        </pc:grpChg>
        <pc:grpChg chg="mod">
          <ac:chgData name="Siobhán Dolan" userId="5fb224f7-af86-4327-acb4-fa0c8c23e721" providerId="ADAL" clId="{23A58DFA-5216-4C1E-AFC2-25D87CE66BCD}" dt="2019-03-14T20:36:58.475" v="164" actId="12788"/>
          <ac:grpSpMkLst>
            <pc:docMk/>
            <pc:sldMk cId="1092305451" sldId="375"/>
            <ac:grpSpMk id="20" creationId="{90F2A684-E39C-448F-9043-1CB718C334BC}"/>
          </ac:grpSpMkLst>
        </pc:grpChg>
      </pc:sldChg>
      <pc:sldChg chg="addSp delSp modSp">
        <pc:chgData name="Siobhán Dolan" userId="5fb224f7-af86-4327-acb4-fa0c8c23e721" providerId="ADAL" clId="{23A58DFA-5216-4C1E-AFC2-25D87CE66BCD}" dt="2019-03-16T14:59:35.366" v="204" actId="208"/>
        <pc:sldMkLst>
          <pc:docMk/>
          <pc:sldMk cId="31463802" sldId="376"/>
        </pc:sldMkLst>
        <pc:spChg chg="del">
          <ac:chgData name="Siobhán Dolan" userId="5fb224f7-af86-4327-acb4-fa0c8c23e721" providerId="ADAL" clId="{23A58DFA-5216-4C1E-AFC2-25D87CE66BCD}" dt="2019-03-14T20:36:08.007" v="157" actId="478"/>
          <ac:spMkLst>
            <pc:docMk/>
            <pc:sldMk cId="31463802" sldId="376"/>
            <ac:spMk id="10" creationId="{FD6BA56F-6132-4DB2-A915-95A5CD98F587}"/>
          </ac:spMkLst>
        </pc:spChg>
        <pc:spChg chg="mod">
          <ac:chgData name="Siobhán Dolan" userId="5fb224f7-af86-4327-acb4-fa0c8c23e721" providerId="ADAL" clId="{23A58DFA-5216-4C1E-AFC2-25D87CE66BCD}" dt="2019-03-16T14:57:33.933" v="178" actId="207"/>
          <ac:spMkLst>
            <pc:docMk/>
            <pc:sldMk cId="31463802" sldId="376"/>
            <ac:spMk id="21" creationId="{F3DD01B3-88CF-4352-8E81-BC37C2F6CF2A}"/>
          </ac:spMkLst>
        </pc:spChg>
        <pc:spChg chg="del mod">
          <ac:chgData name="Siobhán Dolan" userId="5fb224f7-af86-4327-acb4-fa0c8c23e721" providerId="ADAL" clId="{23A58DFA-5216-4C1E-AFC2-25D87CE66BCD}" dt="2019-03-16T14:59:28.010" v="202" actId="478"/>
          <ac:spMkLst>
            <pc:docMk/>
            <pc:sldMk cId="31463802" sldId="376"/>
            <ac:spMk id="22" creationId="{B98B0862-9054-4684-8FA8-76E46ED4438F}"/>
          </ac:spMkLst>
        </pc:spChg>
        <pc:spChg chg="mod">
          <ac:chgData name="Siobhán Dolan" userId="5fb224f7-af86-4327-acb4-fa0c8c23e721" providerId="ADAL" clId="{23A58DFA-5216-4C1E-AFC2-25D87CE66BCD}" dt="2019-03-14T20:29:10.674" v="57" actId="20577"/>
          <ac:spMkLst>
            <pc:docMk/>
            <pc:sldMk cId="31463802" sldId="376"/>
            <ac:spMk id="24" creationId="{8BA9511B-E3FD-4B31-8300-488FB9BD9E44}"/>
          </ac:spMkLst>
        </pc:spChg>
        <pc:spChg chg="del">
          <ac:chgData name="Siobhán Dolan" userId="5fb224f7-af86-4327-acb4-fa0c8c23e721" providerId="ADAL" clId="{23A58DFA-5216-4C1E-AFC2-25D87CE66BCD}" dt="2019-03-16T14:59:17.354" v="200" actId="478"/>
          <ac:spMkLst>
            <pc:docMk/>
            <pc:sldMk cId="31463802" sldId="376"/>
            <ac:spMk id="25" creationId="{DAE4E99B-B5C2-4790-9A25-271FA2AFACA2}"/>
          </ac:spMkLst>
        </pc:spChg>
        <pc:spChg chg="mod">
          <ac:chgData name="Siobhán Dolan" userId="5fb224f7-af86-4327-acb4-fa0c8c23e721" providerId="ADAL" clId="{23A58DFA-5216-4C1E-AFC2-25D87CE66BCD}" dt="2019-03-16T14:57:51.055" v="181" actId="1076"/>
          <ac:spMkLst>
            <pc:docMk/>
            <pc:sldMk cId="31463802" sldId="376"/>
            <ac:spMk id="26" creationId="{4702F98A-CF41-4AF2-8556-CD80FCE1A312}"/>
          </ac:spMkLst>
        </pc:spChg>
        <pc:spChg chg="mod">
          <ac:chgData name="Siobhán Dolan" userId="5fb224f7-af86-4327-acb4-fa0c8c23e721" providerId="ADAL" clId="{23A58DFA-5216-4C1E-AFC2-25D87CE66BCD}" dt="2019-03-16T14:57:47.333" v="180" actId="1076"/>
          <ac:spMkLst>
            <pc:docMk/>
            <pc:sldMk cId="31463802" sldId="376"/>
            <ac:spMk id="27" creationId="{D36256A8-BC1F-4308-A1E3-32C3CDF2CEDF}"/>
          </ac:spMkLst>
        </pc:spChg>
        <pc:spChg chg="add">
          <ac:chgData name="Siobhán Dolan" userId="5fb224f7-af86-4327-acb4-fa0c8c23e721" providerId="ADAL" clId="{23A58DFA-5216-4C1E-AFC2-25D87CE66BCD}" dt="2019-03-16T14:59:19.492" v="201"/>
          <ac:spMkLst>
            <pc:docMk/>
            <pc:sldMk cId="31463802" sldId="376"/>
            <ac:spMk id="30" creationId="{3F438ED6-D7CB-46B4-8863-5D1C14D559ED}"/>
          </ac:spMkLst>
        </pc:spChg>
        <pc:spChg chg="del">
          <ac:chgData name="Siobhán Dolan" userId="5fb224f7-af86-4327-acb4-fa0c8c23e721" providerId="ADAL" clId="{23A58DFA-5216-4C1E-AFC2-25D87CE66BCD}" dt="2019-03-12T18:26:02.601" v="35" actId="478"/>
          <ac:spMkLst>
            <pc:docMk/>
            <pc:sldMk cId="31463802" sldId="376"/>
            <ac:spMk id="30" creationId="{97763147-AD28-46DF-9BFB-7688D87F44BF}"/>
          </ac:spMkLst>
        </pc:spChg>
        <pc:spChg chg="add">
          <ac:chgData name="Siobhán Dolan" userId="5fb224f7-af86-4327-acb4-fa0c8c23e721" providerId="ADAL" clId="{23A58DFA-5216-4C1E-AFC2-25D87CE66BCD}" dt="2019-03-12T18:26:05.020" v="36"/>
          <ac:spMkLst>
            <pc:docMk/>
            <pc:sldMk cId="31463802" sldId="376"/>
            <ac:spMk id="31" creationId="{4731E1BD-008C-417B-8B7F-736C407A9303}"/>
          </ac:spMkLst>
        </pc:spChg>
        <pc:spChg chg="add mod">
          <ac:chgData name="Siobhán Dolan" userId="5fb224f7-af86-4327-acb4-fa0c8c23e721" providerId="ADAL" clId="{23A58DFA-5216-4C1E-AFC2-25D87CE66BCD}" dt="2019-03-16T14:59:35.366" v="204" actId="208"/>
          <ac:spMkLst>
            <pc:docMk/>
            <pc:sldMk cId="31463802" sldId="376"/>
            <ac:spMk id="32" creationId="{7F7D244C-4193-4FF5-854D-FB9BCA9D818E}"/>
          </ac:spMkLst>
        </pc:spChg>
        <pc:grpChg chg="mod">
          <ac:chgData name="Siobhán Dolan" userId="5fb224f7-af86-4327-acb4-fa0c8c23e721" providerId="ADAL" clId="{23A58DFA-5216-4C1E-AFC2-25D87CE66BCD}" dt="2019-03-14T20:37:18.448" v="167" actId="12788"/>
          <ac:grpSpMkLst>
            <pc:docMk/>
            <pc:sldMk cId="31463802" sldId="376"/>
            <ac:grpSpMk id="12" creationId="{227C2E9C-A827-4F7E-A174-FA23EE2365C3}"/>
          </ac:grpSpMkLst>
        </pc:grpChg>
        <pc:grpChg chg="mod">
          <ac:chgData name="Siobhán Dolan" userId="5fb224f7-af86-4327-acb4-fa0c8c23e721" providerId="ADAL" clId="{23A58DFA-5216-4C1E-AFC2-25D87CE66BCD}" dt="2019-03-14T20:37:18.448" v="167" actId="12788"/>
          <ac:grpSpMkLst>
            <pc:docMk/>
            <pc:sldMk cId="31463802" sldId="376"/>
            <ac:grpSpMk id="13" creationId="{4FDF4805-ED2F-4F82-92C9-2C9F43E52BA9}"/>
          </ac:grpSpMkLst>
        </pc:grpChg>
        <pc:grpChg chg="mod">
          <ac:chgData name="Siobhán Dolan" userId="5fb224f7-af86-4327-acb4-fa0c8c23e721" providerId="ADAL" clId="{23A58DFA-5216-4C1E-AFC2-25D87CE66BCD}" dt="2019-03-14T20:37:18.448" v="167" actId="12788"/>
          <ac:grpSpMkLst>
            <pc:docMk/>
            <pc:sldMk cId="31463802" sldId="376"/>
            <ac:grpSpMk id="20" creationId="{201DF9DC-92AD-414E-8842-EE0694DF7A5B}"/>
          </ac:grpSpMkLst>
        </pc:grpChg>
      </pc:sldChg>
      <pc:sldChg chg="addSp delSp modSp">
        <pc:chgData name="Siobhán Dolan" userId="5fb224f7-af86-4327-acb4-fa0c8c23e721" providerId="ADAL" clId="{23A58DFA-5216-4C1E-AFC2-25D87CE66BCD}" dt="2019-03-14T20:37:40.992" v="171" actId="12788"/>
        <pc:sldMkLst>
          <pc:docMk/>
          <pc:sldMk cId="3241477831" sldId="377"/>
        </pc:sldMkLst>
        <pc:spChg chg="del">
          <ac:chgData name="Siobhán Dolan" userId="5fb224f7-af86-4327-acb4-fa0c8c23e721" providerId="ADAL" clId="{23A58DFA-5216-4C1E-AFC2-25D87CE66BCD}" dt="2019-03-14T20:36:00.374" v="155" actId="478"/>
          <ac:spMkLst>
            <pc:docMk/>
            <pc:sldMk cId="3241477831" sldId="377"/>
            <ac:spMk id="13" creationId="{44921732-7EB8-4B19-A8C8-AE1562FC1636}"/>
          </ac:spMkLst>
        </pc:spChg>
        <pc:spChg chg="del">
          <ac:chgData name="Siobhán Dolan" userId="5fb224f7-af86-4327-acb4-fa0c8c23e721" providerId="ADAL" clId="{23A58DFA-5216-4C1E-AFC2-25D87CE66BCD}" dt="2019-03-12T18:26:14.460" v="39" actId="478"/>
          <ac:spMkLst>
            <pc:docMk/>
            <pc:sldMk cId="3241477831" sldId="377"/>
            <ac:spMk id="24" creationId="{27C50DF1-CF96-4C39-B3A3-28FE65841563}"/>
          </ac:spMkLst>
        </pc:spChg>
        <pc:spChg chg="add">
          <ac:chgData name="Siobhán Dolan" userId="5fb224f7-af86-4327-acb4-fa0c8c23e721" providerId="ADAL" clId="{23A58DFA-5216-4C1E-AFC2-25D87CE66BCD}" dt="2019-03-12T18:26:16.290" v="40"/>
          <ac:spMkLst>
            <pc:docMk/>
            <pc:sldMk cId="3241477831" sldId="377"/>
            <ac:spMk id="27" creationId="{D67BD5D4-33BF-4C0E-B674-618EA7E6B608}"/>
          </ac:spMkLst>
        </pc:spChg>
        <pc:grpChg chg="mod">
          <ac:chgData name="Siobhán Dolan" userId="5fb224f7-af86-4327-acb4-fa0c8c23e721" providerId="ADAL" clId="{23A58DFA-5216-4C1E-AFC2-25D87CE66BCD}" dt="2019-03-14T20:37:40.992" v="171" actId="12788"/>
          <ac:grpSpMkLst>
            <pc:docMk/>
            <pc:sldMk cId="3241477831" sldId="377"/>
            <ac:grpSpMk id="2" creationId="{5527BCFB-22D9-4534-B4F5-476460DC8A6B}"/>
          </ac:grpSpMkLst>
        </pc:grpChg>
        <pc:grpChg chg="mod">
          <ac:chgData name="Siobhán Dolan" userId="5fb224f7-af86-4327-acb4-fa0c8c23e721" providerId="ADAL" clId="{23A58DFA-5216-4C1E-AFC2-25D87CE66BCD}" dt="2019-03-14T20:37:40.992" v="171" actId="12788"/>
          <ac:grpSpMkLst>
            <pc:docMk/>
            <pc:sldMk cId="3241477831" sldId="377"/>
            <ac:grpSpMk id="3" creationId="{0E325AB5-3FCD-4E72-907C-2D7945CD5DE2}"/>
          </ac:grpSpMkLst>
        </pc:grpChg>
        <pc:grpChg chg="mod">
          <ac:chgData name="Siobhán Dolan" userId="5fb224f7-af86-4327-acb4-fa0c8c23e721" providerId="ADAL" clId="{23A58DFA-5216-4C1E-AFC2-25D87CE66BCD}" dt="2019-03-14T20:37:40.992" v="171" actId="12788"/>
          <ac:grpSpMkLst>
            <pc:docMk/>
            <pc:sldMk cId="3241477831" sldId="377"/>
            <ac:grpSpMk id="4" creationId="{95B567B9-173C-4BD3-BE5F-43F816EE8BD0}"/>
          </ac:grpSpMkLst>
        </pc:grpChg>
        <pc:grpChg chg="mod">
          <ac:chgData name="Siobhán Dolan" userId="5fb224f7-af86-4327-acb4-fa0c8c23e721" providerId="ADAL" clId="{23A58DFA-5216-4C1E-AFC2-25D87CE66BCD}" dt="2019-03-14T20:37:40.992" v="171" actId="12788"/>
          <ac:grpSpMkLst>
            <pc:docMk/>
            <pc:sldMk cId="3241477831" sldId="377"/>
            <ac:grpSpMk id="5" creationId="{C2BC7FD9-32C9-4C1E-AF16-2C64F3256387}"/>
          </ac:grpSpMkLst>
        </pc:grpChg>
        <pc:grpChg chg="add mod">
          <ac:chgData name="Siobhán Dolan" userId="5fb224f7-af86-4327-acb4-fa0c8c23e721" providerId="ADAL" clId="{23A58DFA-5216-4C1E-AFC2-25D87CE66BCD}" dt="2019-03-14T20:37:40.992" v="171" actId="12788"/>
          <ac:grpSpMkLst>
            <pc:docMk/>
            <pc:sldMk cId="3241477831" sldId="377"/>
            <ac:grpSpMk id="6" creationId="{0D6D02EB-4352-4D04-BDDC-22DF928462BC}"/>
          </ac:grpSpMkLst>
        </pc:grpChg>
      </pc:sldChg>
      <pc:sldChg chg="addSp delSp modSp">
        <pc:chgData name="Siobhán Dolan" userId="5fb224f7-af86-4327-acb4-fa0c8c23e721" providerId="ADAL" clId="{23A58DFA-5216-4C1E-AFC2-25D87CE66BCD}" dt="2019-03-14T20:37:48.685" v="172" actId="12788"/>
        <pc:sldMkLst>
          <pc:docMk/>
          <pc:sldMk cId="794888722" sldId="378"/>
        </pc:sldMkLst>
        <pc:spChg chg="del">
          <ac:chgData name="Siobhán Dolan" userId="5fb224f7-af86-4327-acb4-fa0c8c23e721" providerId="ADAL" clId="{23A58DFA-5216-4C1E-AFC2-25D87CE66BCD}" dt="2019-03-12T18:26:19.221" v="41" actId="478"/>
          <ac:spMkLst>
            <pc:docMk/>
            <pc:sldMk cId="794888722" sldId="378"/>
            <ac:spMk id="14" creationId="{F8194992-352B-4992-A05E-6621B2F93BC1}"/>
          </ac:spMkLst>
        </pc:spChg>
        <pc:spChg chg="add">
          <ac:chgData name="Siobhán Dolan" userId="5fb224f7-af86-4327-acb4-fa0c8c23e721" providerId="ADAL" clId="{23A58DFA-5216-4C1E-AFC2-25D87CE66BCD}" dt="2019-03-12T18:26:21.870" v="42"/>
          <ac:spMkLst>
            <pc:docMk/>
            <pc:sldMk cId="794888722" sldId="378"/>
            <ac:spMk id="15" creationId="{65AE79CD-6C2E-4DEE-8107-B368EEEED826}"/>
          </ac:spMkLst>
        </pc:spChg>
        <pc:spChg chg="add del mod ord topLvl">
          <ac:chgData name="Siobhán Dolan" userId="5fb224f7-af86-4327-acb4-fa0c8c23e721" providerId="ADAL" clId="{23A58DFA-5216-4C1E-AFC2-25D87CE66BCD}" dt="2019-03-14T20:35:39.344" v="152" actId="478"/>
          <ac:spMkLst>
            <pc:docMk/>
            <pc:sldMk cId="794888722" sldId="378"/>
            <ac:spMk id="16" creationId="{CC00AEFE-A004-4524-A029-139E6DF38651}"/>
          </ac:spMkLst>
        </pc:spChg>
        <pc:spChg chg="mod ord topLvl">
          <ac:chgData name="Siobhán Dolan" userId="5fb224f7-af86-4327-acb4-fa0c8c23e721" providerId="ADAL" clId="{23A58DFA-5216-4C1E-AFC2-25D87CE66BCD}" dt="2019-03-14T20:35:44.740" v="153" actId="164"/>
          <ac:spMkLst>
            <pc:docMk/>
            <pc:sldMk cId="794888722" sldId="378"/>
            <ac:spMk id="23" creationId="{645B549C-F2B3-4F01-98B6-CB4AA5B72FD4}"/>
          </ac:spMkLst>
        </pc:spChg>
        <pc:grpChg chg="add del mod">
          <ac:chgData name="Siobhán Dolan" userId="5fb224f7-af86-4327-acb4-fa0c8c23e721" providerId="ADAL" clId="{23A58DFA-5216-4C1E-AFC2-25D87CE66BCD}" dt="2019-03-14T20:31:30.390" v="78" actId="165"/>
          <ac:grpSpMkLst>
            <pc:docMk/>
            <pc:sldMk cId="794888722" sldId="378"/>
            <ac:grpSpMk id="2" creationId="{FE150506-1C57-4F0F-AC2C-1A11F0EFF32C}"/>
          </ac:grpSpMkLst>
        </pc:grpChg>
        <pc:grpChg chg="add del mod">
          <ac:chgData name="Siobhán Dolan" userId="5fb224f7-af86-4327-acb4-fa0c8c23e721" providerId="ADAL" clId="{23A58DFA-5216-4C1E-AFC2-25D87CE66BCD}" dt="2019-03-14T20:35:37.793" v="151" actId="165"/>
          <ac:grpSpMkLst>
            <pc:docMk/>
            <pc:sldMk cId="794888722" sldId="378"/>
            <ac:grpSpMk id="3" creationId="{1E888ED9-3382-4F9D-A8D4-A8A60B35CB94}"/>
          </ac:grpSpMkLst>
        </pc:grpChg>
        <pc:grpChg chg="add mod">
          <ac:chgData name="Siobhán Dolan" userId="5fb224f7-af86-4327-acb4-fa0c8c23e721" providerId="ADAL" clId="{23A58DFA-5216-4C1E-AFC2-25D87CE66BCD}" dt="2019-03-14T20:37:48.685" v="172" actId="12788"/>
          <ac:grpSpMkLst>
            <pc:docMk/>
            <pc:sldMk cId="794888722" sldId="378"/>
            <ac:grpSpMk id="4" creationId="{10517F42-1843-4C9A-8E08-05CF812854FC}"/>
          </ac:grpSpMkLst>
        </pc:grpChg>
        <pc:grpChg chg="add del mod">
          <ac:chgData name="Siobhán Dolan" userId="5fb224f7-af86-4327-acb4-fa0c8c23e721" providerId="ADAL" clId="{23A58DFA-5216-4C1E-AFC2-25D87CE66BCD}" dt="2019-03-14T20:31:27.983" v="77"/>
          <ac:grpSpMkLst>
            <pc:docMk/>
            <pc:sldMk cId="794888722" sldId="378"/>
            <ac:grpSpMk id="17" creationId="{165ED0B9-C42D-4241-A18E-35288395573E}"/>
          </ac:grpSpMkLst>
        </pc:grpChg>
        <pc:grpChg chg="mod">
          <ac:chgData name="Siobhán Dolan" userId="5fb224f7-af86-4327-acb4-fa0c8c23e721" providerId="ADAL" clId="{23A58DFA-5216-4C1E-AFC2-25D87CE66BCD}" dt="2019-03-14T20:31:25.664" v="76"/>
          <ac:grpSpMkLst>
            <pc:docMk/>
            <pc:sldMk cId="794888722" sldId="378"/>
            <ac:grpSpMk id="26" creationId="{7CE9A13A-EFFE-4E23-92DF-E6082F9C8177}"/>
          </ac:grpSpMkLst>
        </pc:grpChg>
        <pc:grpChg chg="mod ord topLvl">
          <ac:chgData name="Siobhán Dolan" userId="5fb224f7-af86-4327-acb4-fa0c8c23e721" providerId="ADAL" clId="{23A58DFA-5216-4C1E-AFC2-25D87CE66BCD}" dt="2019-03-14T20:37:48.685" v="172" actId="12788"/>
          <ac:grpSpMkLst>
            <pc:docMk/>
            <pc:sldMk cId="794888722" sldId="378"/>
            <ac:grpSpMk id="29" creationId="{9AB13C7A-48D9-4999-8EAD-8A30A82D6021}"/>
          </ac:grpSpMkLst>
        </pc:grpChg>
      </pc:sldChg>
      <pc:sldChg chg="addSp delSp modSp">
        <pc:chgData name="Siobhán Dolan" userId="5fb224f7-af86-4327-acb4-fa0c8c23e721" providerId="ADAL" clId="{23A58DFA-5216-4C1E-AFC2-25D87CE66BCD}" dt="2019-03-14T20:34:43.525" v="146" actId="20577"/>
        <pc:sldMkLst>
          <pc:docMk/>
          <pc:sldMk cId="3884713744" sldId="382"/>
        </pc:sldMkLst>
        <pc:spChg chg="mod">
          <ac:chgData name="Siobhán Dolan" userId="5fb224f7-af86-4327-acb4-fa0c8c23e721" providerId="ADAL" clId="{23A58DFA-5216-4C1E-AFC2-25D87CE66BCD}" dt="2019-03-14T20:34:43.525" v="146" actId="20577"/>
          <ac:spMkLst>
            <pc:docMk/>
            <pc:sldMk cId="3884713744" sldId="382"/>
            <ac:spMk id="9" creationId="{40A4DDBC-A1E3-49B0-9D0F-7E5A2D0352B3}"/>
          </ac:spMkLst>
        </pc:spChg>
        <pc:spChg chg="del">
          <ac:chgData name="Siobhán Dolan" userId="5fb224f7-af86-4327-acb4-fa0c8c23e721" providerId="ADAL" clId="{23A58DFA-5216-4C1E-AFC2-25D87CE66BCD}" dt="2019-03-12T18:26:54.210" v="51" actId="478"/>
          <ac:spMkLst>
            <pc:docMk/>
            <pc:sldMk cId="3884713744" sldId="382"/>
            <ac:spMk id="17" creationId="{72B11E8C-F74A-4AF8-B5D0-722DA5D2BCEF}"/>
          </ac:spMkLst>
        </pc:spChg>
        <pc:spChg chg="add">
          <ac:chgData name="Siobhán Dolan" userId="5fb224f7-af86-4327-acb4-fa0c8c23e721" providerId="ADAL" clId="{23A58DFA-5216-4C1E-AFC2-25D87CE66BCD}" dt="2019-03-12T18:26:56.280" v="52"/>
          <ac:spMkLst>
            <pc:docMk/>
            <pc:sldMk cId="3884713744" sldId="382"/>
            <ac:spMk id="18" creationId="{69B377EF-4A59-4243-A559-D63EF5FA375D}"/>
          </ac:spMkLst>
        </pc:spChg>
        <pc:spChg chg="mod">
          <ac:chgData name="Siobhán Dolan" userId="5fb224f7-af86-4327-acb4-fa0c8c23e721" providerId="ADAL" clId="{23A58DFA-5216-4C1E-AFC2-25D87CE66BCD}" dt="2019-03-14T20:34:21.665" v="141" actId="20577"/>
          <ac:spMkLst>
            <pc:docMk/>
            <pc:sldMk cId="3884713744" sldId="382"/>
            <ac:spMk id="24" creationId="{E5C84CF9-10FA-4398-8BFA-35222282C379}"/>
          </ac:spMkLst>
        </pc:spChg>
      </pc:sldChg>
      <pc:sldChg chg="addSp delSp modSp">
        <pc:chgData name="Siobhán Dolan" userId="5fb224f7-af86-4327-acb4-fa0c8c23e721" providerId="ADAL" clId="{23A58DFA-5216-4C1E-AFC2-25D87CE66BCD}" dt="2019-03-14T20:37:56.232" v="173" actId="12788"/>
        <pc:sldMkLst>
          <pc:docMk/>
          <pc:sldMk cId="3942236363" sldId="383"/>
        </pc:sldMkLst>
        <pc:spChg chg="del">
          <ac:chgData name="Siobhán Dolan" userId="5fb224f7-af86-4327-acb4-fa0c8c23e721" providerId="ADAL" clId="{23A58DFA-5216-4C1E-AFC2-25D87CE66BCD}" dt="2019-03-12T18:26:25.177" v="43" actId="478"/>
          <ac:spMkLst>
            <pc:docMk/>
            <pc:sldMk cId="3942236363" sldId="383"/>
            <ac:spMk id="16" creationId="{7E76EDD4-378D-41DC-9FFD-F4AD95FF95F7}"/>
          </ac:spMkLst>
        </pc:spChg>
        <pc:spChg chg="add">
          <ac:chgData name="Siobhán Dolan" userId="5fb224f7-af86-4327-acb4-fa0c8c23e721" providerId="ADAL" clId="{23A58DFA-5216-4C1E-AFC2-25D87CE66BCD}" dt="2019-03-12T18:26:27.654" v="44"/>
          <ac:spMkLst>
            <pc:docMk/>
            <pc:sldMk cId="3942236363" sldId="383"/>
            <ac:spMk id="17" creationId="{C8DFBE2D-9DAB-4352-9879-84EA30B79888}"/>
          </ac:spMkLst>
        </pc:spChg>
        <pc:spChg chg="add del">
          <ac:chgData name="Siobhán Dolan" userId="5fb224f7-af86-4327-acb4-fa0c8c23e721" providerId="ADAL" clId="{23A58DFA-5216-4C1E-AFC2-25D87CE66BCD}" dt="2019-03-14T20:32:19.924" v="93" actId="478"/>
          <ac:spMkLst>
            <pc:docMk/>
            <pc:sldMk cId="3942236363" sldId="383"/>
            <ac:spMk id="18" creationId="{A054A88C-D973-451C-B02F-F26A5EBF9F3E}"/>
          </ac:spMkLst>
        </pc:spChg>
        <pc:spChg chg="del mod ord">
          <ac:chgData name="Siobhán Dolan" userId="5fb224f7-af86-4327-acb4-fa0c8c23e721" providerId="ADAL" clId="{23A58DFA-5216-4C1E-AFC2-25D87CE66BCD}" dt="2019-03-14T20:32:23.613" v="94" actId="478"/>
          <ac:spMkLst>
            <pc:docMk/>
            <pc:sldMk cId="3942236363" sldId="383"/>
            <ac:spMk id="23" creationId="{645B549C-F2B3-4F01-98B6-CB4AA5B72FD4}"/>
          </ac:spMkLst>
        </pc:spChg>
        <pc:spChg chg="add mod ord">
          <ac:chgData name="Siobhán Dolan" userId="5fb224f7-af86-4327-acb4-fa0c8c23e721" providerId="ADAL" clId="{23A58DFA-5216-4C1E-AFC2-25D87CE66BCD}" dt="2019-03-14T20:35:55.032" v="154" actId="164"/>
          <ac:spMkLst>
            <pc:docMk/>
            <pc:sldMk cId="3942236363" sldId="383"/>
            <ac:spMk id="28" creationId="{A21EEF7A-1A58-4775-ADE0-5D547B0A5782}"/>
          </ac:spMkLst>
        </pc:spChg>
        <pc:spChg chg="del ord">
          <ac:chgData name="Siobhán Dolan" userId="5fb224f7-af86-4327-acb4-fa0c8c23e721" providerId="ADAL" clId="{23A58DFA-5216-4C1E-AFC2-25D87CE66BCD}" dt="2019-03-14T20:32:23.613" v="94" actId="478"/>
          <ac:spMkLst>
            <pc:docMk/>
            <pc:sldMk cId="3942236363" sldId="383"/>
            <ac:spMk id="30" creationId="{75368512-345D-4BDD-BEE2-5D5611119537}"/>
          </ac:spMkLst>
        </pc:spChg>
        <pc:spChg chg="del ord">
          <ac:chgData name="Siobhán Dolan" userId="5fb224f7-af86-4327-acb4-fa0c8c23e721" providerId="ADAL" clId="{23A58DFA-5216-4C1E-AFC2-25D87CE66BCD}" dt="2019-03-14T20:32:23.613" v="94" actId="478"/>
          <ac:spMkLst>
            <pc:docMk/>
            <pc:sldMk cId="3942236363" sldId="383"/>
            <ac:spMk id="31" creationId="{D6D73DFF-0729-4656-8A53-7E17974327EE}"/>
          </ac:spMkLst>
        </pc:spChg>
        <pc:spChg chg="add mod ord">
          <ac:chgData name="Siobhán Dolan" userId="5fb224f7-af86-4327-acb4-fa0c8c23e721" providerId="ADAL" clId="{23A58DFA-5216-4C1E-AFC2-25D87CE66BCD}" dt="2019-03-14T20:35:55.032" v="154" actId="164"/>
          <ac:spMkLst>
            <pc:docMk/>
            <pc:sldMk cId="3942236363" sldId="383"/>
            <ac:spMk id="32" creationId="{F39866AD-C6EE-4279-9FA0-F211CDB4C327}"/>
          </ac:spMkLst>
        </pc:spChg>
        <pc:spChg chg="add del">
          <ac:chgData name="Siobhán Dolan" userId="5fb224f7-af86-4327-acb4-fa0c8c23e721" providerId="ADAL" clId="{23A58DFA-5216-4C1E-AFC2-25D87CE66BCD}" dt="2019-03-14T20:32:33.349" v="96"/>
          <ac:spMkLst>
            <pc:docMk/>
            <pc:sldMk cId="3942236363" sldId="383"/>
            <ac:spMk id="33" creationId="{2AFA27AF-F827-409E-93EB-5763C5586282}"/>
          </ac:spMkLst>
        </pc:spChg>
        <pc:spChg chg="del mod topLvl">
          <ac:chgData name="Siobhán Dolan" userId="5fb224f7-af86-4327-acb4-fa0c8c23e721" providerId="ADAL" clId="{23A58DFA-5216-4C1E-AFC2-25D87CE66BCD}" dt="2019-03-14T20:35:27.153" v="150" actId="478"/>
          <ac:spMkLst>
            <pc:docMk/>
            <pc:sldMk cId="3942236363" sldId="383"/>
            <ac:spMk id="35" creationId="{FE251109-49A8-4A5B-A8C9-8224EFD54F9E}"/>
          </ac:spMkLst>
        </pc:spChg>
        <pc:spChg chg="mod topLvl">
          <ac:chgData name="Siobhán Dolan" userId="5fb224f7-af86-4327-acb4-fa0c8c23e721" providerId="ADAL" clId="{23A58DFA-5216-4C1E-AFC2-25D87CE66BCD}" dt="2019-03-14T20:35:55.032" v="154" actId="164"/>
          <ac:spMkLst>
            <pc:docMk/>
            <pc:sldMk cId="3942236363" sldId="383"/>
            <ac:spMk id="37" creationId="{004F5EE3-D96F-4A54-ACB3-20FC29411614}"/>
          </ac:spMkLst>
        </pc:spChg>
        <pc:grpChg chg="add mod">
          <ac:chgData name="Siobhán Dolan" userId="5fb224f7-af86-4327-acb4-fa0c8c23e721" providerId="ADAL" clId="{23A58DFA-5216-4C1E-AFC2-25D87CE66BCD}" dt="2019-03-14T20:37:56.232" v="173" actId="12788"/>
          <ac:grpSpMkLst>
            <pc:docMk/>
            <pc:sldMk cId="3942236363" sldId="383"/>
            <ac:grpSpMk id="2" creationId="{D17EE66D-6013-44AA-BCDF-24E7630DED03}"/>
          </ac:grpSpMkLst>
        </pc:grpChg>
        <pc:grpChg chg="del mod ord">
          <ac:chgData name="Siobhán Dolan" userId="5fb224f7-af86-4327-acb4-fa0c8c23e721" providerId="ADAL" clId="{23A58DFA-5216-4C1E-AFC2-25D87CE66BCD}" dt="2019-03-14T20:32:19.924" v="93" actId="478"/>
          <ac:grpSpMkLst>
            <pc:docMk/>
            <pc:sldMk cId="3942236363" sldId="383"/>
            <ac:grpSpMk id="29" creationId="{9AB13C7A-48D9-4999-8EAD-8A30A82D6021}"/>
          </ac:grpSpMkLst>
        </pc:grpChg>
        <pc:grpChg chg="add del">
          <ac:chgData name="Siobhán Dolan" userId="5fb224f7-af86-4327-acb4-fa0c8c23e721" providerId="ADAL" clId="{23A58DFA-5216-4C1E-AFC2-25D87CE66BCD}" dt="2019-03-14T20:35:22.714" v="149" actId="165"/>
          <ac:grpSpMkLst>
            <pc:docMk/>
            <pc:sldMk cId="3942236363" sldId="383"/>
            <ac:grpSpMk id="34" creationId="{9AFB3170-E343-42B6-B502-2A6BAF4B6E87}"/>
          </ac:grpSpMkLst>
        </pc:grpChg>
        <pc:grpChg chg="mod topLvl">
          <ac:chgData name="Siobhán Dolan" userId="5fb224f7-af86-4327-acb4-fa0c8c23e721" providerId="ADAL" clId="{23A58DFA-5216-4C1E-AFC2-25D87CE66BCD}" dt="2019-03-14T20:37:56.232" v="173" actId="12788"/>
          <ac:grpSpMkLst>
            <pc:docMk/>
            <pc:sldMk cId="3942236363" sldId="383"/>
            <ac:grpSpMk id="36" creationId="{DE55F375-42EF-4511-86E7-7EB30FC125B5}"/>
          </ac:grpSpMkLst>
        </pc:grpChg>
      </pc:sldChg>
      <pc:sldChg chg="addSp delSp modSp">
        <pc:chgData name="Siobhán Dolan" userId="5fb224f7-af86-4327-acb4-fa0c8c23e721" providerId="ADAL" clId="{23A58DFA-5216-4C1E-AFC2-25D87CE66BCD}" dt="2019-03-14T20:37:06.121" v="165" actId="12788"/>
        <pc:sldMkLst>
          <pc:docMk/>
          <pc:sldMk cId="3734472022" sldId="384"/>
        </pc:sldMkLst>
        <pc:spChg chg="del">
          <ac:chgData name="Siobhán Dolan" userId="5fb224f7-af86-4327-acb4-fa0c8c23e721" providerId="ADAL" clId="{23A58DFA-5216-4C1E-AFC2-25D87CE66BCD}" dt="2019-03-14T20:36:46.416" v="162" actId="478"/>
          <ac:spMkLst>
            <pc:docMk/>
            <pc:sldMk cId="3734472022" sldId="384"/>
            <ac:spMk id="10" creationId="{92341028-4FF9-4094-81BB-3CF8BB357246}"/>
          </ac:spMkLst>
        </pc:spChg>
        <pc:spChg chg="del">
          <ac:chgData name="Siobhán Dolan" userId="5fb224f7-af86-4327-acb4-fa0c8c23e721" providerId="ADAL" clId="{23A58DFA-5216-4C1E-AFC2-25D87CE66BCD}" dt="2019-03-12T18:25:50.245" v="31" actId="478"/>
          <ac:spMkLst>
            <pc:docMk/>
            <pc:sldMk cId="3734472022" sldId="384"/>
            <ac:spMk id="48" creationId="{868B39AC-2BD5-49F2-B0D2-536D845CE6DA}"/>
          </ac:spMkLst>
        </pc:spChg>
        <pc:spChg chg="add">
          <ac:chgData name="Siobhán Dolan" userId="5fb224f7-af86-4327-acb4-fa0c8c23e721" providerId="ADAL" clId="{23A58DFA-5216-4C1E-AFC2-25D87CE66BCD}" dt="2019-03-12T18:25:52.511" v="32"/>
          <ac:spMkLst>
            <pc:docMk/>
            <pc:sldMk cId="3734472022" sldId="384"/>
            <ac:spMk id="49" creationId="{F23D1E6D-D751-408B-A8A5-78A3EF9740CC}"/>
          </ac:spMkLst>
        </pc:spChg>
        <pc:grpChg chg="mod">
          <ac:chgData name="Siobhán Dolan" userId="5fb224f7-af86-4327-acb4-fa0c8c23e721" providerId="ADAL" clId="{23A58DFA-5216-4C1E-AFC2-25D87CE66BCD}" dt="2019-03-14T20:37:06.121" v="165" actId="12788"/>
          <ac:grpSpMkLst>
            <pc:docMk/>
            <pc:sldMk cId="3734472022" sldId="384"/>
            <ac:grpSpMk id="2" creationId="{E1EE3BB0-55EF-4586-BBDC-56E3A4728D2D}"/>
          </ac:grpSpMkLst>
        </pc:grpChg>
        <pc:grpChg chg="mod">
          <ac:chgData name="Siobhán Dolan" userId="5fb224f7-af86-4327-acb4-fa0c8c23e721" providerId="ADAL" clId="{23A58DFA-5216-4C1E-AFC2-25D87CE66BCD}" dt="2019-03-14T20:37:06.121" v="165" actId="12788"/>
          <ac:grpSpMkLst>
            <pc:docMk/>
            <pc:sldMk cId="3734472022" sldId="384"/>
            <ac:grpSpMk id="13" creationId="{3CEC4819-31F4-4706-858A-9A4C15DC6684}"/>
          </ac:grpSpMkLst>
        </pc:grpChg>
        <pc:grpChg chg="mod">
          <ac:chgData name="Siobhán Dolan" userId="5fb224f7-af86-4327-acb4-fa0c8c23e721" providerId="ADAL" clId="{23A58DFA-5216-4C1E-AFC2-25D87CE66BCD}" dt="2019-03-14T20:37:06.121" v="165" actId="12788"/>
          <ac:grpSpMkLst>
            <pc:docMk/>
            <pc:sldMk cId="3734472022" sldId="384"/>
            <ac:grpSpMk id="14" creationId="{C1250611-33BB-46DD-842A-A63E838EE4A9}"/>
          </ac:grpSpMkLst>
        </pc:grpChg>
        <pc:grpChg chg="mod">
          <ac:chgData name="Siobhán Dolan" userId="5fb224f7-af86-4327-acb4-fa0c8c23e721" providerId="ADAL" clId="{23A58DFA-5216-4C1E-AFC2-25D87CE66BCD}" dt="2019-03-14T20:37:06.121" v="165" actId="12788"/>
          <ac:grpSpMkLst>
            <pc:docMk/>
            <pc:sldMk cId="3734472022" sldId="384"/>
            <ac:grpSpMk id="15" creationId="{7906B9A7-8579-4A30-B456-2F77E8B382DC}"/>
          </ac:grpSpMkLst>
        </pc:grpChg>
        <pc:grpChg chg="mod">
          <ac:chgData name="Siobhán Dolan" userId="5fb224f7-af86-4327-acb4-fa0c8c23e721" providerId="ADAL" clId="{23A58DFA-5216-4C1E-AFC2-25D87CE66BCD}" dt="2019-03-14T20:37:06.121" v="165" actId="12788"/>
          <ac:grpSpMkLst>
            <pc:docMk/>
            <pc:sldMk cId="3734472022" sldId="384"/>
            <ac:grpSpMk id="20" creationId="{90F2A684-E39C-448F-9043-1CB718C334BC}"/>
          </ac:grpSpMkLst>
        </pc:grpChg>
      </pc:sldChg>
      <pc:sldChg chg="addSp delSp modSp">
        <pc:chgData name="Siobhán Dolan" userId="5fb224f7-af86-4327-acb4-fa0c8c23e721" providerId="ADAL" clId="{23A58DFA-5216-4C1E-AFC2-25D87CE66BCD}" dt="2019-03-14T20:38:14.366" v="175" actId="12788"/>
        <pc:sldMkLst>
          <pc:docMk/>
          <pc:sldMk cId="3410205598" sldId="387"/>
        </pc:sldMkLst>
        <pc:spChg chg="del">
          <ac:chgData name="Siobhán Dolan" userId="5fb224f7-af86-4327-acb4-fa0c8c23e721" providerId="ADAL" clId="{23A58DFA-5216-4C1E-AFC2-25D87CE66BCD}" dt="2019-03-12T18:26:39.079" v="47" actId="478"/>
          <ac:spMkLst>
            <pc:docMk/>
            <pc:sldMk cId="3410205598" sldId="387"/>
            <ac:spMk id="32" creationId="{732A60D2-2508-4A64-A4A5-CA789E75A2CB}"/>
          </ac:spMkLst>
        </pc:spChg>
        <pc:spChg chg="add">
          <ac:chgData name="Siobhán Dolan" userId="5fb224f7-af86-4327-acb4-fa0c8c23e721" providerId="ADAL" clId="{23A58DFA-5216-4C1E-AFC2-25D87CE66BCD}" dt="2019-03-12T18:26:41.207" v="48"/>
          <ac:spMkLst>
            <pc:docMk/>
            <pc:sldMk cId="3410205598" sldId="387"/>
            <ac:spMk id="38" creationId="{04F448E1-9DC2-4F23-9A74-458BAABDD7A4}"/>
          </ac:spMkLst>
        </pc:spChg>
        <pc:grpChg chg="mod">
          <ac:chgData name="Siobhán Dolan" userId="5fb224f7-af86-4327-acb4-fa0c8c23e721" providerId="ADAL" clId="{23A58DFA-5216-4C1E-AFC2-25D87CE66BCD}" dt="2019-03-14T20:38:14.366" v="175" actId="12788"/>
          <ac:grpSpMkLst>
            <pc:docMk/>
            <pc:sldMk cId="3410205598" sldId="387"/>
            <ac:grpSpMk id="5" creationId="{964BEFFB-2E9B-45BB-8851-8B7D51322262}"/>
          </ac:grpSpMkLst>
        </pc:grpChg>
        <pc:grpChg chg="mod">
          <ac:chgData name="Siobhán Dolan" userId="5fb224f7-af86-4327-acb4-fa0c8c23e721" providerId="ADAL" clId="{23A58DFA-5216-4C1E-AFC2-25D87CE66BCD}" dt="2019-03-14T20:38:14.366" v="175" actId="12788"/>
          <ac:grpSpMkLst>
            <pc:docMk/>
            <pc:sldMk cId="3410205598" sldId="387"/>
            <ac:grpSpMk id="6" creationId="{C7EF4E39-CBDC-478C-A842-063A47C9AEC9}"/>
          </ac:grpSpMkLst>
        </pc:grpChg>
      </pc:sldChg>
    </pc:docChg>
  </pc:docChgLst>
  <pc:docChgLst>
    <pc:chgData name="Ashleigh Sobol" userId="8430f2a2-602f-4dde-a79b-412efd9dd8bf" providerId="ADAL" clId="{314E36DF-02F4-4957-B175-8AD4C9F6E04E}"/>
  </pc:docChgLst>
  <pc:docChgLst>
    <pc:chgData name="Sian Stebbings" userId="e14ea2a2-07d0-4302-97b9-16dc822a37cc" providerId="ADAL" clId="{5E8C5733-2B87-4AFB-BB5C-5E66300116A1}"/>
  </pc:docChgLst>
  <pc:docChgLst>
    <pc:chgData name="Siobhán Dolan" userId="5fb224f7-af86-4327-acb4-fa0c8c23e721" providerId="ADAL" clId="{64C1A3B1-C83F-41BE-A946-4A99D8992BAC}"/>
    <pc:docChg chg="undo redo custSel addSld delSld modSld">
      <pc:chgData name="Siobhán Dolan" userId="5fb224f7-af86-4327-acb4-fa0c8c23e721" providerId="ADAL" clId="{64C1A3B1-C83F-41BE-A946-4A99D8992BAC}" dt="2019-03-11T18:46:39.506" v="1015"/>
      <pc:docMkLst>
        <pc:docMk/>
      </pc:docMkLst>
      <pc:sldChg chg="addSp delSp modSp">
        <pc:chgData name="Siobhán Dolan" userId="5fb224f7-af86-4327-acb4-fa0c8c23e721" providerId="ADAL" clId="{64C1A3B1-C83F-41BE-A946-4A99D8992BAC}" dt="2019-03-11T18:29:20.377" v="852" actId="404"/>
        <pc:sldMkLst>
          <pc:docMk/>
          <pc:sldMk cId="2637481266" sldId="256"/>
        </pc:sldMkLst>
        <pc:spChg chg="add">
          <ac:chgData name="Siobhán Dolan" userId="5fb224f7-af86-4327-acb4-fa0c8c23e721" providerId="ADAL" clId="{64C1A3B1-C83F-41BE-A946-4A99D8992BAC}" dt="2019-03-10T14:11:22.481" v="35"/>
          <ac:spMkLst>
            <pc:docMk/>
            <pc:sldMk cId="2637481266" sldId="256"/>
            <ac:spMk id="9" creationId="{C6827AA2-D626-42D7-8B36-EB99DABCBF89}"/>
          </ac:spMkLst>
        </pc:spChg>
        <pc:spChg chg="mod">
          <ac:chgData name="Siobhán Dolan" userId="5fb224f7-af86-4327-acb4-fa0c8c23e721" providerId="ADAL" clId="{64C1A3B1-C83F-41BE-A946-4A99D8992BAC}" dt="2019-03-11T18:29:20.377" v="852" actId="404"/>
          <ac:spMkLst>
            <pc:docMk/>
            <pc:sldMk cId="2637481266" sldId="256"/>
            <ac:spMk id="19" creationId="{5252A847-DE45-4FA3-A1F8-EEBEB845FF8E}"/>
          </ac:spMkLst>
        </pc:spChg>
        <pc:grpChg chg="del">
          <ac:chgData name="Siobhán Dolan" userId="5fb224f7-af86-4327-acb4-fa0c8c23e721" providerId="ADAL" clId="{64C1A3B1-C83F-41BE-A946-4A99D8992BAC}" dt="2019-03-10T14:05:44.693" v="15" actId="478"/>
          <ac:grpSpMkLst>
            <pc:docMk/>
            <pc:sldMk cId="2637481266" sldId="256"/>
            <ac:grpSpMk id="16" creationId="{B31300A9-E3C5-4701-8EF1-45ED088A04DD}"/>
          </ac:grpSpMkLst>
        </pc:grpChg>
        <pc:picChg chg="add">
          <ac:chgData name="Siobhán Dolan" userId="5fb224f7-af86-4327-acb4-fa0c8c23e721" providerId="ADAL" clId="{64C1A3B1-C83F-41BE-A946-4A99D8992BAC}" dt="2019-03-10T14:11:22.481" v="35"/>
          <ac:picMkLst>
            <pc:docMk/>
            <pc:sldMk cId="2637481266" sldId="256"/>
            <ac:picMk id="7" creationId="{E6307756-8828-4482-9795-AEE7F5C39105}"/>
          </ac:picMkLst>
        </pc:picChg>
      </pc:sldChg>
      <pc:sldChg chg="addSp delSp modSp">
        <pc:chgData name="Siobhán Dolan" userId="5fb224f7-af86-4327-acb4-fa0c8c23e721" providerId="ADAL" clId="{64C1A3B1-C83F-41BE-A946-4A99D8992BAC}" dt="2019-03-10T14:11:25.078" v="36"/>
        <pc:sldMkLst>
          <pc:docMk/>
          <pc:sldMk cId="3855900595" sldId="301"/>
        </pc:sldMkLst>
        <pc:spChg chg="add">
          <ac:chgData name="Siobhán Dolan" userId="5fb224f7-af86-4327-acb4-fa0c8c23e721" providerId="ADAL" clId="{64C1A3B1-C83F-41BE-A946-4A99D8992BAC}" dt="2019-03-10T14:11:25.078" v="36"/>
          <ac:spMkLst>
            <pc:docMk/>
            <pc:sldMk cId="3855900595" sldId="301"/>
            <ac:spMk id="9" creationId="{8D36DF56-9FFB-4F21-A4EC-C57215751FAC}"/>
          </ac:spMkLst>
        </pc:spChg>
        <pc:spChg chg="mod">
          <ac:chgData name="Siobhán Dolan" userId="5fb224f7-af86-4327-acb4-fa0c8c23e721" providerId="ADAL" clId="{64C1A3B1-C83F-41BE-A946-4A99D8992BAC}" dt="2019-03-10T14:08:20.927" v="33" actId="20577"/>
          <ac:spMkLst>
            <pc:docMk/>
            <pc:sldMk cId="3855900595" sldId="301"/>
            <ac:spMk id="19" creationId="{5252A847-DE45-4FA3-A1F8-EEBEB845FF8E}"/>
          </ac:spMkLst>
        </pc:spChg>
        <pc:grpChg chg="del">
          <ac:chgData name="Siobhán Dolan" userId="5fb224f7-af86-4327-acb4-fa0c8c23e721" providerId="ADAL" clId="{64C1A3B1-C83F-41BE-A946-4A99D8992BAC}" dt="2019-03-10T14:05:49.858" v="16" actId="478"/>
          <ac:grpSpMkLst>
            <pc:docMk/>
            <pc:sldMk cId="3855900595" sldId="301"/>
            <ac:grpSpMk id="16" creationId="{B31300A9-E3C5-4701-8EF1-45ED088A04DD}"/>
          </ac:grpSpMkLst>
        </pc:grpChg>
        <pc:picChg chg="add">
          <ac:chgData name="Siobhán Dolan" userId="5fb224f7-af86-4327-acb4-fa0c8c23e721" providerId="ADAL" clId="{64C1A3B1-C83F-41BE-A946-4A99D8992BAC}" dt="2019-03-10T14:11:25.078" v="36"/>
          <ac:picMkLst>
            <pc:docMk/>
            <pc:sldMk cId="3855900595" sldId="301"/>
            <ac:picMk id="7" creationId="{C9C868D6-3721-450C-9858-228EECB2E3CE}"/>
          </ac:picMkLst>
        </pc:picChg>
      </pc:sldChg>
      <pc:sldChg chg="addSp delSp modSp">
        <pc:chgData name="Siobhán Dolan" userId="5fb224f7-af86-4327-acb4-fa0c8c23e721" providerId="ADAL" clId="{64C1A3B1-C83F-41BE-A946-4A99D8992BAC}" dt="2019-03-10T15:06:24.951" v="805" actId="113"/>
        <pc:sldMkLst>
          <pc:docMk/>
          <pc:sldMk cId="273723392" sldId="308"/>
        </pc:sldMkLst>
        <pc:spChg chg="add">
          <ac:chgData name="Siobhán Dolan" userId="5fb224f7-af86-4327-acb4-fa0c8c23e721" providerId="ADAL" clId="{64C1A3B1-C83F-41BE-A946-4A99D8992BAC}" dt="2019-03-10T14:11:27.936" v="37"/>
          <ac:spMkLst>
            <pc:docMk/>
            <pc:sldMk cId="273723392" sldId="308"/>
            <ac:spMk id="13" creationId="{1FACC331-0A37-4F1E-B122-A732C745BCC8}"/>
          </ac:spMkLst>
        </pc:spChg>
        <pc:spChg chg="mod">
          <ac:chgData name="Siobhán Dolan" userId="5fb224f7-af86-4327-acb4-fa0c8c23e721" providerId="ADAL" clId="{64C1A3B1-C83F-41BE-A946-4A99D8992BAC}" dt="2019-03-10T15:06:24.951" v="805" actId="113"/>
          <ac:spMkLst>
            <pc:docMk/>
            <pc:sldMk cId="273723392" sldId="308"/>
            <ac:spMk id="19" creationId="{5252A847-DE45-4FA3-A1F8-EEBEB845FF8E}"/>
          </ac:spMkLst>
        </pc:spChg>
        <pc:grpChg chg="del">
          <ac:chgData name="Siobhán Dolan" userId="5fb224f7-af86-4327-acb4-fa0c8c23e721" providerId="ADAL" clId="{64C1A3B1-C83F-41BE-A946-4A99D8992BAC}" dt="2019-03-10T14:05:39.922" v="14" actId="478"/>
          <ac:grpSpMkLst>
            <pc:docMk/>
            <pc:sldMk cId="273723392" sldId="308"/>
            <ac:grpSpMk id="16" creationId="{B31300A9-E3C5-4701-8EF1-45ED088A04DD}"/>
          </ac:grpSpMkLst>
        </pc:grpChg>
        <pc:picChg chg="add">
          <ac:chgData name="Siobhán Dolan" userId="5fb224f7-af86-4327-acb4-fa0c8c23e721" providerId="ADAL" clId="{64C1A3B1-C83F-41BE-A946-4A99D8992BAC}" dt="2019-03-10T14:11:27.936" v="37"/>
          <ac:picMkLst>
            <pc:docMk/>
            <pc:sldMk cId="273723392" sldId="308"/>
            <ac:picMk id="12" creationId="{3F8AD747-B633-45ED-8930-86D9FBFAD6F0}"/>
          </ac:picMkLst>
        </pc:picChg>
      </pc:sldChg>
      <pc:sldChg chg="addSp delSp modSp">
        <pc:chgData name="Siobhán Dolan" userId="5fb224f7-af86-4327-acb4-fa0c8c23e721" providerId="ADAL" clId="{64C1A3B1-C83F-41BE-A946-4A99D8992BAC}" dt="2019-03-11T18:46:31.423" v="1012"/>
        <pc:sldMkLst>
          <pc:docMk/>
          <pc:sldMk cId="1071900124" sldId="355"/>
        </pc:sldMkLst>
        <pc:spChg chg="add">
          <ac:chgData name="Siobhán Dolan" userId="5fb224f7-af86-4327-acb4-fa0c8c23e721" providerId="ADAL" clId="{64C1A3B1-C83F-41BE-A946-4A99D8992BAC}" dt="2019-03-10T15:07:47.678" v="836"/>
          <ac:spMkLst>
            <pc:docMk/>
            <pc:sldMk cId="1071900124" sldId="355"/>
            <ac:spMk id="10" creationId="{672C92C4-B66A-498C-8D84-4751C3ACE77E}"/>
          </ac:spMkLst>
        </pc:spChg>
        <pc:spChg chg="mod topLvl">
          <ac:chgData name="Siobhán Dolan" userId="5fb224f7-af86-4327-acb4-fa0c8c23e721" providerId="ADAL" clId="{64C1A3B1-C83F-41BE-A946-4A99D8992BAC}" dt="2019-03-11T18:36:35.641" v="969" actId="164"/>
          <ac:spMkLst>
            <pc:docMk/>
            <pc:sldMk cId="1071900124" sldId="355"/>
            <ac:spMk id="11" creationId="{20D332F2-10F8-48B8-AE17-7DF2F7AD8218}"/>
          </ac:spMkLst>
        </pc:spChg>
        <pc:spChg chg="mod topLvl">
          <ac:chgData name="Siobhán Dolan" userId="5fb224f7-af86-4327-acb4-fa0c8c23e721" providerId="ADAL" clId="{64C1A3B1-C83F-41BE-A946-4A99D8992BAC}" dt="2019-03-11T18:36:35.641" v="969" actId="164"/>
          <ac:spMkLst>
            <pc:docMk/>
            <pc:sldMk cId="1071900124" sldId="355"/>
            <ac:spMk id="15" creationId="{71619568-EF66-4D87-B4FB-2407AE6BB650}"/>
          </ac:spMkLst>
        </pc:spChg>
        <pc:spChg chg="mod topLvl">
          <ac:chgData name="Siobhán Dolan" userId="5fb224f7-af86-4327-acb4-fa0c8c23e721" providerId="ADAL" clId="{64C1A3B1-C83F-41BE-A946-4A99D8992BAC}" dt="2019-03-11T18:36:35.641" v="969" actId="164"/>
          <ac:spMkLst>
            <pc:docMk/>
            <pc:sldMk cId="1071900124" sldId="355"/>
            <ac:spMk id="16" creationId="{8D3530C7-32B6-4329-84F0-F5C8C82033B7}"/>
          </ac:spMkLst>
        </pc:spChg>
        <pc:spChg chg="mod topLvl">
          <ac:chgData name="Siobhán Dolan" userId="5fb224f7-af86-4327-acb4-fa0c8c23e721" providerId="ADAL" clId="{64C1A3B1-C83F-41BE-A946-4A99D8992BAC}" dt="2019-03-11T18:36:35.641" v="969" actId="164"/>
          <ac:spMkLst>
            <pc:docMk/>
            <pc:sldMk cId="1071900124" sldId="355"/>
            <ac:spMk id="17" creationId="{9964CB3F-4FA9-4DB1-845E-A3778B205689}"/>
          </ac:spMkLst>
        </pc:spChg>
        <pc:spChg chg="mod topLvl">
          <ac:chgData name="Siobhán Dolan" userId="5fb224f7-af86-4327-acb4-fa0c8c23e721" providerId="ADAL" clId="{64C1A3B1-C83F-41BE-A946-4A99D8992BAC}" dt="2019-03-11T18:38:02.721" v="976" actId="1076"/>
          <ac:spMkLst>
            <pc:docMk/>
            <pc:sldMk cId="1071900124" sldId="355"/>
            <ac:spMk id="18" creationId="{291433BE-47A3-4993-9E8E-8005C546FFBA}"/>
          </ac:spMkLst>
        </pc:spChg>
        <pc:spChg chg="mod">
          <ac:chgData name="Siobhán Dolan" userId="5fb224f7-af86-4327-acb4-fa0c8c23e721" providerId="ADAL" clId="{64C1A3B1-C83F-41BE-A946-4A99D8992BAC}" dt="2019-03-11T18:38:42.902" v="986" actId="20577"/>
          <ac:spMkLst>
            <pc:docMk/>
            <pc:sldMk cId="1071900124" sldId="355"/>
            <ac:spMk id="19" creationId="{5252A847-DE45-4FA3-A1F8-EEBEB845FF8E}"/>
          </ac:spMkLst>
        </pc:spChg>
        <pc:spChg chg="mod topLvl">
          <ac:chgData name="Siobhán Dolan" userId="5fb224f7-af86-4327-acb4-fa0c8c23e721" providerId="ADAL" clId="{64C1A3B1-C83F-41BE-A946-4A99D8992BAC}" dt="2019-03-11T18:36:35.641" v="969" actId="164"/>
          <ac:spMkLst>
            <pc:docMk/>
            <pc:sldMk cId="1071900124" sldId="355"/>
            <ac:spMk id="20" creationId="{037303AB-82D2-4DBA-802E-EAC06E67DD63}"/>
          </ac:spMkLst>
        </pc:spChg>
        <pc:spChg chg="mod topLvl">
          <ac:chgData name="Siobhán Dolan" userId="5fb224f7-af86-4327-acb4-fa0c8c23e721" providerId="ADAL" clId="{64C1A3B1-C83F-41BE-A946-4A99D8992BAC}" dt="2019-03-11T18:36:35.641" v="969" actId="164"/>
          <ac:spMkLst>
            <pc:docMk/>
            <pc:sldMk cId="1071900124" sldId="355"/>
            <ac:spMk id="21" creationId="{0C5AF317-0D96-4D26-8080-371B797E0893}"/>
          </ac:spMkLst>
        </pc:spChg>
        <pc:spChg chg="mod topLvl">
          <ac:chgData name="Siobhán Dolan" userId="5fb224f7-af86-4327-acb4-fa0c8c23e721" providerId="ADAL" clId="{64C1A3B1-C83F-41BE-A946-4A99D8992BAC}" dt="2019-03-11T18:36:35.641" v="969" actId="164"/>
          <ac:spMkLst>
            <pc:docMk/>
            <pc:sldMk cId="1071900124" sldId="355"/>
            <ac:spMk id="23" creationId="{3A2FF0BD-9B9F-4DFE-BE93-B437BA41E5C0}"/>
          </ac:spMkLst>
        </pc:spChg>
        <pc:spChg chg="mod topLvl">
          <ac:chgData name="Siobhán Dolan" userId="5fb224f7-af86-4327-acb4-fa0c8c23e721" providerId="ADAL" clId="{64C1A3B1-C83F-41BE-A946-4A99D8992BAC}" dt="2019-03-11T18:36:35.641" v="969" actId="164"/>
          <ac:spMkLst>
            <pc:docMk/>
            <pc:sldMk cId="1071900124" sldId="355"/>
            <ac:spMk id="26" creationId="{68B0445B-693B-4406-A1B0-57BE212CFF0B}"/>
          </ac:spMkLst>
        </pc:spChg>
        <pc:spChg chg="mod topLvl">
          <ac:chgData name="Siobhán Dolan" userId="5fb224f7-af86-4327-acb4-fa0c8c23e721" providerId="ADAL" clId="{64C1A3B1-C83F-41BE-A946-4A99D8992BAC}" dt="2019-03-11T18:36:35.641" v="969" actId="164"/>
          <ac:spMkLst>
            <pc:docMk/>
            <pc:sldMk cId="1071900124" sldId="355"/>
            <ac:spMk id="27" creationId="{7327F833-7D9A-45F6-A392-03CBA771A5F2}"/>
          </ac:spMkLst>
        </pc:spChg>
        <pc:spChg chg="mod topLvl">
          <ac:chgData name="Siobhán Dolan" userId="5fb224f7-af86-4327-acb4-fa0c8c23e721" providerId="ADAL" clId="{64C1A3B1-C83F-41BE-A946-4A99D8992BAC}" dt="2019-03-11T18:36:35.641" v="969" actId="164"/>
          <ac:spMkLst>
            <pc:docMk/>
            <pc:sldMk cId="1071900124" sldId="355"/>
            <ac:spMk id="28" creationId="{784C80C9-7965-4B5C-B38D-F16AD3B91224}"/>
          </ac:spMkLst>
        </pc:spChg>
        <pc:spChg chg="mod topLvl">
          <ac:chgData name="Siobhán Dolan" userId="5fb224f7-af86-4327-acb4-fa0c8c23e721" providerId="ADAL" clId="{64C1A3B1-C83F-41BE-A946-4A99D8992BAC}" dt="2019-03-11T18:38:35.394" v="984" actId="1076"/>
          <ac:spMkLst>
            <pc:docMk/>
            <pc:sldMk cId="1071900124" sldId="355"/>
            <ac:spMk id="29" creationId="{517C7481-2565-4E40-BC77-DC7BEE40F396}"/>
          </ac:spMkLst>
        </pc:spChg>
        <pc:spChg chg="mod topLvl">
          <ac:chgData name="Siobhán Dolan" userId="5fb224f7-af86-4327-acb4-fa0c8c23e721" providerId="ADAL" clId="{64C1A3B1-C83F-41BE-A946-4A99D8992BAC}" dt="2019-03-11T18:38:29.286" v="983" actId="1076"/>
          <ac:spMkLst>
            <pc:docMk/>
            <pc:sldMk cId="1071900124" sldId="355"/>
            <ac:spMk id="30" creationId="{9B7FB627-F1C8-48F3-BAAC-F6860537CD23}"/>
          </ac:spMkLst>
        </pc:spChg>
        <pc:spChg chg="mod topLvl">
          <ac:chgData name="Siobhán Dolan" userId="5fb224f7-af86-4327-acb4-fa0c8c23e721" providerId="ADAL" clId="{64C1A3B1-C83F-41BE-A946-4A99D8992BAC}" dt="2019-03-11T18:36:35.641" v="969" actId="164"/>
          <ac:spMkLst>
            <pc:docMk/>
            <pc:sldMk cId="1071900124" sldId="355"/>
            <ac:spMk id="31" creationId="{1E489825-EF8E-4BDE-89D8-18BF5722478F}"/>
          </ac:spMkLst>
        </pc:spChg>
        <pc:spChg chg="add">
          <ac:chgData name="Siobhán Dolan" userId="5fb224f7-af86-4327-acb4-fa0c8c23e721" providerId="ADAL" clId="{64C1A3B1-C83F-41BE-A946-4A99D8992BAC}" dt="2019-03-11T18:46:31.423" v="1012"/>
          <ac:spMkLst>
            <pc:docMk/>
            <pc:sldMk cId="1071900124" sldId="355"/>
            <ac:spMk id="32" creationId="{BAA97E91-7A15-4C83-91BD-C4EAB57C9C9C}"/>
          </ac:spMkLst>
        </pc:spChg>
        <pc:spChg chg="mod topLvl">
          <ac:chgData name="Siobhán Dolan" userId="5fb224f7-af86-4327-acb4-fa0c8c23e721" providerId="ADAL" clId="{64C1A3B1-C83F-41BE-A946-4A99D8992BAC}" dt="2019-03-11T18:36:35.641" v="969" actId="164"/>
          <ac:spMkLst>
            <pc:docMk/>
            <pc:sldMk cId="1071900124" sldId="355"/>
            <ac:spMk id="33" creationId="{275466A4-46C2-4D83-A583-126C765858F4}"/>
          </ac:spMkLst>
        </pc:spChg>
        <pc:spChg chg="mod topLvl">
          <ac:chgData name="Siobhán Dolan" userId="5fb224f7-af86-4327-acb4-fa0c8c23e721" providerId="ADAL" clId="{64C1A3B1-C83F-41BE-A946-4A99D8992BAC}" dt="2019-03-11T18:36:35.641" v="969" actId="164"/>
          <ac:spMkLst>
            <pc:docMk/>
            <pc:sldMk cId="1071900124" sldId="355"/>
            <ac:spMk id="34" creationId="{EC35DC72-50D9-43D0-A125-6C08E2A14841}"/>
          </ac:spMkLst>
        </pc:spChg>
        <pc:spChg chg="mod topLvl">
          <ac:chgData name="Siobhán Dolan" userId="5fb224f7-af86-4327-acb4-fa0c8c23e721" providerId="ADAL" clId="{64C1A3B1-C83F-41BE-A946-4A99D8992BAC}" dt="2019-03-11T18:36:35.641" v="969" actId="164"/>
          <ac:spMkLst>
            <pc:docMk/>
            <pc:sldMk cId="1071900124" sldId="355"/>
            <ac:spMk id="35" creationId="{A9FCD9DB-F27D-41A0-B22A-6FE4476DA455}"/>
          </ac:spMkLst>
        </pc:spChg>
        <pc:spChg chg="mod topLvl">
          <ac:chgData name="Siobhán Dolan" userId="5fb224f7-af86-4327-acb4-fa0c8c23e721" providerId="ADAL" clId="{64C1A3B1-C83F-41BE-A946-4A99D8992BAC}" dt="2019-03-11T18:36:35.641" v="969" actId="164"/>
          <ac:spMkLst>
            <pc:docMk/>
            <pc:sldMk cId="1071900124" sldId="355"/>
            <ac:spMk id="36" creationId="{DE715997-B0C8-41DD-A2D2-8A0E15CE2574}"/>
          </ac:spMkLst>
        </pc:spChg>
        <pc:spChg chg="mod topLvl">
          <ac:chgData name="Siobhán Dolan" userId="5fb224f7-af86-4327-acb4-fa0c8c23e721" providerId="ADAL" clId="{64C1A3B1-C83F-41BE-A946-4A99D8992BAC}" dt="2019-03-11T18:36:35.641" v="969" actId="164"/>
          <ac:spMkLst>
            <pc:docMk/>
            <pc:sldMk cId="1071900124" sldId="355"/>
            <ac:spMk id="37" creationId="{44806A14-CDC0-49F5-88DD-04EBA7898B17}"/>
          </ac:spMkLst>
        </pc:spChg>
        <pc:spChg chg="add del mod topLvl">
          <ac:chgData name="Siobhán Dolan" userId="5fb224f7-af86-4327-acb4-fa0c8c23e721" providerId="ADAL" clId="{64C1A3B1-C83F-41BE-A946-4A99D8992BAC}" dt="2019-03-11T18:37:23.038" v="972" actId="478"/>
          <ac:spMkLst>
            <pc:docMk/>
            <pc:sldMk cId="1071900124" sldId="355"/>
            <ac:spMk id="38" creationId="{F6253398-3B62-4F0D-85F6-89E624A1E455}"/>
          </ac:spMkLst>
        </pc:spChg>
        <pc:spChg chg="mod topLvl">
          <ac:chgData name="Siobhán Dolan" userId="5fb224f7-af86-4327-acb4-fa0c8c23e721" providerId="ADAL" clId="{64C1A3B1-C83F-41BE-A946-4A99D8992BAC}" dt="2019-03-11T18:36:35.641" v="969" actId="164"/>
          <ac:spMkLst>
            <pc:docMk/>
            <pc:sldMk cId="1071900124" sldId="355"/>
            <ac:spMk id="39" creationId="{731B334C-978E-4066-ACA0-B2E0720CE006}"/>
          </ac:spMkLst>
        </pc:spChg>
        <pc:spChg chg="mod topLvl">
          <ac:chgData name="Siobhán Dolan" userId="5fb224f7-af86-4327-acb4-fa0c8c23e721" providerId="ADAL" clId="{64C1A3B1-C83F-41BE-A946-4A99D8992BAC}" dt="2019-03-11T18:36:35.641" v="969" actId="164"/>
          <ac:spMkLst>
            <pc:docMk/>
            <pc:sldMk cId="1071900124" sldId="355"/>
            <ac:spMk id="40" creationId="{12C88CB2-D452-4AAD-824A-27A61F9EE9D1}"/>
          </ac:spMkLst>
        </pc:spChg>
        <pc:spChg chg="add mod">
          <ac:chgData name="Siobhán Dolan" userId="5fb224f7-af86-4327-acb4-fa0c8c23e721" providerId="ADAL" clId="{64C1A3B1-C83F-41BE-A946-4A99D8992BAC}" dt="2019-03-11T18:38:54.204" v="988" actId="164"/>
          <ac:spMkLst>
            <pc:docMk/>
            <pc:sldMk cId="1071900124" sldId="355"/>
            <ac:spMk id="41" creationId="{58650F08-9F28-4B1C-89D9-7C58053045EE}"/>
          </ac:spMkLst>
        </pc:spChg>
        <pc:grpChg chg="add del mod">
          <ac:chgData name="Siobhán Dolan" userId="5fb224f7-af86-4327-acb4-fa0c8c23e721" providerId="ADAL" clId="{64C1A3B1-C83F-41BE-A946-4A99D8992BAC}" dt="2019-03-11T18:33:18.264" v="946" actId="165"/>
          <ac:grpSpMkLst>
            <pc:docMk/>
            <pc:sldMk cId="1071900124" sldId="355"/>
            <ac:grpSpMk id="3" creationId="{0E521E5A-5B9E-41EF-881F-639CF2B257C2}"/>
          </ac:grpSpMkLst>
        </pc:grpChg>
        <pc:grpChg chg="add del mod">
          <ac:chgData name="Siobhán Dolan" userId="5fb224f7-af86-4327-acb4-fa0c8c23e721" providerId="ADAL" clId="{64C1A3B1-C83F-41BE-A946-4A99D8992BAC}" dt="2019-03-11T18:34:39.317" v="953" actId="165"/>
          <ac:grpSpMkLst>
            <pc:docMk/>
            <pc:sldMk cId="1071900124" sldId="355"/>
            <ac:grpSpMk id="4" creationId="{335A7315-6A07-4133-8FA8-BDBE238043B9}"/>
          </ac:grpSpMkLst>
        </pc:grpChg>
        <pc:grpChg chg="add mod">
          <ac:chgData name="Siobhán Dolan" userId="5fb224f7-af86-4327-acb4-fa0c8c23e721" providerId="ADAL" clId="{64C1A3B1-C83F-41BE-A946-4A99D8992BAC}" dt="2019-03-11T18:38:54.204" v="988" actId="164"/>
          <ac:grpSpMkLst>
            <pc:docMk/>
            <pc:sldMk cId="1071900124" sldId="355"/>
            <ac:grpSpMk id="5" creationId="{964BEFFB-2E9B-45BB-8851-8B7D51322262}"/>
          </ac:grpSpMkLst>
        </pc:grpChg>
        <pc:grpChg chg="add mod">
          <ac:chgData name="Siobhán Dolan" userId="5fb224f7-af86-4327-acb4-fa0c8c23e721" providerId="ADAL" clId="{64C1A3B1-C83F-41BE-A946-4A99D8992BAC}" dt="2019-03-11T18:38:54.204" v="988" actId="164"/>
          <ac:grpSpMkLst>
            <pc:docMk/>
            <pc:sldMk cId="1071900124" sldId="355"/>
            <ac:grpSpMk id="6" creationId="{C7EF4E39-CBDC-478C-A842-063A47C9AEC9}"/>
          </ac:grpSpMkLst>
        </pc:grpChg>
        <pc:grpChg chg="add del mod topLvl">
          <ac:chgData name="Siobhán Dolan" userId="5fb224f7-af86-4327-acb4-fa0c8c23e721" providerId="ADAL" clId="{64C1A3B1-C83F-41BE-A946-4A99D8992BAC}" dt="2019-03-11T18:33:28.800" v="947" actId="165"/>
          <ac:grpSpMkLst>
            <pc:docMk/>
            <pc:sldMk cId="1071900124" sldId="355"/>
            <ac:grpSpMk id="7" creationId="{5E286A80-768C-44E4-8190-611D53EDD471}"/>
          </ac:grpSpMkLst>
        </pc:grpChg>
        <pc:grpChg chg="del">
          <ac:chgData name="Siobhán Dolan" userId="5fb224f7-af86-4327-acb4-fa0c8c23e721" providerId="ADAL" clId="{64C1A3B1-C83F-41BE-A946-4A99D8992BAC}" dt="2019-03-10T15:07:45.534" v="835" actId="478"/>
          <ac:grpSpMkLst>
            <pc:docMk/>
            <pc:sldMk cId="1071900124" sldId="355"/>
            <ac:grpSpMk id="16" creationId="{B31300A9-E3C5-4701-8EF1-45ED088A04DD}"/>
          </ac:grpSpMkLst>
        </pc:grpChg>
        <pc:grpChg chg="add del mod topLvl">
          <ac:chgData name="Siobhán Dolan" userId="5fb224f7-af86-4327-acb4-fa0c8c23e721" providerId="ADAL" clId="{64C1A3B1-C83F-41BE-A946-4A99D8992BAC}" dt="2019-03-11T18:33:33.407" v="948" actId="165"/>
          <ac:grpSpMkLst>
            <pc:docMk/>
            <pc:sldMk cId="1071900124" sldId="355"/>
            <ac:grpSpMk id="22" creationId="{9F223413-F6CB-424F-B101-8DBD2F1030C2}"/>
          </ac:grpSpMkLst>
        </pc:grpChg>
        <pc:grpChg chg="add del mod topLvl">
          <ac:chgData name="Siobhán Dolan" userId="5fb224f7-af86-4327-acb4-fa0c8c23e721" providerId="ADAL" clId="{64C1A3B1-C83F-41BE-A946-4A99D8992BAC}" dt="2019-03-11T18:33:37.676" v="949" actId="165"/>
          <ac:grpSpMkLst>
            <pc:docMk/>
            <pc:sldMk cId="1071900124" sldId="355"/>
            <ac:grpSpMk id="32" creationId="{301338B1-9B18-4DD1-9BF1-76DD7853212E}"/>
          </ac:grpSpMkLst>
        </pc:grpChg>
        <pc:picChg chg="del mod">
          <ac:chgData name="Siobhán Dolan" userId="5fb224f7-af86-4327-acb4-fa0c8c23e721" providerId="ADAL" clId="{64C1A3B1-C83F-41BE-A946-4A99D8992BAC}" dt="2019-03-11T18:38:39.068" v="985" actId="478"/>
          <ac:picMkLst>
            <pc:docMk/>
            <pc:sldMk cId="1071900124" sldId="355"/>
            <ac:picMk id="2" creationId="{5C19833A-1F3A-45CF-AF23-A973C6C56FEB}"/>
          </ac:picMkLst>
        </pc:picChg>
        <pc:picChg chg="add">
          <ac:chgData name="Siobhán Dolan" userId="5fb224f7-af86-4327-acb4-fa0c8c23e721" providerId="ADAL" clId="{64C1A3B1-C83F-41BE-A946-4A99D8992BAC}" dt="2019-03-10T15:07:47.678" v="836"/>
          <ac:picMkLst>
            <pc:docMk/>
            <pc:sldMk cId="1071900124" sldId="355"/>
            <ac:picMk id="9" creationId="{20B4F74E-07CE-4C88-AF9C-B2AF2BA8CE15}"/>
          </ac:picMkLst>
        </pc:picChg>
        <pc:cxnChg chg="del mod topLvl">
          <ac:chgData name="Siobhán Dolan" userId="5fb224f7-af86-4327-acb4-fa0c8c23e721" providerId="ADAL" clId="{64C1A3B1-C83F-41BE-A946-4A99D8992BAC}" dt="2019-03-11T18:37:48.631" v="973" actId="478"/>
          <ac:cxnSpMkLst>
            <pc:docMk/>
            <pc:sldMk cId="1071900124" sldId="355"/>
            <ac:cxnSpMk id="12" creationId="{579BC0B2-E51A-4744-81F5-BF6D9F72097D}"/>
          </ac:cxnSpMkLst>
        </pc:cxnChg>
        <pc:cxnChg chg="del mod topLvl">
          <ac:chgData name="Siobhán Dolan" userId="5fb224f7-af86-4327-acb4-fa0c8c23e721" providerId="ADAL" clId="{64C1A3B1-C83F-41BE-A946-4A99D8992BAC}" dt="2019-03-11T18:37:48.631" v="973" actId="478"/>
          <ac:cxnSpMkLst>
            <pc:docMk/>
            <pc:sldMk cId="1071900124" sldId="355"/>
            <ac:cxnSpMk id="13" creationId="{6C171D01-0B05-458D-BE89-7F61D29835D9}"/>
          </ac:cxnSpMkLst>
        </pc:cxnChg>
        <pc:cxnChg chg="del mod topLvl">
          <ac:chgData name="Siobhán Dolan" userId="5fb224f7-af86-4327-acb4-fa0c8c23e721" providerId="ADAL" clId="{64C1A3B1-C83F-41BE-A946-4A99D8992BAC}" dt="2019-03-11T18:37:55.917" v="975" actId="478"/>
          <ac:cxnSpMkLst>
            <pc:docMk/>
            <pc:sldMk cId="1071900124" sldId="355"/>
            <ac:cxnSpMk id="14" creationId="{550598B3-07CE-496B-A0A7-2954F650A26C}"/>
          </ac:cxnSpMkLst>
        </pc:cxnChg>
        <pc:cxnChg chg="mod topLvl">
          <ac:chgData name="Siobhán Dolan" userId="5fb224f7-af86-4327-acb4-fa0c8c23e721" providerId="ADAL" clId="{64C1A3B1-C83F-41BE-A946-4A99D8992BAC}" dt="2019-03-11T18:36:35.641" v="969" actId="164"/>
          <ac:cxnSpMkLst>
            <pc:docMk/>
            <pc:sldMk cId="1071900124" sldId="355"/>
            <ac:cxnSpMk id="24" creationId="{4DE997B9-C1C6-4236-9EE9-D1461E5C571C}"/>
          </ac:cxnSpMkLst>
        </pc:cxnChg>
        <pc:cxnChg chg="mod topLvl">
          <ac:chgData name="Siobhán Dolan" userId="5fb224f7-af86-4327-acb4-fa0c8c23e721" providerId="ADAL" clId="{64C1A3B1-C83F-41BE-A946-4A99D8992BAC}" dt="2019-03-11T18:36:35.641" v="969" actId="164"/>
          <ac:cxnSpMkLst>
            <pc:docMk/>
            <pc:sldMk cId="1071900124" sldId="355"/>
            <ac:cxnSpMk id="25" creationId="{83B60159-7D85-4B9F-B930-CDD3C6235592}"/>
          </ac:cxnSpMkLst>
        </pc:cxnChg>
      </pc:sldChg>
      <pc:sldChg chg="addSp modSp">
        <pc:chgData name="Siobhán Dolan" userId="5fb224f7-af86-4327-acb4-fa0c8c23e721" providerId="ADAL" clId="{64C1A3B1-C83F-41BE-A946-4A99D8992BAC}" dt="2019-03-10T15:06:44.896" v="822" actId="207"/>
        <pc:sldMkLst>
          <pc:docMk/>
          <pc:sldMk cId="2638357523" sldId="361"/>
        </pc:sldMkLst>
        <pc:spChg chg="add">
          <ac:chgData name="Siobhán Dolan" userId="5fb224f7-af86-4327-acb4-fa0c8c23e721" providerId="ADAL" clId="{64C1A3B1-C83F-41BE-A946-4A99D8992BAC}" dt="2019-03-10T14:11:36.174" v="38"/>
          <ac:spMkLst>
            <pc:docMk/>
            <pc:sldMk cId="2638357523" sldId="361"/>
            <ac:spMk id="13" creationId="{7C5973A8-1D7A-4B72-B625-63DC319B9936}"/>
          </ac:spMkLst>
        </pc:spChg>
        <pc:spChg chg="mod">
          <ac:chgData name="Siobhán Dolan" userId="5fb224f7-af86-4327-acb4-fa0c8c23e721" providerId="ADAL" clId="{64C1A3B1-C83F-41BE-A946-4A99D8992BAC}" dt="2019-03-10T15:06:44.896" v="822" actId="207"/>
          <ac:spMkLst>
            <pc:docMk/>
            <pc:sldMk cId="2638357523" sldId="361"/>
            <ac:spMk id="19" creationId="{5252A847-DE45-4FA3-A1F8-EEBEB845FF8E}"/>
          </ac:spMkLst>
        </pc:spChg>
        <pc:picChg chg="add">
          <ac:chgData name="Siobhán Dolan" userId="5fb224f7-af86-4327-acb4-fa0c8c23e721" providerId="ADAL" clId="{64C1A3B1-C83F-41BE-A946-4A99D8992BAC}" dt="2019-03-10T14:11:36.174" v="38"/>
          <ac:picMkLst>
            <pc:docMk/>
            <pc:sldMk cId="2638357523" sldId="361"/>
            <ac:picMk id="12" creationId="{45416E0D-995E-4379-A1E9-F6A527CC3B77}"/>
          </ac:picMkLst>
        </pc:picChg>
      </pc:sldChg>
      <pc:sldChg chg="addSp delSp modSp">
        <pc:chgData name="Siobhán Dolan" userId="5fb224f7-af86-4327-acb4-fa0c8c23e721" providerId="ADAL" clId="{64C1A3B1-C83F-41BE-A946-4A99D8992BAC}" dt="2019-03-11T18:46:08.031" v="1006"/>
        <pc:sldMkLst>
          <pc:docMk/>
          <pc:sldMk cId="2551699479" sldId="363"/>
        </pc:sldMkLst>
        <pc:spChg chg="topLvl">
          <ac:chgData name="Siobhán Dolan" userId="5fb224f7-af86-4327-acb4-fa0c8c23e721" providerId="ADAL" clId="{64C1A3B1-C83F-41BE-A946-4A99D8992BAC}" dt="2019-03-10T14:31:36.817" v="205" actId="478"/>
          <ac:spMkLst>
            <pc:docMk/>
            <pc:sldMk cId="2551699479" sldId="363"/>
            <ac:spMk id="10" creationId="{FD6BA56F-6132-4DB2-A915-95A5CD98F587}"/>
          </ac:spMkLst>
        </pc:spChg>
        <pc:spChg chg="add">
          <ac:chgData name="Siobhán Dolan" userId="5fb224f7-af86-4327-acb4-fa0c8c23e721" providerId="ADAL" clId="{64C1A3B1-C83F-41BE-A946-4A99D8992BAC}" dt="2019-03-11T18:46:08.031" v="1006"/>
          <ac:spMkLst>
            <pc:docMk/>
            <pc:sldMk cId="2551699479" sldId="363"/>
            <ac:spMk id="17" creationId="{E714C35A-77BA-4184-8E19-BF3659A381E5}"/>
          </ac:spMkLst>
        </pc:spChg>
        <pc:spChg chg="mod">
          <ac:chgData name="Siobhán Dolan" userId="5fb224f7-af86-4327-acb4-fa0c8c23e721" providerId="ADAL" clId="{64C1A3B1-C83F-41BE-A946-4A99D8992BAC}" dt="2019-03-10T14:31:28.703" v="202" actId="120"/>
          <ac:spMkLst>
            <pc:docMk/>
            <pc:sldMk cId="2551699479" sldId="363"/>
            <ac:spMk id="19" creationId="{5252A847-DE45-4FA3-A1F8-EEBEB845FF8E}"/>
          </ac:spMkLst>
        </pc:spChg>
        <pc:spChg chg="mod">
          <ac:chgData name="Siobhán Dolan" userId="5fb224f7-af86-4327-acb4-fa0c8c23e721" providerId="ADAL" clId="{64C1A3B1-C83F-41BE-A946-4A99D8992BAC}" dt="2019-03-10T14:33:18.194" v="240" actId="20577"/>
          <ac:spMkLst>
            <pc:docMk/>
            <pc:sldMk cId="2551699479" sldId="363"/>
            <ac:spMk id="21" creationId="{F3DD01B3-88CF-4352-8E81-BC37C2F6CF2A}"/>
          </ac:spMkLst>
        </pc:spChg>
        <pc:spChg chg="mod">
          <ac:chgData name="Siobhán Dolan" userId="5fb224f7-af86-4327-acb4-fa0c8c23e721" providerId="ADAL" clId="{64C1A3B1-C83F-41BE-A946-4A99D8992BAC}" dt="2019-03-10T14:32:36.165" v="232" actId="1582"/>
          <ac:spMkLst>
            <pc:docMk/>
            <pc:sldMk cId="2551699479" sldId="363"/>
            <ac:spMk id="22" creationId="{B98B0862-9054-4684-8FA8-76E46ED4438F}"/>
          </ac:spMkLst>
        </pc:spChg>
        <pc:spChg chg="mod">
          <ac:chgData name="Siobhán Dolan" userId="5fb224f7-af86-4327-acb4-fa0c8c23e721" providerId="ADAL" clId="{64C1A3B1-C83F-41BE-A946-4A99D8992BAC}" dt="2019-03-10T14:32:36.165" v="232" actId="1582"/>
          <ac:spMkLst>
            <pc:docMk/>
            <pc:sldMk cId="2551699479" sldId="363"/>
            <ac:spMk id="23" creationId="{C7ABDFBC-21AD-4DF4-9D33-4DDD009399AC}"/>
          </ac:spMkLst>
        </pc:spChg>
        <pc:spChg chg="mod">
          <ac:chgData name="Siobhán Dolan" userId="5fb224f7-af86-4327-acb4-fa0c8c23e721" providerId="ADAL" clId="{64C1A3B1-C83F-41BE-A946-4A99D8992BAC}" dt="2019-03-10T14:33:20.595" v="241" actId="20577"/>
          <ac:spMkLst>
            <pc:docMk/>
            <pc:sldMk cId="2551699479" sldId="363"/>
            <ac:spMk id="24" creationId="{8BA9511B-E3FD-4B31-8300-488FB9BD9E44}"/>
          </ac:spMkLst>
        </pc:spChg>
        <pc:spChg chg="mod">
          <ac:chgData name="Siobhán Dolan" userId="5fb224f7-af86-4327-acb4-fa0c8c23e721" providerId="ADAL" clId="{64C1A3B1-C83F-41BE-A946-4A99D8992BAC}" dt="2019-03-10T14:32:36.165" v="232" actId="1582"/>
          <ac:spMkLst>
            <pc:docMk/>
            <pc:sldMk cId="2551699479" sldId="363"/>
            <ac:spMk id="25" creationId="{DAE4E99B-B5C2-4790-9A25-271FA2AFACA2}"/>
          </ac:spMkLst>
        </pc:spChg>
        <pc:spChg chg="add">
          <ac:chgData name="Siobhán Dolan" userId="5fb224f7-af86-4327-acb4-fa0c8c23e721" providerId="ADAL" clId="{64C1A3B1-C83F-41BE-A946-4A99D8992BAC}" dt="2019-03-10T15:07:12.155" v="824"/>
          <ac:spMkLst>
            <pc:docMk/>
            <pc:sldMk cId="2551699479" sldId="363"/>
            <ac:spMk id="27" creationId="{510C9E83-4597-4E7A-8ADC-8BD3C0446E74}"/>
          </ac:spMkLst>
        </pc:spChg>
        <pc:grpChg chg="add del mod">
          <ac:chgData name="Siobhán Dolan" userId="5fb224f7-af86-4327-acb4-fa0c8c23e721" providerId="ADAL" clId="{64C1A3B1-C83F-41BE-A946-4A99D8992BAC}" dt="2019-03-10T14:31:36.817" v="205" actId="478"/>
          <ac:grpSpMkLst>
            <pc:docMk/>
            <pc:sldMk cId="2551699479" sldId="363"/>
            <ac:grpSpMk id="5" creationId="{16B7A957-765C-419A-A977-BF5F2723AB71}"/>
          </ac:grpSpMkLst>
        </pc:grpChg>
        <pc:grpChg chg="add mod">
          <ac:chgData name="Siobhán Dolan" userId="5fb224f7-af86-4327-acb4-fa0c8c23e721" providerId="ADAL" clId="{64C1A3B1-C83F-41BE-A946-4A99D8992BAC}" dt="2019-03-10T14:32:06.619" v="231" actId="1076"/>
          <ac:grpSpMkLst>
            <pc:docMk/>
            <pc:sldMk cId="2551699479" sldId="363"/>
            <ac:grpSpMk id="12" creationId="{227C2E9C-A827-4F7E-A174-FA23EE2365C3}"/>
          </ac:grpSpMkLst>
        </pc:grpChg>
        <pc:grpChg chg="del">
          <ac:chgData name="Siobhán Dolan" userId="5fb224f7-af86-4327-acb4-fa0c8c23e721" providerId="ADAL" clId="{64C1A3B1-C83F-41BE-A946-4A99D8992BAC}" dt="2019-03-10T15:07:09.287" v="823" actId="478"/>
          <ac:grpSpMkLst>
            <pc:docMk/>
            <pc:sldMk cId="2551699479" sldId="363"/>
            <ac:grpSpMk id="16" creationId="{B31300A9-E3C5-4701-8EF1-45ED088A04DD}"/>
          </ac:grpSpMkLst>
        </pc:grpChg>
        <pc:picChg chg="del topLvl">
          <ac:chgData name="Siobhán Dolan" userId="5fb224f7-af86-4327-acb4-fa0c8c23e721" providerId="ADAL" clId="{64C1A3B1-C83F-41BE-A946-4A99D8992BAC}" dt="2019-03-10T14:31:36.817" v="205" actId="478"/>
          <ac:picMkLst>
            <pc:docMk/>
            <pc:sldMk cId="2551699479" sldId="363"/>
            <ac:picMk id="11" creationId="{EC91CA38-E0FB-448A-8D16-DFEB07B2B740}"/>
          </ac:picMkLst>
        </pc:picChg>
        <pc:picChg chg="add">
          <ac:chgData name="Siobhán Dolan" userId="5fb224f7-af86-4327-acb4-fa0c8c23e721" providerId="ADAL" clId="{64C1A3B1-C83F-41BE-A946-4A99D8992BAC}" dt="2019-03-10T15:07:12.155" v="824"/>
          <ac:picMkLst>
            <pc:docMk/>
            <pc:sldMk cId="2551699479" sldId="363"/>
            <ac:picMk id="26" creationId="{138E3197-0941-4E30-AB01-267F2AA8F9DD}"/>
          </ac:picMkLst>
        </pc:picChg>
        <pc:cxnChg chg="mod">
          <ac:chgData name="Siobhán Dolan" userId="5fb224f7-af86-4327-acb4-fa0c8c23e721" providerId="ADAL" clId="{64C1A3B1-C83F-41BE-A946-4A99D8992BAC}" dt="2019-03-10T14:32:36.165" v="232" actId="1582"/>
          <ac:cxnSpMkLst>
            <pc:docMk/>
            <pc:sldMk cId="2551699479" sldId="363"/>
            <ac:cxnSpMk id="14" creationId="{BCEA6FEE-D0EF-4FAB-901A-6ED07DCBEF80}"/>
          </ac:cxnSpMkLst>
        </pc:cxnChg>
        <pc:cxnChg chg="mod">
          <ac:chgData name="Siobhán Dolan" userId="5fb224f7-af86-4327-acb4-fa0c8c23e721" providerId="ADAL" clId="{64C1A3B1-C83F-41BE-A946-4A99D8992BAC}" dt="2019-03-10T14:32:36.165" v="232" actId="1582"/>
          <ac:cxnSpMkLst>
            <pc:docMk/>
            <pc:sldMk cId="2551699479" sldId="363"/>
            <ac:cxnSpMk id="15" creationId="{89040FB4-071D-4A2A-AF9C-00B374E3EAC5}"/>
          </ac:cxnSpMkLst>
        </pc:cxnChg>
      </pc:sldChg>
      <pc:sldChg chg="addSp delSp modSp">
        <pc:chgData name="Siobhán Dolan" userId="5fb224f7-af86-4327-acb4-fa0c8c23e721" providerId="ADAL" clId="{64C1A3B1-C83F-41BE-A946-4A99D8992BAC}" dt="2019-03-11T18:46:13.403" v="1008"/>
        <pc:sldMkLst>
          <pc:docMk/>
          <pc:sldMk cId="103415103" sldId="366"/>
        </pc:sldMkLst>
        <pc:spChg chg="add del mod">
          <ac:chgData name="Siobhán Dolan" userId="5fb224f7-af86-4327-acb4-fa0c8c23e721" providerId="ADAL" clId="{64C1A3B1-C83F-41BE-A946-4A99D8992BAC}" dt="2019-03-10T14:38:16.530" v="306"/>
          <ac:spMkLst>
            <pc:docMk/>
            <pc:sldMk cId="103415103" sldId="366"/>
            <ac:spMk id="10" creationId="{5C456C91-6D62-4A94-AEA0-18722EB7B196}"/>
          </ac:spMkLst>
        </pc:spChg>
        <pc:spChg chg="add del mod">
          <ac:chgData name="Siobhán Dolan" userId="5fb224f7-af86-4327-acb4-fa0c8c23e721" providerId="ADAL" clId="{64C1A3B1-C83F-41BE-A946-4A99D8992BAC}" dt="2019-03-10T14:38:16.530" v="306"/>
          <ac:spMkLst>
            <pc:docMk/>
            <pc:sldMk cId="103415103" sldId="366"/>
            <ac:spMk id="11" creationId="{4421E288-EF3C-450C-9CA1-648E04582D88}"/>
          </ac:spMkLst>
        </pc:spChg>
        <pc:spChg chg="add del mod">
          <ac:chgData name="Siobhán Dolan" userId="5fb224f7-af86-4327-acb4-fa0c8c23e721" providerId="ADAL" clId="{64C1A3B1-C83F-41BE-A946-4A99D8992BAC}" dt="2019-03-10T14:38:16.530" v="306"/>
          <ac:spMkLst>
            <pc:docMk/>
            <pc:sldMk cId="103415103" sldId="366"/>
            <ac:spMk id="12" creationId="{80875520-6767-4CA4-91B3-C75CBAAD1262}"/>
          </ac:spMkLst>
        </pc:spChg>
        <pc:spChg chg="topLvl">
          <ac:chgData name="Siobhán Dolan" userId="5fb224f7-af86-4327-acb4-fa0c8c23e721" providerId="ADAL" clId="{64C1A3B1-C83F-41BE-A946-4A99D8992BAC}" dt="2019-03-10T14:41:02.200" v="382" actId="478"/>
          <ac:spMkLst>
            <pc:docMk/>
            <pc:sldMk cId="103415103" sldId="366"/>
            <ac:spMk id="13" creationId="{44921732-7EB8-4B19-A8C8-AE1562FC1636}"/>
          </ac:spMkLst>
        </pc:spChg>
        <pc:spChg chg="mod">
          <ac:chgData name="Siobhán Dolan" userId="5fb224f7-af86-4327-acb4-fa0c8c23e721" providerId="ADAL" clId="{64C1A3B1-C83F-41BE-A946-4A99D8992BAC}" dt="2019-03-10T14:36:11.588" v="280" actId="120"/>
          <ac:spMkLst>
            <pc:docMk/>
            <pc:sldMk cId="103415103" sldId="366"/>
            <ac:spMk id="19" creationId="{5252A847-DE45-4FA3-A1F8-EEBEB845FF8E}"/>
          </ac:spMkLst>
        </pc:spChg>
        <pc:spChg chg="add">
          <ac:chgData name="Siobhán Dolan" userId="5fb224f7-af86-4327-acb4-fa0c8c23e721" providerId="ADAL" clId="{64C1A3B1-C83F-41BE-A946-4A99D8992BAC}" dt="2019-03-11T18:46:13.403" v="1008"/>
          <ac:spMkLst>
            <pc:docMk/>
            <pc:sldMk cId="103415103" sldId="366"/>
            <ac:spMk id="24" creationId="{23BC76F7-A611-4E23-9F86-5635E0B57D45}"/>
          </ac:spMkLst>
        </pc:spChg>
        <pc:spChg chg="add del mod">
          <ac:chgData name="Siobhán Dolan" userId="5fb224f7-af86-4327-acb4-fa0c8c23e721" providerId="ADAL" clId="{64C1A3B1-C83F-41BE-A946-4A99D8992BAC}" dt="2019-03-10T14:38:16.530" v="306"/>
          <ac:spMkLst>
            <pc:docMk/>
            <pc:sldMk cId="103415103" sldId="366"/>
            <ac:spMk id="26" creationId="{BE8FECFA-2ACD-4E2D-A4CF-C8C8D8A02282}"/>
          </ac:spMkLst>
        </pc:spChg>
        <pc:spChg chg="add del mod">
          <ac:chgData name="Siobhán Dolan" userId="5fb224f7-af86-4327-acb4-fa0c8c23e721" providerId="ADAL" clId="{64C1A3B1-C83F-41BE-A946-4A99D8992BAC}" dt="2019-03-10T14:38:16.530" v="306"/>
          <ac:spMkLst>
            <pc:docMk/>
            <pc:sldMk cId="103415103" sldId="366"/>
            <ac:spMk id="27" creationId="{3E1E621A-F6E8-489F-804F-2F9C7DCC5651}"/>
          </ac:spMkLst>
        </pc:spChg>
        <pc:spChg chg="add del mod">
          <ac:chgData name="Siobhán Dolan" userId="5fb224f7-af86-4327-acb4-fa0c8c23e721" providerId="ADAL" clId="{64C1A3B1-C83F-41BE-A946-4A99D8992BAC}" dt="2019-03-10T14:38:16.530" v="306"/>
          <ac:spMkLst>
            <pc:docMk/>
            <pc:sldMk cId="103415103" sldId="366"/>
            <ac:spMk id="28" creationId="{3CF8F784-915D-4361-BC0F-9BAEA4201EEF}"/>
          </ac:spMkLst>
        </pc:spChg>
        <pc:spChg chg="add mod">
          <ac:chgData name="Siobhán Dolan" userId="5fb224f7-af86-4327-acb4-fa0c8c23e721" providerId="ADAL" clId="{64C1A3B1-C83F-41BE-A946-4A99D8992BAC}" dt="2019-03-10T14:41:28.578" v="387" actId="164"/>
          <ac:spMkLst>
            <pc:docMk/>
            <pc:sldMk cId="103415103" sldId="366"/>
            <ac:spMk id="29" creationId="{3C748B8F-B447-4E56-A83F-6C3031509FBC}"/>
          </ac:spMkLst>
        </pc:spChg>
        <pc:spChg chg="add mod">
          <ac:chgData name="Siobhán Dolan" userId="5fb224f7-af86-4327-acb4-fa0c8c23e721" providerId="ADAL" clId="{64C1A3B1-C83F-41BE-A946-4A99D8992BAC}" dt="2019-03-10T14:40:05.275" v="340" actId="164"/>
          <ac:spMkLst>
            <pc:docMk/>
            <pc:sldMk cId="103415103" sldId="366"/>
            <ac:spMk id="30" creationId="{A2F5DE7D-83E3-4E71-86DE-79E25A18F459}"/>
          </ac:spMkLst>
        </pc:spChg>
        <pc:spChg chg="add mod">
          <ac:chgData name="Siobhán Dolan" userId="5fb224f7-af86-4327-acb4-fa0c8c23e721" providerId="ADAL" clId="{64C1A3B1-C83F-41BE-A946-4A99D8992BAC}" dt="2019-03-10T14:40:44.719" v="365" actId="164"/>
          <ac:spMkLst>
            <pc:docMk/>
            <pc:sldMk cId="103415103" sldId="366"/>
            <ac:spMk id="31" creationId="{29B1D0BD-9C97-4656-9936-AFACAD5BC156}"/>
          </ac:spMkLst>
        </pc:spChg>
        <pc:spChg chg="add mod">
          <ac:chgData name="Siobhán Dolan" userId="5fb224f7-af86-4327-acb4-fa0c8c23e721" providerId="ADAL" clId="{64C1A3B1-C83F-41BE-A946-4A99D8992BAC}" dt="2019-03-10T14:41:37.812" v="392" actId="1076"/>
          <ac:spMkLst>
            <pc:docMk/>
            <pc:sldMk cId="103415103" sldId="366"/>
            <ac:spMk id="39" creationId="{7ECDF8D2-3609-4F88-91B2-D24C728B0EE9}"/>
          </ac:spMkLst>
        </pc:spChg>
        <pc:spChg chg="add mod">
          <ac:chgData name="Siobhán Dolan" userId="5fb224f7-af86-4327-acb4-fa0c8c23e721" providerId="ADAL" clId="{64C1A3B1-C83F-41BE-A946-4A99D8992BAC}" dt="2019-03-10T14:40:44.719" v="365" actId="164"/>
          <ac:spMkLst>
            <pc:docMk/>
            <pc:sldMk cId="103415103" sldId="366"/>
            <ac:spMk id="40" creationId="{C7F8F69C-0485-4AD8-83FF-1526C6CFEA5A}"/>
          </ac:spMkLst>
        </pc:spChg>
        <pc:spChg chg="add mod">
          <ac:chgData name="Siobhán Dolan" userId="5fb224f7-af86-4327-acb4-fa0c8c23e721" providerId="ADAL" clId="{64C1A3B1-C83F-41BE-A946-4A99D8992BAC}" dt="2019-03-10T14:40:23.690" v="361" actId="1076"/>
          <ac:spMkLst>
            <pc:docMk/>
            <pc:sldMk cId="103415103" sldId="366"/>
            <ac:spMk id="41" creationId="{1E90F983-8D37-4A63-BD8A-F7DED2895A5F}"/>
          </ac:spMkLst>
        </pc:spChg>
        <pc:spChg chg="add">
          <ac:chgData name="Siobhán Dolan" userId="5fb224f7-af86-4327-acb4-fa0c8c23e721" providerId="ADAL" clId="{64C1A3B1-C83F-41BE-A946-4A99D8992BAC}" dt="2019-03-10T15:08:36.708" v="848"/>
          <ac:spMkLst>
            <pc:docMk/>
            <pc:sldMk cId="103415103" sldId="366"/>
            <ac:spMk id="43" creationId="{7124B4EC-4D15-4480-AE34-7B2DCC5B7F83}"/>
          </ac:spMkLst>
        </pc:spChg>
        <pc:grpChg chg="add mod">
          <ac:chgData name="Siobhán Dolan" userId="5fb224f7-af86-4327-acb4-fa0c8c23e721" providerId="ADAL" clId="{64C1A3B1-C83F-41BE-A946-4A99D8992BAC}" dt="2019-03-10T14:41:13.073" v="384" actId="1076"/>
          <ac:grpSpMkLst>
            <pc:docMk/>
            <pc:sldMk cId="103415103" sldId="366"/>
            <ac:grpSpMk id="2" creationId="{5527BCFB-22D9-4534-B4F5-476460DC8A6B}"/>
          </ac:grpSpMkLst>
        </pc:grpChg>
        <pc:grpChg chg="add mod">
          <ac:chgData name="Siobhán Dolan" userId="5fb224f7-af86-4327-acb4-fa0c8c23e721" providerId="ADAL" clId="{64C1A3B1-C83F-41BE-A946-4A99D8992BAC}" dt="2019-03-10T14:41:07.817" v="383" actId="1076"/>
          <ac:grpSpMkLst>
            <pc:docMk/>
            <pc:sldMk cId="103415103" sldId="366"/>
            <ac:grpSpMk id="3" creationId="{0E325AB5-3FCD-4E72-907C-2D7945CD5DE2}"/>
          </ac:grpSpMkLst>
        </pc:grpChg>
        <pc:grpChg chg="add mod">
          <ac:chgData name="Siobhán Dolan" userId="5fb224f7-af86-4327-acb4-fa0c8c23e721" providerId="ADAL" clId="{64C1A3B1-C83F-41BE-A946-4A99D8992BAC}" dt="2019-03-10T14:41:28.578" v="387" actId="164"/>
          <ac:grpSpMkLst>
            <pc:docMk/>
            <pc:sldMk cId="103415103" sldId="366"/>
            <ac:grpSpMk id="4" creationId="{95B567B9-173C-4BD3-BE5F-43F816EE8BD0}"/>
          </ac:grpSpMkLst>
        </pc:grpChg>
        <pc:grpChg chg="add mod">
          <ac:chgData name="Siobhán Dolan" userId="5fb224f7-af86-4327-acb4-fa0c8c23e721" providerId="ADAL" clId="{64C1A3B1-C83F-41BE-A946-4A99D8992BAC}" dt="2019-03-10T14:41:47.205" v="393" actId="1076"/>
          <ac:grpSpMkLst>
            <pc:docMk/>
            <pc:sldMk cId="103415103" sldId="366"/>
            <ac:grpSpMk id="5" creationId="{C2BC7FD9-32C9-4C1E-AF16-2C64F3256387}"/>
          </ac:grpSpMkLst>
        </pc:grpChg>
        <pc:grpChg chg="del">
          <ac:chgData name="Siobhán Dolan" userId="5fb224f7-af86-4327-acb4-fa0c8c23e721" providerId="ADAL" clId="{64C1A3B1-C83F-41BE-A946-4A99D8992BAC}" dt="2019-03-10T14:41:02.200" v="382" actId="478"/>
          <ac:grpSpMkLst>
            <pc:docMk/>
            <pc:sldMk cId="103415103" sldId="366"/>
            <ac:grpSpMk id="7" creationId="{A58DA397-334D-418C-A1CC-064F945F9E72}"/>
          </ac:grpSpMkLst>
        </pc:grpChg>
        <pc:grpChg chg="del">
          <ac:chgData name="Siobhán Dolan" userId="5fb224f7-af86-4327-acb4-fa0c8c23e721" providerId="ADAL" clId="{64C1A3B1-C83F-41BE-A946-4A99D8992BAC}" dt="2019-03-10T15:08:34.426" v="847" actId="478"/>
          <ac:grpSpMkLst>
            <pc:docMk/>
            <pc:sldMk cId="103415103" sldId="366"/>
            <ac:grpSpMk id="16" creationId="{B31300A9-E3C5-4701-8EF1-45ED088A04DD}"/>
          </ac:grpSpMkLst>
        </pc:grpChg>
        <pc:picChg chg="del topLvl">
          <ac:chgData name="Siobhán Dolan" userId="5fb224f7-af86-4327-acb4-fa0c8c23e721" providerId="ADAL" clId="{64C1A3B1-C83F-41BE-A946-4A99D8992BAC}" dt="2019-03-10T14:41:02.200" v="382" actId="478"/>
          <ac:picMkLst>
            <pc:docMk/>
            <pc:sldMk cId="103415103" sldId="366"/>
            <ac:picMk id="14" creationId="{C6123E0C-7423-4619-8987-D8ED70D18E75}"/>
          </ac:picMkLst>
        </pc:picChg>
        <pc:picChg chg="add">
          <ac:chgData name="Siobhán Dolan" userId="5fb224f7-af86-4327-acb4-fa0c8c23e721" providerId="ADAL" clId="{64C1A3B1-C83F-41BE-A946-4A99D8992BAC}" dt="2019-03-10T15:08:36.708" v="848"/>
          <ac:picMkLst>
            <pc:docMk/>
            <pc:sldMk cId="103415103" sldId="366"/>
            <ac:picMk id="42" creationId="{826066EF-5F24-47E0-89C8-C89C58664A61}"/>
          </ac:picMkLst>
        </pc:picChg>
        <pc:cxnChg chg="add del mod">
          <ac:chgData name="Siobhán Dolan" userId="5fb224f7-af86-4327-acb4-fa0c8c23e721" providerId="ADAL" clId="{64C1A3B1-C83F-41BE-A946-4A99D8992BAC}" dt="2019-03-10T14:38:16.530" v="306"/>
          <ac:cxnSpMkLst>
            <pc:docMk/>
            <pc:sldMk cId="103415103" sldId="366"/>
            <ac:cxnSpMk id="15" creationId="{CFF94A57-E4A6-4B9E-BDB3-F865F9B98BE9}"/>
          </ac:cxnSpMkLst>
        </pc:cxnChg>
        <pc:cxnChg chg="add del mod">
          <ac:chgData name="Siobhán Dolan" userId="5fb224f7-af86-4327-acb4-fa0c8c23e721" providerId="ADAL" clId="{64C1A3B1-C83F-41BE-A946-4A99D8992BAC}" dt="2019-03-10T14:38:16.530" v="306"/>
          <ac:cxnSpMkLst>
            <pc:docMk/>
            <pc:sldMk cId="103415103" sldId="366"/>
            <ac:cxnSpMk id="20" creationId="{1657732E-8ADD-4C16-A091-7654A0CE9F3E}"/>
          </ac:cxnSpMkLst>
        </pc:cxnChg>
        <pc:cxnChg chg="add del mod">
          <ac:chgData name="Siobhán Dolan" userId="5fb224f7-af86-4327-acb4-fa0c8c23e721" providerId="ADAL" clId="{64C1A3B1-C83F-41BE-A946-4A99D8992BAC}" dt="2019-03-10T14:38:16.530" v="306"/>
          <ac:cxnSpMkLst>
            <pc:docMk/>
            <pc:sldMk cId="103415103" sldId="366"/>
            <ac:cxnSpMk id="21" creationId="{DD6B1B2D-5C7C-440E-AEB7-AE4C9006ADEB}"/>
          </ac:cxnSpMkLst>
        </pc:cxnChg>
        <pc:cxnChg chg="add del mod">
          <ac:chgData name="Siobhán Dolan" userId="5fb224f7-af86-4327-acb4-fa0c8c23e721" providerId="ADAL" clId="{64C1A3B1-C83F-41BE-A946-4A99D8992BAC}" dt="2019-03-10T14:38:16.530" v="306"/>
          <ac:cxnSpMkLst>
            <pc:docMk/>
            <pc:sldMk cId="103415103" sldId="366"/>
            <ac:cxnSpMk id="22" creationId="{61791F2A-43EB-4127-BD74-D6503D7B3F58}"/>
          </ac:cxnSpMkLst>
        </pc:cxnChg>
        <pc:cxnChg chg="add del mod">
          <ac:chgData name="Siobhán Dolan" userId="5fb224f7-af86-4327-acb4-fa0c8c23e721" providerId="ADAL" clId="{64C1A3B1-C83F-41BE-A946-4A99D8992BAC}" dt="2019-03-10T14:38:16.530" v="306"/>
          <ac:cxnSpMkLst>
            <pc:docMk/>
            <pc:sldMk cId="103415103" sldId="366"/>
            <ac:cxnSpMk id="23" creationId="{04D4647B-B208-43BE-9031-B82357BB546C}"/>
          </ac:cxnSpMkLst>
        </pc:cxnChg>
        <pc:cxnChg chg="add del mod">
          <ac:chgData name="Siobhán Dolan" userId="5fb224f7-af86-4327-acb4-fa0c8c23e721" providerId="ADAL" clId="{64C1A3B1-C83F-41BE-A946-4A99D8992BAC}" dt="2019-03-10T14:38:16.530" v="306"/>
          <ac:cxnSpMkLst>
            <pc:docMk/>
            <pc:sldMk cId="103415103" sldId="366"/>
            <ac:cxnSpMk id="24" creationId="{A1D4C74A-E43D-4843-851E-5E48FC7CEC05}"/>
          </ac:cxnSpMkLst>
        </pc:cxnChg>
        <pc:cxnChg chg="add del mod">
          <ac:chgData name="Siobhán Dolan" userId="5fb224f7-af86-4327-acb4-fa0c8c23e721" providerId="ADAL" clId="{64C1A3B1-C83F-41BE-A946-4A99D8992BAC}" dt="2019-03-10T14:38:16.530" v="306"/>
          <ac:cxnSpMkLst>
            <pc:docMk/>
            <pc:sldMk cId="103415103" sldId="366"/>
            <ac:cxnSpMk id="25" creationId="{0B726FE7-78DC-407F-B6C0-B79F00D73A5B}"/>
          </ac:cxnSpMkLst>
        </pc:cxnChg>
        <pc:cxnChg chg="add mod">
          <ac:chgData name="Siobhán Dolan" userId="5fb224f7-af86-4327-acb4-fa0c8c23e721" providerId="ADAL" clId="{64C1A3B1-C83F-41BE-A946-4A99D8992BAC}" dt="2019-03-10T14:40:05.275" v="340" actId="164"/>
          <ac:cxnSpMkLst>
            <pc:docMk/>
            <pc:sldMk cId="103415103" sldId="366"/>
            <ac:cxnSpMk id="32" creationId="{464E6B49-1F06-4EAD-8333-3E23EEF6EBBB}"/>
          </ac:cxnSpMkLst>
        </pc:cxnChg>
        <pc:cxnChg chg="add mod">
          <ac:chgData name="Siobhán Dolan" userId="5fb224f7-af86-4327-acb4-fa0c8c23e721" providerId="ADAL" clId="{64C1A3B1-C83F-41BE-A946-4A99D8992BAC}" dt="2019-03-10T14:40:44.719" v="365" actId="164"/>
          <ac:cxnSpMkLst>
            <pc:docMk/>
            <pc:sldMk cId="103415103" sldId="366"/>
            <ac:cxnSpMk id="33" creationId="{AA531A40-168C-46D3-857D-D7AC01F9E245}"/>
          </ac:cxnSpMkLst>
        </pc:cxnChg>
        <pc:cxnChg chg="add mod">
          <ac:chgData name="Siobhán Dolan" userId="5fb224f7-af86-4327-acb4-fa0c8c23e721" providerId="ADAL" clId="{64C1A3B1-C83F-41BE-A946-4A99D8992BAC}" dt="2019-03-10T14:40:44.719" v="365" actId="164"/>
          <ac:cxnSpMkLst>
            <pc:docMk/>
            <pc:sldMk cId="103415103" sldId="366"/>
            <ac:cxnSpMk id="34" creationId="{2E57A9AE-015F-46E7-8D01-48CD33C70250}"/>
          </ac:cxnSpMkLst>
        </pc:cxnChg>
        <pc:cxnChg chg="add mod">
          <ac:chgData name="Siobhán Dolan" userId="5fb224f7-af86-4327-acb4-fa0c8c23e721" providerId="ADAL" clId="{64C1A3B1-C83F-41BE-A946-4A99D8992BAC}" dt="2019-03-10T14:40:05.275" v="340" actId="164"/>
          <ac:cxnSpMkLst>
            <pc:docMk/>
            <pc:sldMk cId="103415103" sldId="366"/>
            <ac:cxnSpMk id="35" creationId="{5A05D8D2-0551-4BE5-AF51-B9607EE7EC62}"/>
          </ac:cxnSpMkLst>
        </pc:cxnChg>
        <pc:cxnChg chg="add mod">
          <ac:chgData name="Siobhán Dolan" userId="5fb224f7-af86-4327-acb4-fa0c8c23e721" providerId="ADAL" clId="{64C1A3B1-C83F-41BE-A946-4A99D8992BAC}" dt="2019-03-10T14:41:24.192" v="386" actId="164"/>
          <ac:cxnSpMkLst>
            <pc:docMk/>
            <pc:sldMk cId="103415103" sldId="366"/>
            <ac:cxnSpMk id="36" creationId="{AC768F23-ED32-4C27-B8D2-F2AF845D5E37}"/>
          </ac:cxnSpMkLst>
        </pc:cxnChg>
        <pc:cxnChg chg="add mod">
          <ac:chgData name="Siobhán Dolan" userId="5fb224f7-af86-4327-acb4-fa0c8c23e721" providerId="ADAL" clId="{64C1A3B1-C83F-41BE-A946-4A99D8992BAC}" dt="2019-03-10T14:41:24.192" v="386" actId="164"/>
          <ac:cxnSpMkLst>
            <pc:docMk/>
            <pc:sldMk cId="103415103" sldId="366"/>
            <ac:cxnSpMk id="37" creationId="{0B478560-000A-4FF7-B367-6BD80DEF1C98}"/>
          </ac:cxnSpMkLst>
        </pc:cxnChg>
        <pc:cxnChg chg="add mod">
          <ac:chgData name="Siobhán Dolan" userId="5fb224f7-af86-4327-acb4-fa0c8c23e721" providerId="ADAL" clId="{64C1A3B1-C83F-41BE-A946-4A99D8992BAC}" dt="2019-03-10T14:40:44.719" v="365" actId="164"/>
          <ac:cxnSpMkLst>
            <pc:docMk/>
            <pc:sldMk cId="103415103" sldId="366"/>
            <ac:cxnSpMk id="38" creationId="{03776F7C-C6D5-48D2-87E8-7416D54B0C9A}"/>
          </ac:cxnSpMkLst>
        </pc:cxnChg>
      </pc:sldChg>
      <pc:sldChg chg="addSp delSp modSp">
        <pc:chgData name="Siobhán Dolan" userId="5fb224f7-af86-4327-acb4-fa0c8c23e721" providerId="ADAL" clId="{64C1A3B1-C83F-41BE-A946-4A99D8992BAC}" dt="2019-03-11T18:46:36.679" v="1014"/>
        <pc:sldMkLst>
          <pc:docMk/>
          <pc:sldMk cId="1563261049" sldId="374"/>
        </pc:sldMkLst>
        <pc:spChg chg="mod">
          <ac:chgData name="Siobhán Dolan" userId="5fb224f7-af86-4327-acb4-fa0c8c23e721" providerId="ADAL" clId="{64C1A3B1-C83F-41BE-A946-4A99D8992BAC}" dt="2019-03-10T14:56:11.851" v="577" actId="113"/>
          <ac:spMkLst>
            <pc:docMk/>
            <pc:sldMk cId="1563261049" sldId="374"/>
            <ac:spMk id="9" creationId="{40A4DDBC-A1E3-49B0-9D0F-7E5A2D0352B3}"/>
          </ac:spMkLst>
        </pc:spChg>
        <pc:spChg chg="add del">
          <ac:chgData name="Siobhán Dolan" userId="5fb224f7-af86-4327-acb4-fa0c8c23e721" providerId="ADAL" clId="{64C1A3B1-C83F-41BE-A946-4A99D8992BAC}" dt="2019-03-10T14:57:08.447" v="583"/>
          <ac:spMkLst>
            <pc:docMk/>
            <pc:sldMk cId="1563261049" sldId="374"/>
            <ac:spMk id="10" creationId="{3912EBD0-E699-45AF-9F81-4525423BFE78}"/>
          </ac:spMkLst>
        </pc:spChg>
        <pc:spChg chg="mod">
          <ac:chgData name="Siobhán Dolan" userId="5fb224f7-af86-4327-acb4-fa0c8c23e721" providerId="ADAL" clId="{64C1A3B1-C83F-41BE-A946-4A99D8992BAC}" dt="2019-03-10T14:58:06.334" v="599" actId="1076"/>
          <ac:spMkLst>
            <pc:docMk/>
            <pc:sldMk cId="1563261049" sldId="374"/>
            <ac:spMk id="12" creationId="{1EA1710C-D077-4171-8D62-83155D08F662}"/>
          </ac:spMkLst>
        </pc:spChg>
        <pc:spChg chg="mod">
          <ac:chgData name="Siobhán Dolan" userId="5fb224f7-af86-4327-acb4-fa0c8c23e721" providerId="ADAL" clId="{64C1A3B1-C83F-41BE-A946-4A99D8992BAC}" dt="2019-03-10T14:58:22.098" v="609" actId="1076"/>
          <ac:spMkLst>
            <pc:docMk/>
            <pc:sldMk cId="1563261049" sldId="374"/>
            <ac:spMk id="13" creationId="{A2642045-208C-4B98-8EB5-B958DEBB985A}"/>
          </ac:spMkLst>
        </pc:spChg>
        <pc:spChg chg="mod">
          <ac:chgData name="Siobhán Dolan" userId="5fb224f7-af86-4327-acb4-fa0c8c23e721" providerId="ADAL" clId="{64C1A3B1-C83F-41BE-A946-4A99D8992BAC}" dt="2019-03-10T14:58:04.357" v="598" actId="20577"/>
          <ac:spMkLst>
            <pc:docMk/>
            <pc:sldMk cId="1563261049" sldId="374"/>
            <ac:spMk id="14" creationId="{2F92E588-D277-49BE-B8C6-BEB54D60866B}"/>
          </ac:spMkLst>
        </pc:spChg>
        <pc:spChg chg="mod">
          <ac:chgData name="Siobhán Dolan" userId="5fb224f7-af86-4327-acb4-fa0c8c23e721" providerId="ADAL" clId="{64C1A3B1-C83F-41BE-A946-4A99D8992BAC}" dt="2019-03-11T18:39:35.393" v="994" actId="1037"/>
          <ac:spMkLst>
            <pc:docMk/>
            <pc:sldMk cId="1563261049" sldId="374"/>
            <ac:spMk id="15" creationId="{F3C347B9-644A-4C84-8B93-A6D65F515362}"/>
          </ac:spMkLst>
        </pc:spChg>
        <pc:spChg chg="add">
          <ac:chgData name="Siobhán Dolan" userId="5fb224f7-af86-4327-acb4-fa0c8c23e721" providerId="ADAL" clId="{64C1A3B1-C83F-41BE-A946-4A99D8992BAC}" dt="2019-03-11T18:46:36.679" v="1014"/>
          <ac:spMkLst>
            <pc:docMk/>
            <pc:sldMk cId="1563261049" sldId="374"/>
            <ac:spMk id="17" creationId="{981F2A86-15B1-4A61-A018-4B040C8F099E}"/>
          </ac:spMkLst>
        </pc:spChg>
        <pc:spChg chg="mod">
          <ac:chgData name="Siobhán Dolan" userId="5fb224f7-af86-4327-acb4-fa0c8c23e721" providerId="ADAL" clId="{64C1A3B1-C83F-41BE-A946-4A99D8992BAC}" dt="2019-03-10T14:56:30.570" v="581" actId="255"/>
          <ac:spMkLst>
            <pc:docMk/>
            <pc:sldMk cId="1563261049" sldId="374"/>
            <ac:spMk id="19" creationId="{5252A847-DE45-4FA3-A1F8-EEBEB845FF8E}"/>
          </ac:spMkLst>
        </pc:spChg>
        <pc:spChg chg="del">
          <ac:chgData name="Siobhán Dolan" userId="5fb224f7-af86-4327-acb4-fa0c8c23e721" providerId="ADAL" clId="{64C1A3B1-C83F-41BE-A946-4A99D8992BAC}" dt="2019-03-10T14:58:48.035" v="618" actId="478"/>
          <ac:spMkLst>
            <pc:docMk/>
            <pc:sldMk cId="1563261049" sldId="374"/>
            <ac:spMk id="20" creationId="{AFB33ECE-AE18-47A7-A08F-E22B1875EE1D}"/>
          </ac:spMkLst>
        </pc:spChg>
        <pc:spChg chg="add mod">
          <ac:chgData name="Siobhán Dolan" userId="5fb224f7-af86-4327-acb4-fa0c8c23e721" providerId="ADAL" clId="{64C1A3B1-C83F-41BE-A946-4A99D8992BAC}" dt="2019-03-11T18:39:30.034" v="993" actId="1037"/>
          <ac:spMkLst>
            <pc:docMk/>
            <pc:sldMk cId="1563261049" sldId="374"/>
            <ac:spMk id="23" creationId="{3B153481-059D-4381-8D47-E69C7C4D12CD}"/>
          </ac:spMkLst>
        </pc:spChg>
        <pc:spChg chg="add mod">
          <ac:chgData name="Siobhán Dolan" userId="5fb224f7-af86-4327-acb4-fa0c8c23e721" providerId="ADAL" clId="{64C1A3B1-C83F-41BE-A946-4A99D8992BAC}" dt="2019-03-10T15:00:50.805" v="646" actId="1076"/>
          <ac:spMkLst>
            <pc:docMk/>
            <pc:sldMk cId="1563261049" sldId="374"/>
            <ac:spMk id="24" creationId="{E5C84CF9-10FA-4398-8BFA-35222282C379}"/>
          </ac:spMkLst>
        </pc:spChg>
        <pc:spChg chg="add">
          <ac:chgData name="Siobhán Dolan" userId="5fb224f7-af86-4327-acb4-fa0c8c23e721" providerId="ADAL" clId="{64C1A3B1-C83F-41BE-A946-4A99D8992BAC}" dt="2019-03-10T15:07:53.451" v="838"/>
          <ac:spMkLst>
            <pc:docMk/>
            <pc:sldMk cId="1563261049" sldId="374"/>
            <ac:spMk id="26" creationId="{573DAA95-D963-4B6E-A1C1-FBD4A598CC97}"/>
          </ac:spMkLst>
        </pc:spChg>
        <pc:grpChg chg="add mod">
          <ac:chgData name="Siobhán Dolan" userId="5fb224f7-af86-4327-acb4-fa0c8c23e721" providerId="ADAL" clId="{64C1A3B1-C83F-41BE-A946-4A99D8992BAC}" dt="2019-03-10T15:00:20.292" v="641" actId="1076"/>
          <ac:grpSpMkLst>
            <pc:docMk/>
            <pc:sldMk cId="1563261049" sldId="374"/>
            <ac:grpSpMk id="5" creationId="{06830AD8-BC83-4847-AA06-2C86B3430FDC}"/>
          </ac:grpSpMkLst>
        </pc:grpChg>
        <pc:grpChg chg="add mod">
          <ac:chgData name="Siobhán Dolan" userId="5fb224f7-af86-4327-acb4-fa0c8c23e721" providerId="ADAL" clId="{64C1A3B1-C83F-41BE-A946-4A99D8992BAC}" dt="2019-03-10T15:00:16.382" v="640" actId="164"/>
          <ac:grpSpMkLst>
            <pc:docMk/>
            <pc:sldMk cId="1563261049" sldId="374"/>
            <ac:grpSpMk id="11" creationId="{881636E8-3F12-47CE-947B-91FC434E2F34}"/>
          </ac:grpSpMkLst>
        </pc:grpChg>
        <pc:grpChg chg="del">
          <ac:chgData name="Siobhán Dolan" userId="5fb224f7-af86-4327-acb4-fa0c8c23e721" providerId="ADAL" clId="{64C1A3B1-C83F-41BE-A946-4A99D8992BAC}" dt="2019-03-10T15:07:51.042" v="837" actId="478"/>
          <ac:grpSpMkLst>
            <pc:docMk/>
            <pc:sldMk cId="1563261049" sldId="374"/>
            <ac:grpSpMk id="16" creationId="{B31300A9-E3C5-4701-8EF1-45ED088A04DD}"/>
          </ac:grpSpMkLst>
        </pc:grpChg>
        <pc:picChg chg="add del">
          <ac:chgData name="Siobhán Dolan" userId="5fb224f7-af86-4327-acb4-fa0c8c23e721" providerId="ADAL" clId="{64C1A3B1-C83F-41BE-A946-4A99D8992BAC}" dt="2019-03-10T15:00:03.805" v="637" actId="478"/>
          <ac:picMkLst>
            <pc:docMk/>
            <pc:sldMk cId="1563261049" sldId="374"/>
            <ac:picMk id="3" creationId="{C22A6002-A888-453A-916F-1A3E3F6228C6}"/>
          </ac:picMkLst>
        </pc:picChg>
        <pc:picChg chg="add">
          <ac:chgData name="Siobhán Dolan" userId="5fb224f7-af86-4327-acb4-fa0c8c23e721" providerId="ADAL" clId="{64C1A3B1-C83F-41BE-A946-4A99D8992BAC}" dt="2019-03-10T15:07:53.451" v="838"/>
          <ac:picMkLst>
            <pc:docMk/>
            <pc:sldMk cId="1563261049" sldId="374"/>
            <ac:picMk id="25" creationId="{A018736B-6769-4C01-B2D5-FBF6AE486C83}"/>
          </ac:picMkLst>
        </pc:picChg>
        <pc:cxnChg chg="mod">
          <ac:chgData name="Siobhán Dolan" userId="5fb224f7-af86-4327-acb4-fa0c8c23e721" providerId="ADAL" clId="{64C1A3B1-C83F-41BE-A946-4A99D8992BAC}" dt="2019-03-10T14:57:41.530" v="586" actId="14100"/>
          <ac:cxnSpMkLst>
            <pc:docMk/>
            <pc:sldMk cId="1563261049" sldId="374"/>
            <ac:cxnSpMk id="21" creationId="{9CF89888-2507-42B2-BFFF-C16B43C180F6}"/>
          </ac:cxnSpMkLst>
        </pc:cxnChg>
        <pc:cxnChg chg="mod">
          <ac:chgData name="Siobhán Dolan" userId="5fb224f7-af86-4327-acb4-fa0c8c23e721" providerId="ADAL" clId="{64C1A3B1-C83F-41BE-A946-4A99D8992BAC}" dt="2019-03-10T14:57:56.288" v="597" actId="1038"/>
          <ac:cxnSpMkLst>
            <pc:docMk/>
            <pc:sldMk cId="1563261049" sldId="374"/>
            <ac:cxnSpMk id="22" creationId="{799D6293-9E71-4E49-98D0-4BE20166E798}"/>
          </ac:cxnSpMkLst>
        </pc:cxnChg>
      </pc:sldChg>
      <pc:sldChg chg="addSp delSp modSp add">
        <pc:chgData name="Siobhán Dolan" userId="5fb224f7-af86-4327-acb4-fa0c8c23e721" providerId="ADAL" clId="{64C1A3B1-C83F-41BE-A946-4A99D8992BAC}" dt="2019-03-11T18:45:58.888" v="1004" actId="1076"/>
        <pc:sldMkLst>
          <pc:docMk/>
          <pc:sldMk cId="1092305451" sldId="375"/>
        </pc:sldMkLst>
        <pc:spChg chg="mod">
          <ac:chgData name="Siobhán Dolan" userId="5fb224f7-af86-4327-acb4-fa0c8c23e721" providerId="ADAL" clId="{64C1A3B1-C83F-41BE-A946-4A99D8992BAC}" dt="2019-03-10T15:04:28.816" v="699" actId="1038"/>
          <ac:spMkLst>
            <pc:docMk/>
            <pc:sldMk cId="1092305451" sldId="375"/>
            <ac:spMk id="10" creationId="{92341028-4FF9-4094-81BB-3CF8BB357246}"/>
          </ac:spMkLst>
        </pc:spChg>
        <pc:spChg chg="add mod">
          <ac:chgData name="Siobhán Dolan" userId="5fb224f7-af86-4327-acb4-fa0c8c23e721" providerId="ADAL" clId="{64C1A3B1-C83F-41BE-A946-4A99D8992BAC}" dt="2019-03-11T18:45:58.888" v="1004" actId="1076"/>
          <ac:spMkLst>
            <pc:docMk/>
            <pc:sldMk cId="1092305451" sldId="375"/>
            <ac:spMk id="42" creationId="{3F74F467-F8C5-4E52-896B-8261DDE42276}"/>
          </ac:spMkLst>
        </pc:spChg>
        <pc:grpChg chg="add del mod">
          <ac:chgData name="Siobhán Dolan" userId="5fb224f7-af86-4327-acb4-fa0c8c23e721" providerId="ADAL" clId="{64C1A3B1-C83F-41BE-A946-4A99D8992BAC}" dt="2019-03-10T15:05:48.297" v="803" actId="478"/>
          <ac:grpSpMkLst>
            <pc:docMk/>
            <pc:sldMk cId="1092305451" sldId="375"/>
            <ac:grpSpMk id="2" creationId="{E1EE3BB0-55EF-4586-BBDC-56E3A4728D2D}"/>
          </ac:grpSpMkLst>
        </pc:grpChg>
        <pc:grpChg chg="mod topLvl">
          <ac:chgData name="Siobhán Dolan" userId="5fb224f7-af86-4327-acb4-fa0c8c23e721" providerId="ADAL" clId="{64C1A3B1-C83F-41BE-A946-4A99D8992BAC}" dt="2019-03-10T15:05:48.297" v="803" actId="478"/>
          <ac:grpSpMkLst>
            <pc:docMk/>
            <pc:sldMk cId="1092305451" sldId="375"/>
            <ac:grpSpMk id="13" creationId="{3CEC4819-31F4-4706-858A-9A4C15DC6684}"/>
          </ac:grpSpMkLst>
        </pc:grpChg>
        <pc:cxnChg chg="add del mod">
          <ac:chgData name="Siobhán Dolan" userId="5fb224f7-af86-4327-acb4-fa0c8c23e721" providerId="ADAL" clId="{64C1A3B1-C83F-41BE-A946-4A99D8992BAC}" dt="2019-03-10T15:05:48.297" v="803" actId="478"/>
          <ac:cxnSpMkLst>
            <pc:docMk/>
            <pc:sldMk cId="1092305451" sldId="375"/>
            <ac:cxnSpMk id="42" creationId="{FD600821-07A8-4B2D-A1E2-5363AB210B17}"/>
          </ac:cxnSpMkLst>
        </pc:cxnChg>
        <pc:cxnChg chg="add del mod">
          <ac:chgData name="Siobhán Dolan" userId="5fb224f7-af86-4327-acb4-fa0c8c23e721" providerId="ADAL" clId="{64C1A3B1-C83F-41BE-A946-4A99D8992BAC}" dt="2019-03-10T15:05:48.297" v="803" actId="478"/>
          <ac:cxnSpMkLst>
            <pc:docMk/>
            <pc:sldMk cId="1092305451" sldId="375"/>
            <ac:cxnSpMk id="43" creationId="{E24928E5-46AA-4515-8A42-C8D1120F55F2}"/>
          </ac:cxnSpMkLst>
        </pc:cxnChg>
        <pc:cxnChg chg="add del mod">
          <ac:chgData name="Siobhán Dolan" userId="5fb224f7-af86-4327-acb4-fa0c8c23e721" providerId="ADAL" clId="{64C1A3B1-C83F-41BE-A946-4A99D8992BAC}" dt="2019-03-10T15:05:48.297" v="803" actId="478"/>
          <ac:cxnSpMkLst>
            <pc:docMk/>
            <pc:sldMk cId="1092305451" sldId="375"/>
            <ac:cxnSpMk id="44" creationId="{D4BBEB5F-F9C6-4A19-9910-0D3F8741F200}"/>
          </ac:cxnSpMkLst>
        </pc:cxnChg>
        <pc:cxnChg chg="add del mod">
          <ac:chgData name="Siobhán Dolan" userId="5fb224f7-af86-4327-acb4-fa0c8c23e721" providerId="ADAL" clId="{64C1A3B1-C83F-41BE-A946-4A99D8992BAC}" dt="2019-03-10T15:05:48.297" v="803" actId="478"/>
          <ac:cxnSpMkLst>
            <pc:docMk/>
            <pc:sldMk cId="1092305451" sldId="375"/>
            <ac:cxnSpMk id="45" creationId="{94743AF2-6F3A-47FC-BF78-A26B84DDB767}"/>
          </ac:cxnSpMkLst>
        </pc:cxnChg>
        <pc:cxnChg chg="add del mod topLvl">
          <ac:chgData name="Siobhán Dolan" userId="5fb224f7-af86-4327-acb4-fa0c8c23e721" providerId="ADAL" clId="{64C1A3B1-C83F-41BE-A946-4A99D8992BAC}" dt="2019-03-10T15:05:48.297" v="803" actId="478"/>
          <ac:cxnSpMkLst>
            <pc:docMk/>
            <pc:sldMk cId="1092305451" sldId="375"/>
            <ac:cxnSpMk id="46" creationId="{BE299D50-E4BA-418F-9D82-12D7929BC000}"/>
          </ac:cxnSpMkLst>
        </pc:cxnChg>
        <pc:cxnChg chg="add del mod">
          <ac:chgData name="Siobhán Dolan" userId="5fb224f7-af86-4327-acb4-fa0c8c23e721" providerId="ADAL" clId="{64C1A3B1-C83F-41BE-A946-4A99D8992BAC}" dt="2019-03-10T15:05:48.297" v="803" actId="478"/>
          <ac:cxnSpMkLst>
            <pc:docMk/>
            <pc:sldMk cId="1092305451" sldId="375"/>
            <ac:cxnSpMk id="47" creationId="{4BC56E87-8CD8-4964-8AA3-CA69B0A82715}"/>
          </ac:cxnSpMkLst>
        </pc:cxnChg>
      </pc:sldChg>
      <pc:sldChg chg="addSp delSp modSp add">
        <pc:chgData name="Siobhán Dolan" userId="5fb224f7-af86-4327-acb4-fa0c8c23e721" providerId="ADAL" clId="{64C1A3B1-C83F-41BE-A946-4A99D8992BAC}" dt="2019-03-11T18:46:10.623" v="1007"/>
        <pc:sldMkLst>
          <pc:docMk/>
          <pc:sldMk cId="31463802" sldId="376"/>
        </pc:sldMkLst>
        <pc:spChg chg="mod">
          <ac:chgData name="Siobhán Dolan" userId="5fb224f7-af86-4327-acb4-fa0c8c23e721" providerId="ADAL" clId="{64C1A3B1-C83F-41BE-A946-4A99D8992BAC}" dt="2019-03-10T14:34:35.738" v="257" actId="1076"/>
          <ac:spMkLst>
            <pc:docMk/>
            <pc:sldMk cId="31463802" sldId="376"/>
            <ac:spMk id="10" creationId="{FD6BA56F-6132-4DB2-A915-95A5CD98F587}"/>
          </ac:spMkLst>
        </pc:spChg>
        <pc:spChg chg="add mod">
          <ac:chgData name="Siobhán Dolan" userId="5fb224f7-af86-4327-acb4-fa0c8c23e721" providerId="ADAL" clId="{64C1A3B1-C83F-41BE-A946-4A99D8992BAC}" dt="2019-03-10T14:35:42.837" v="275" actId="1076"/>
          <ac:spMkLst>
            <pc:docMk/>
            <pc:sldMk cId="31463802" sldId="376"/>
            <ac:spMk id="26" creationId="{4702F98A-CF41-4AF2-8556-CD80FCE1A312}"/>
          </ac:spMkLst>
        </pc:spChg>
        <pc:spChg chg="add mod ord">
          <ac:chgData name="Siobhán Dolan" userId="5fb224f7-af86-4327-acb4-fa0c8c23e721" providerId="ADAL" clId="{64C1A3B1-C83F-41BE-A946-4A99D8992BAC}" dt="2019-03-10T14:35:23.796" v="272" actId="1037"/>
          <ac:spMkLst>
            <pc:docMk/>
            <pc:sldMk cId="31463802" sldId="376"/>
            <ac:spMk id="27" creationId="{D36256A8-BC1F-4308-A1E3-32C3CDF2CEDF}"/>
          </ac:spMkLst>
        </pc:spChg>
        <pc:spChg chg="add">
          <ac:chgData name="Siobhán Dolan" userId="5fb224f7-af86-4327-acb4-fa0c8c23e721" providerId="ADAL" clId="{64C1A3B1-C83F-41BE-A946-4A99D8992BAC}" dt="2019-03-10T15:07:17.280" v="826"/>
          <ac:spMkLst>
            <pc:docMk/>
            <pc:sldMk cId="31463802" sldId="376"/>
            <ac:spMk id="29" creationId="{317103DB-FC06-46B2-99E7-A599C0327E61}"/>
          </ac:spMkLst>
        </pc:spChg>
        <pc:spChg chg="add">
          <ac:chgData name="Siobhán Dolan" userId="5fb224f7-af86-4327-acb4-fa0c8c23e721" providerId="ADAL" clId="{64C1A3B1-C83F-41BE-A946-4A99D8992BAC}" dt="2019-03-11T18:46:10.623" v="1007"/>
          <ac:spMkLst>
            <pc:docMk/>
            <pc:sldMk cId="31463802" sldId="376"/>
            <ac:spMk id="30" creationId="{97763147-AD28-46DF-9BFB-7688D87F44BF}"/>
          </ac:spMkLst>
        </pc:spChg>
        <pc:grpChg chg="del">
          <ac:chgData name="Siobhán Dolan" userId="5fb224f7-af86-4327-acb4-fa0c8c23e721" providerId="ADAL" clId="{64C1A3B1-C83F-41BE-A946-4A99D8992BAC}" dt="2019-03-10T15:07:14.853" v="825" actId="478"/>
          <ac:grpSpMkLst>
            <pc:docMk/>
            <pc:sldMk cId="31463802" sldId="376"/>
            <ac:grpSpMk id="16" creationId="{B31300A9-E3C5-4701-8EF1-45ED088A04DD}"/>
          </ac:grpSpMkLst>
        </pc:grpChg>
        <pc:picChg chg="add">
          <ac:chgData name="Siobhán Dolan" userId="5fb224f7-af86-4327-acb4-fa0c8c23e721" providerId="ADAL" clId="{64C1A3B1-C83F-41BE-A946-4A99D8992BAC}" dt="2019-03-10T15:07:17.280" v="826"/>
          <ac:picMkLst>
            <pc:docMk/>
            <pc:sldMk cId="31463802" sldId="376"/>
            <ac:picMk id="28" creationId="{EA4458F5-8ECD-4A8A-A79D-3BA155398FAF}"/>
          </ac:picMkLst>
        </pc:picChg>
      </pc:sldChg>
      <pc:sldChg chg="addSp delSp modSp add">
        <pc:chgData name="Siobhán Dolan" userId="5fb224f7-af86-4327-acb4-fa0c8c23e721" providerId="ADAL" clId="{64C1A3B1-C83F-41BE-A946-4A99D8992BAC}" dt="2019-03-11T18:46:16.847" v="1009"/>
        <pc:sldMkLst>
          <pc:docMk/>
          <pc:sldMk cId="3241477831" sldId="377"/>
        </pc:sldMkLst>
        <pc:spChg chg="add">
          <ac:chgData name="Siobhán Dolan" userId="5fb224f7-af86-4327-acb4-fa0c8c23e721" providerId="ADAL" clId="{64C1A3B1-C83F-41BE-A946-4A99D8992BAC}" dt="2019-03-11T18:46:16.847" v="1009"/>
          <ac:spMkLst>
            <pc:docMk/>
            <pc:sldMk cId="3241477831" sldId="377"/>
            <ac:spMk id="24" creationId="{27C50DF1-CF96-4C39-B3A3-28FE65841563}"/>
          </ac:spMkLst>
        </pc:spChg>
        <pc:spChg chg="add">
          <ac:chgData name="Siobhán Dolan" userId="5fb224f7-af86-4327-acb4-fa0c8c23e721" providerId="ADAL" clId="{64C1A3B1-C83F-41BE-A946-4A99D8992BAC}" dt="2019-03-10T15:07:24.111" v="828"/>
          <ac:spMkLst>
            <pc:docMk/>
            <pc:sldMk cId="3241477831" sldId="377"/>
            <ac:spMk id="26" creationId="{19B5DBBD-86B7-4CDC-83EB-FDC39CB80CB8}"/>
          </ac:spMkLst>
        </pc:spChg>
        <pc:spChg chg="mod">
          <ac:chgData name="Siobhán Dolan" userId="5fb224f7-af86-4327-acb4-fa0c8c23e721" providerId="ADAL" clId="{64C1A3B1-C83F-41BE-A946-4A99D8992BAC}" dt="2019-03-10T14:42:06.801" v="396" actId="208"/>
          <ac:spMkLst>
            <pc:docMk/>
            <pc:sldMk cId="3241477831" sldId="377"/>
            <ac:spMk id="31" creationId="{29B1D0BD-9C97-4656-9936-AFACAD5BC156}"/>
          </ac:spMkLst>
        </pc:spChg>
        <pc:spChg chg="mod">
          <ac:chgData name="Siobhán Dolan" userId="5fb224f7-af86-4327-acb4-fa0c8c23e721" providerId="ADAL" clId="{64C1A3B1-C83F-41BE-A946-4A99D8992BAC}" dt="2019-03-10T14:42:16.456" v="398" actId="207"/>
          <ac:spMkLst>
            <pc:docMk/>
            <pc:sldMk cId="3241477831" sldId="377"/>
            <ac:spMk id="40" creationId="{C7F8F69C-0485-4AD8-83FF-1526C6CFEA5A}"/>
          </ac:spMkLst>
        </pc:spChg>
        <pc:grpChg chg="mod">
          <ac:chgData name="Siobhán Dolan" userId="5fb224f7-af86-4327-acb4-fa0c8c23e721" providerId="ADAL" clId="{64C1A3B1-C83F-41BE-A946-4A99D8992BAC}" dt="2019-03-10T14:42:16.456" v="398" actId="207"/>
          <ac:grpSpMkLst>
            <pc:docMk/>
            <pc:sldMk cId="3241477831" sldId="377"/>
            <ac:grpSpMk id="3" creationId="{0E325AB5-3FCD-4E72-907C-2D7945CD5DE2}"/>
          </ac:grpSpMkLst>
        </pc:grpChg>
        <pc:grpChg chg="del">
          <ac:chgData name="Siobhán Dolan" userId="5fb224f7-af86-4327-acb4-fa0c8c23e721" providerId="ADAL" clId="{64C1A3B1-C83F-41BE-A946-4A99D8992BAC}" dt="2019-03-10T15:07:21.561" v="827" actId="478"/>
          <ac:grpSpMkLst>
            <pc:docMk/>
            <pc:sldMk cId="3241477831" sldId="377"/>
            <ac:grpSpMk id="16" creationId="{B31300A9-E3C5-4701-8EF1-45ED088A04DD}"/>
          </ac:grpSpMkLst>
        </pc:grpChg>
        <pc:picChg chg="add">
          <ac:chgData name="Siobhán Dolan" userId="5fb224f7-af86-4327-acb4-fa0c8c23e721" providerId="ADAL" clId="{64C1A3B1-C83F-41BE-A946-4A99D8992BAC}" dt="2019-03-10T15:07:24.111" v="828"/>
          <ac:picMkLst>
            <pc:docMk/>
            <pc:sldMk cId="3241477831" sldId="377"/>
            <ac:picMk id="25" creationId="{8B71E759-5724-4BAD-BF66-C20CCCDAEB89}"/>
          </ac:picMkLst>
        </pc:picChg>
        <pc:cxnChg chg="mod">
          <ac:chgData name="Siobhán Dolan" userId="5fb224f7-af86-4327-acb4-fa0c8c23e721" providerId="ADAL" clId="{64C1A3B1-C83F-41BE-A946-4A99D8992BAC}" dt="2019-03-10T14:42:06.801" v="396" actId="208"/>
          <ac:cxnSpMkLst>
            <pc:docMk/>
            <pc:sldMk cId="3241477831" sldId="377"/>
            <ac:cxnSpMk id="33" creationId="{AA531A40-168C-46D3-857D-D7AC01F9E245}"/>
          </ac:cxnSpMkLst>
        </pc:cxnChg>
        <pc:cxnChg chg="mod">
          <ac:chgData name="Siobhán Dolan" userId="5fb224f7-af86-4327-acb4-fa0c8c23e721" providerId="ADAL" clId="{64C1A3B1-C83F-41BE-A946-4A99D8992BAC}" dt="2019-03-10T14:42:06.801" v="396" actId="208"/>
          <ac:cxnSpMkLst>
            <pc:docMk/>
            <pc:sldMk cId="3241477831" sldId="377"/>
            <ac:cxnSpMk id="34" creationId="{2E57A9AE-015F-46E7-8D01-48CD33C70250}"/>
          </ac:cxnSpMkLst>
        </pc:cxnChg>
        <pc:cxnChg chg="mod">
          <ac:chgData name="Siobhán Dolan" userId="5fb224f7-af86-4327-acb4-fa0c8c23e721" providerId="ADAL" clId="{64C1A3B1-C83F-41BE-A946-4A99D8992BAC}" dt="2019-03-10T14:42:06.801" v="396" actId="208"/>
          <ac:cxnSpMkLst>
            <pc:docMk/>
            <pc:sldMk cId="3241477831" sldId="377"/>
            <ac:cxnSpMk id="38" creationId="{03776F7C-C6D5-48D2-87E8-7416D54B0C9A}"/>
          </ac:cxnSpMkLst>
        </pc:cxnChg>
      </pc:sldChg>
      <pc:sldChg chg="addSp delSp modSp add">
        <pc:chgData name="Siobhán Dolan" userId="5fb224f7-af86-4327-acb4-fa0c8c23e721" providerId="ADAL" clId="{64C1A3B1-C83F-41BE-A946-4A99D8992BAC}" dt="2019-03-11T18:46:20.002" v="1010"/>
        <pc:sldMkLst>
          <pc:docMk/>
          <pc:sldMk cId="794888722" sldId="378"/>
        </pc:sldMkLst>
        <pc:spChg chg="add">
          <ac:chgData name="Siobhán Dolan" userId="5fb224f7-af86-4327-acb4-fa0c8c23e721" providerId="ADAL" clId="{64C1A3B1-C83F-41BE-A946-4A99D8992BAC}" dt="2019-03-11T18:46:20.002" v="1010"/>
          <ac:spMkLst>
            <pc:docMk/>
            <pc:sldMk cId="794888722" sldId="378"/>
            <ac:spMk id="14" creationId="{F8194992-352B-4992-A05E-6621B2F93BC1}"/>
          </ac:spMkLst>
        </pc:spChg>
        <pc:spChg chg="mod">
          <ac:chgData name="Siobhán Dolan" userId="5fb224f7-af86-4327-acb4-fa0c8c23e721" providerId="ADAL" clId="{64C1A3B1-C83F-41BE-A946-4A99D8992BAC}" dt="2019-03-10T15:02:11.699" v="666" actId="1076"/>
          <ac:spMkLst>
            <pc:docMk/>
            <pc:sldMk cId="794888722" sldId="378"/>
            <ac:spMk id="21" creationId="{274F2043-CD08-403E-A120-504C256C6D05}"/>
          </ac:spMkLst>
        </pc:spChg>
        <pc:spChg chg="mod">
          <ac:chgData name="Siobhán Dolan" userId="5fb224f7-af86-4327-acb4-fa0c8c23e721" providerId="ADAL" clId="{64C1A3B1-C83F-41BE-A946-4A99D8992BAC}" dt="2019-03-10T15:03:08.684" v="683" actId="1076"/>
          <ac:spMkLst>
            <pc:docMk/>
            <pc:sldMk cId="794888722" sldId="378"/>
            <ac:spMk id="22" creationId="{7C29C94B-9B55-4189-97D6-977888FA8F78}"/>
          </ac:spMkLst>
        </pc:spChg>
        <pc:spChg chg="add mod">
          <ac:chgData name="Siobhán Dolan" userId="5fb224f7-af86-4327-acb4-fa0c8c23e721" providerId="ADAL" clId="{64C1A3B1-C83F-41BE-A946-4A99D8992BAC}" dt="2019-03-10T15:02:58.944" v="680" actId="1076"/>
          <ac:spMkLst>
            <pc:docMk/>
            <pc:sldMk cId="794888722" sldId="378"/>
            <ac:spMk id="23" creationId="{645B549C-F2B3-4F01-98B6-CB4AA5B72FD4}"/>
          </ac:spMkLst>
        </pc:spChg>
        <pc:spChg chg="mod">
          <ac:chgData name="Siobhán Dolan" userId="5fb224f7-af86-4327-acb4-fa0c8c23e721" providerId="ADAL" clId="{64C1A3B1-C83F-41BE-A946-4A99D8992BAC}" dt="2019-03-10T15:02:32.251" v="674" actId="1076"/>
          <ac:spMkLst>
            <pc:docMk/>
            <pc:sldMk cId="794888722" sldId="378"/>
            <ac:spMk id="25" creationId="{1F6B0ECB-3832-4EFE-A743-C4A2BE6EAB38}"/>
          </ac:spMkLst>
        </pc:spChg>
        <pc:spChg chg="del">
          <ac:chgData name="Siobhán Dolan" userId="5fb224f7-af86-4327-acb4-fa0c8c23e721" providerId="ADAL" clId="{64C1A3B1-C83F-41BE-A946-4A99D8992BAC}" dt="2019-03-10T15:02:37.965" v="675" actId="478"/>
          <ac:spMkLst>
            <pc:docMk/>
            <pc:sldMk cId="794888722" sldId="378"/>
            <ac:spMk id="26" creationId="{9F96B88E-95FD-420E-A306-FE2A5084A4E3}"/>
          </ac:spMkLst>
        </pc:spChg>
        <pc:spChg chg="add">
          <ac:chgData name="Siobhán Dolan" userId="5fb224f7-af86-4327-acb4-fa0c8c23e721" providerId="ADAL" clId="{64C1A3B1-C83F-41BE-A946-4A99D8992BAC}" dt="2019-03-10T15:08:28.249" v="846"/>
          <ac:spMkLst>
            <pc:docMk/>
            <pc:sldMk cId="794888722" sldId="378"/>
            <ac:spMk id="28" creationId="{D1ADAB47-8E89-4105-A8A9-A7E528BDC553}"/>
          </ac:spMkLst>
        </pc:spChg>
        <pc:spChg chg="del">
          <ac:chgData name="Siobhán Dolan" userId="5fb224f7-af86-4327-acb4-fa0c8c23e721" providerId="ADAL" clId="{64C1A3B1-C83F-41BE-A946-4A99D8992BAC}" dt="2019-03-10T15:04:08.489" v="693" actId="478"/>
          <ac:spMkLst>
            <pc:docMk/>
            <pc:sldMk cId="794888722" sldId="378"/>
            <ac:spMk id="30" creationId="{75368512-345D-4BDD-BEE2-5D5611119537}"/>
          </ac:spMkLst>
        </pc:spChg>
        <pc:spChg chg="del mod">
          <ac:chgData name="Siobhán Dolan" userId="5fb224f7-af86-4327-acb4-fa0c8c23e721" providerId="ADAL" clId="{64C1A3B1-C83F-41BE-A946-4A99D8992BAC}" dt="2019-03-10T15:04:08.489" v="693" actId="478"/>
          <ac:spMkLst>
            <pc:docMk/>
            <pc:sldMk cId="794888722" sldId="378"/>
            <ac:spMk id="31" creationId="{D6D73DFF-0729-4656-8A53-7E17974327EE}"/>
          </ac:spMkLst>
        </pc:spChg>
        <pc:grpChg chg="del">
          <ac:chgData name="Siobhán Dolan" userId="5fb224f7-af86-4327-acb4-fa0c8c23e721" providerId="ADAL" clId="{64C1A3B1-C83F-41BE-A946-4A99D8992BAC}" dt="2019-03-10T15:08:25.846" v="845" actId="478"/>
          <ac:grpSpMkLst>
            <pc:docMk/>
            <pc:sldMk cId="794888722" sldId="378"/>
            <ac:grpSpMk id="16" creationId="{B31300A9-E3C5-4701-8EF1-45ED088A04DD}"/>
          </ac:grpSpMkLst>
        </pc:grpChg>
        <pc:picChg chg="add">
          <ac:chgData name="Siobhán Dolan" userId="5fb224f7-af86-4327-acb4-fa0c8c23e721" providerId="ADAL" clId="{64C1A3B1-C83F-41BE-A946-4A99D8992BAC}" dt="2019-03-10T15:08:28.249" v="846"/>
          <ac:picMkLst>
            <pc:docMk/>
            <pc:sldMk cId="794888722" sldId="378"/>
            <ac:picMk id="24" creationId="{4E2455DA-ECA2-4349-91C2-F695CBE15879}"/>
          </ac:picMkLst>
        </pc:picChg>
        <pc:cxnChg chg="mod">
          <ac:chgData name="Siobhán Dolan" userId="5fb224f7-af86-4327-acb4-fa0c8c23e721" providerId="ADAL" clId="{64C1A3B1-C83F-41BE-A946-4A99D8992BAC}" dt="2019-03-10T15:03:16.206" v="685" actId="1076"/>
          <ac:cxnSpMkLst>
            <pc:docMk/>
            <pc:sldMk cId="794888722" sldId="378"/>
            <ac:cxnSpMk id="6" creationId="{584D214A-522B-47B7-8391-F3AB91D774F1}"/>
          </ac:cxnSpMkLst>
        </pc:cxnChg>
        <pc:cxnChg chg="mod">
          <ac:chgData name="Siobhán Dolan" userId="5fb224f7-af86-4327-acb4-fa0c8c23e721" providerId="ADAL" clId="{64C1A3B1-C83F-41BE-A946-4A99D8992BAC}" dt="2019-03-10T15:03:54.036" v="690" actId="14100"/>
          <ac:cxnSpMkLst>
            <pc:docMk/>
            <pc:sldMk cId="794888722" sldId="378"/>
            <ac:cxnSpMk id="27" creationId="{BF4F5C74-2BC6-43CD-949D-0178AC51059C}"/>
          </ac:cxnSpMkLst>
        </pc:cxnChg>
      </pc:sldChg>
      <pc:sldChg chg="addSp delSp modSp add">
        <pc:chgData name="Siobhán Dolan" userId="5fb224f7-af86-4327-acb4-fa0c8c23e721" providerId="ADAL" clId="{64C1A3B1-C83F-41BE-A946-4A99D8992BAC}" dt="2019-03-11T18:30:34.114" v="862" actId="20577"/>
        <pc:sldMkLst>
          <pc:docMk/>
          <pc:sldMk cId="2431122858" sldId="380"/>
        </pc:sldMkLst>
        <pc:spChg chg="add">
          <ac:chgData name="Siobhán Dolan" userId="5fb224f7-af86-4327-acb4-fa0c8c23e721" providerId="ADAL" clId="{64C1A3B1-C83F-41BE-A946-4A99D8992BAC}" dt="2019-03-10T15:08:15.077" v="844"/>
          <ac:spMkLst>
            <pc:docMk/>
            <pc:sldMk cId="2431122858" sldId="380"/>
            <ac:spMk id="11" creationId="{649A3041-0370-42A7-BF9C-5E34040E98C6}"/>
          </ac:spMkLst>
        </pc:spChg>
        <pc:spChg chg="mod">
          <ac:chgData name="Siobhán Dolan" userId="5fb224f7-af86-4327-acb4-fa0c8c23e721" providerId="ADAL" clId="{64C1A3B1-C83F-41BE-A946-4A99D8992BAC}" dt="2019-03-11T18:30:34.114" v="862" actId="20577"/>
          <ac:spMkLst>
            <pc:docMk/>
            <pc:sldMk cId="2431122858" sldId="380"/>
            <ac:spMk id="19" creationId="{5252A847-DE45-4FA3-A1F8-EEBEB845FF8E}"/>
          </ac:spMkLst>
        </pc:spChg>
        <pc:grpChg chg="del">
          <ac:chgData name="Siobhán Dolan" userId="5fb224f7-af86-4327-acb4-fa0c8c23e721" providerId="ADAL" clId="{64C1A3B1-C83F-41BE-A946-4A99D8992BAC}" dt="2019-03-10T15:08:12.580" v="843" actId="478"/>
          <ac:grpSpMkLst>
            <pc:docMk/>
            <pc:sldMk cId="2431122858" sldId="380"/>
            <ac:grpSpMk id="16" creationId="{B31300A9-E3C5-4701-8EF1-45ED088A04DD}"/>
          </ac:grpSpMkLst>
        </pc:grpChg>
        <pc:picChg chg="add">
          <ac:chgData name="Siobhán Dolan" userId="5fb224f7-af86-4327-acb4-fa0c8c23e721" providerId="ADAL" clId="{64C1A3B1-C83F-41BE-A946-4A99D8992BAC}" dt="2019-03-10T15:08:15.077" v="844"/>
          <ac:picMkLst>
            <pc:docMk/>
            <pc:sldMk cId="2431122858" sldId="380"/>
            <ac:picMk id="10" creationId="{66CA2050-82FC-45DC-B709-C28CE060C77A}"/>
          </ac:picMkLst>
        </pc:picChg>
      </pc:sldChg>
      <pc:sldChg chg="addSp delSp modSp add">
        <pc:chgData name="Siobhán Dolan" userId="5fb224f7-af86-4327-acb4-fa0c8c23e721" providerId="ADAL" clId="{64C1A3B1-C83F-41BE-A946-4A99D8992BAC}" dt="2019-03-11T18:46:39.506" v="1015"/>
        <pc:sldMkLst>
          <pc:docMk/>
          <pc:sldMk cId="3884713744" sldId="382"/>
        </pc:sldMkLst>
        <pc:spChg chg="mod">
          <ac:chgData name="Siobhán Dolan" userId="5fb224f7-af86-4327-acb4-fa0c8c23e721" providerId="ADAL" clId="{64C1A3B1-C83F-41BE-A946-4A99D8992BAC}" dt="2019-03-10T15:01:30.246" v="651" actId="113"/>
          <ac:spMkLst>
            <pc:docMk/>
            <pc:sldMk cId="3884713744" sldId="382"/>
            <ac:spMk id="9" creationId="{40A4DDBC-A1E3-49B0-9D0F-7E5A2D0352B3}"/>
          </ac:spMkLst>
        </pc:spChg>
        <pc:spChg chg="mod">
          <ac:chgData name="Siobhán Dolan" userId="5fb224f7-af86-4327-acb4-fa0c8c23e721" providerId="ADAL" clId="{64C1A3B1-C83F-41BE-A946-4A99D8992BAC}" dt="2019-03-11T18:39:52.166" v="996" actId="1037"/>
          <ac:spMkLst>
            <pc:docMk/>
            <pc:sldMk cId="3884713744" sldId="382"/>
            <ac:spMk id="15" creationId="{F3C347B9-644A-4C84-8B93-A6D65F515362}"/>
          </ac:spMkLst>
        </pc:spChg>
        <pc:spChg chg="add">
          <ac:chgData name="Siobhán Dolan" userId="5fb224f7-af86-4327-acb4-fa0c8c23e721" providerId="ADAL" clId="{64C1A3B1-C83F-41BE-A946-4A99D8992BAC}" dt="2019-03-11T18:46:39.506" v="1015"/>
          <ac:spMkLst>
            <pc:docMk/>
            <pc:sldMk cId="3884713744" sldId="382"/>
            <ac:spMk id="17" creationId="{72B11E8C-F74A-4AF8-B5D0-722DA5D2BCEF}"/>
          </ac:spMkLst>
        </pc:spChg>
        <pc:spChg chg="mod">
          <ac:chgData name="Siobhán Dolan" userId="5fb224f7-af86-4327-acb4-fa0c8c23e721" providerId="ADAL" clId="{64C1A3B1-C83F-41BE-A946-4A99D8992BAC}" dt="2019-03-11T18:39:47.402" v="995" actId="1037"/>
          <ac:spMkLst>
            <pc:docMk/>
            <pc:sldMk cId="3884713744" sldId="382"/>
            <ac:spMk id="23" creationId="{3B153481-059D-4381-8D47-E69C7C4D12CD}"/>
          </ac:spMkLst>
        </pc:spChg>
        <pc:spChg chg="add">
          <ac:chgData name="Siobhán Dolan" userId="5fb224f7-af86-4327-acb4-fa0c8c23e721" providerId="ADAL" clId="{64C1A3B1-C83F-41BE-A946-4A99D8992BAC}" dt="2019-03-10T15:07:58.971" v="840"/>
          <ac:spMkLst>
            <pc:docMk/>
            <pc:sldMk cId="3884713744" sldId="382"/>
            <ac:spMk id="25" creationId="{6E1146BA-59A4-4415-A2CC-797837153711}"/>
          </ac:spMkLst>
        </pc:spChg>
        <pc:grpChg chg="del">
          <ac:chgData name="Siobhán Dolan" userId="5fb224f7-af86-4327-acb4-fa0c8c23e721" providerId="ADAL" clId="{64C1A3B1-C83F-41BE-A946-4A99D8992BAC}" dt="2019-03-10T15:07:56.245" v="839" actId="478"/>
          <ac:grpSpMkLst>
            <pc:docMk/>
            <pc:sldMk cId="3884713744" sldId="382"/>
            <ac:grpSpMk id="16" creationId="{B31300A9-E3C5-4701-8EF1-45ED088A04DD}"/>
          </ac:grpSpMkLst>
        </pc:grpChg>
        <pc:picChg chg="add">
          <ac:chgData name="Siobhán Dolan" userId="5fb224f7-af86-4327-acb4-fa0c8c23e721" providerId="ADAL" clId="{64C1A3B1-C83F-41BE-A946-4A99D8992BAC}" dt="2019-03-10T15:07:58.971" v="840"/>
          <ac:picMkLst>
            <pc:docMk/>
            <pc:sldMk cId="3884713744" sldId="382"/>
            <ac:picMk id="20" creationId="{9BF26EC2-007A-4987-B120-1FFAB6DF792B}"/>
          </ac:picMkLst>
        </pc:picChg>
      </pc:sldChg>
      <pc:sldChg chg="addSp delSp add">
        <pc:chgData name="Siobhán Dolan" userId="5fb224f7-af86-4327-acb4-fa0c8c23e721" providerId="ADAL" clId="{64C1A3B1-C83F-41BE-A946-4A99D8992BAC}" dt="2019-03-11T18:46:24.238" v="1011"/>
        <pc:sldMkLst>
          <pc:docMk/>
          <pc:sldMk cId="3942236363" sldId="383"/>
        </pc:sldMkLst>
        <pc:spChg chg="add">
          <ac:chgData name="Siobhán Dolan" userId="5fb224f7-af86-4327-acb4-fa0c8c23e721" providerId="ADAL" clId="{64C1A3B1-C83F-41BE-A946-4A99D8992BAC}" dt="2019-03-11T18:46:24.238" v="1011"/>
          <ac:spMkLst>
            <pc:docMk/>
            <pc:sldMk cId="3942236363" sldId="383"/>
            <ac:spMk id="16" creationId="{7E76EDD4-378D-41DC-9FFD-F4AD95FF95F7}"/>
          </ac:spMkLst>
        </pc:spChg>
        <pc:spChg chg="add">
          <ac:chgData name="Siobhán Dolan" userId="5fb224f7-af86-4327-acb4-fa0c8c23e721" providerId="ADAL" clId="{64C1A3B1-C83F-41BE-A946-4A99D8992BAC}" dt="2019-03-10T15:07:29.612" v="830"/>
          <ac:spMkLst>
            <pc:docMk/>
            <pc:sldMk cId="3942236363" sldId="383"/>
            <ac:spMk id="26" creationId="{88D9B91E-1B24-47CD-A24D-ED0A7C656759}"/>
          </ac:spMkLst>
        </pc:spChg>
        <pc:grpChg chg="del">
          <ac:chgData name="Siobhán Dolan" userId="5fb224f7-af86-4327-acb4-fa0c8c23e721" providerId="ADAL" clId="{64C1A3B1-C83F-41BE-A946-4A99D8992BAC}" dt="2019-03-10T15:07:27.251" v="829" actId="478"/>
          <ac:grpSpMkLst>
            <pc:docMk/>
            <pc:sldMk cId="3942236363" sldId="383"/>
            <ac:grpSpMk id="16" creationId="{B31300A9-E3C5-4701-8EF1-45ED088A04DD}"/>
          </ac:grpSpMkLst>
        </pc:grpChg>
        <pc:picChg chg="add">
          <ac:chgData name="Siobhán Dolan" userId="5fb224f7-af86-4327-acb4-fa0c8c23e721" providerId="ADAL" clId="{64C1A3B1-C83F-41BE-A946-4A99D8992BAC}" dt="2019-03-10T15:07:29.612" v="830"/>
          <ac:picMkLst>
            <pc:docMk/>
            <pc:sldMk cId="3942236363" sldId="383"/>
            <ac:picMk id="24" creationId="{DC09E3C5-F84E-4630-AC25-4943DE4958AF}"/>
          </ac:picMkLst>
        </pc:picChg>
      </pc:sldChg>
      <pc:sldChg chg="addSp add">
        <pc:chgData name="Siobhán Dolan" userId="5fb224f7-af86-4327-acb4-fa0c8c23e721" providerId="ADAL" clId="{64C1A3B1-C83F-41BE-A946-4A99D8992BAC}" dt="2019-03-11T18:46:04.702" v="1005"/>
        <pc:sldMkLst>
          <pc:docMk/>
          <pc:sldMk cId="3734472022" sldId="384"/>
        </pc:sldMkLst>
        <pc:spChg chg="add">
          <ac:chgData name="Siobhán Dolan" userId="5fb224f7-af86-4327-acb4-fa0c8c23e721" providerId="ADAL" clId="{64C1A3B1-C83F-41BE-A946-4A99D8992BAC}" dt="2019-03-11T18:46:04.702" v="1005"/>
          <ac:spMkLst>
            <pc:docMk/>
            <pc:sldMk cId="3734472022" sldId="384"/>
            <ac:spMk id="48" creationId="{868B39AC-2BD5-49F2-B0D2-536D845CE6DA}"/>
          </ac:spMkLst>
        </pc:spChg>
      </pc:sldChg>
      <pc:sldChg chg="add">
        <pc:chgData name="Siobhán Dolan" userId="5fb224f7-af86-4327-acb4-fa0c8c23e721" providerId="ADAL" clId="{64C1A3B1-C83F-41BE-A946-4A99D8992BAC}" dt="2019-03-11T18:29:59.948" v="853"/>
        <pc:sldMkLst>
          <pc:docMk/>
          <pc:sldMk cId="3468928812" sldId="385"/>
        </pc:sldMkLst>
      </pc:sldChg>
      <pc:sldChg chg="add">
        <pc:chgData name="Siobhán Dolan" userId="5fb224f7-af86-4327-acb4-fa0c8c23e721" providerId="ADAL" clId="{64C1A3B1-C83F-41BE-A946-4A99D8992BAC}" dt="2019-03-11T18:30:28.082" v="861"/>
        <pc:sldMkLst>
          <pc:docMk/>
          <pc:sldMk cId="807506380" sldId="386"/>
        </pc:sldMkLst>
      </pc:sldChg>
      <pc:sldChg chg="addSp modSp add">
        <pc:chgData name="Siobhán Dolan" userId="5fb224f7-af86-4327-acb4-fa0c8c23e721" providerId="ADAL" clId="{64C1A3B1-C83F-41BE-A946-4A99D8992BAC}" dt="2019-03-11T18:46:34.085" v="1013"/>
        <pc:sldMkLst>
          <pc:docMk/>
          <pc:sldMk cId="3410205598" sldId="387"/>
        </pc:sldMkLst>
        <pc:spChg chg="mod">
          <ac:chgData name="Siobhán Dolan" userId="5fb224f7-af86-4327-acb4-fa0c8c23e721" providerId="ADAL" clId="{64C1A3B1-C83F-41BE-A946-4A99D8992BAC}" dt="2019-03-11T18:39:16.823" v="991"/>
          <ac:spMkLst>
            <pc:docMk/>
            <pc:sldMk cId="3410205598" sldId="387"/>
            <ac:spMk id="19" creationId="{5252A847-DE45-4FA3-A1F8-EEBEB845FF8E}"/>
          </ac:spMkLst>
        </pc:spChg>
        <pc:spChg chg="add">
          <ac:chgData name="Siobhán Dolan" userId="5fb224f7-af86-4327-acb4-fa0c8c23e721" providerId="ADAL" clId="{64C1A3B1-C83F-41BE-A946-4A99D8992BAC}" dt="2019-03-11T18:46:34.085" v="1013"/>
          <ac:spMkLst>
            <pc:docMk/>
            <pc:sldMk cId="3410205598" sldId="387"/>
            <ac:spMk id="32" creationId="{732A60D2-2508-4A64-A4A5-CA789E75A2CB}"/>
          </ac:spMkLst>
        </pc:spChg>
      </pc:sldChg>
    </pc:docChg>
  </pc:docChgLst>
  <pc:docChgLst>
    <pc:chgData name="Liz Axup" userId="f0cf2359-c867-42e7-8ac2-6b3e19dcb7ab" providerId="ADAL" clId="{E34C1B61-DEBE-4BAB-86C2-E39F3D2A7735}"/>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18/03/2019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18/03/2019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18/03/2019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18/03/2019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6g4a"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angles-in-a-triangle-special-cases-year-6-properties-of-shape-resource-pack" TargetMode="External"/><Relationship Id="rId5" Type="http://schemas.openxmlformats.org/officeDocument/2006/relationships/hyperlink" Target="https://classroomsecrets.co.uk/category/maths/year-6/summer-block-1-properties-of-shapes/" TargetMode="External"/><Relationship Id="rId4" Type="http://schemas.openxmlformats.org/officeDocument/2006/relationships/hyperlink" Target="https://classroomsecrets.co.uk/content-domain-filter/?fwp_contentdomain=6g2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Picture 6" descr="A close up of a sign&#10;&#10;Description generated with high confidence">
            <a:extLst>
              <a:ext uri="{FF2B5EF4-FFF2-40B4-BE49-F238E27FC236}">
                <a16:creationId xmlns:a16="http://schemas.microsoft.com/office/drawing/2014/main" id="{E6307756-8828-4482-9795-AEE7F5C391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C6827AA2-D626-42D7-8B36-EB99DABCBF8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DB1526C7-0AA2-4EFC-A1D1-2E44458C9159}"/>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600" b="1" i="0" u="sng" strike="noStrike" kern="1200" cap="none" spc="0" normalizeH="0" baseline="0" noProof="0">
                <a:ln>
                  <a:noFill/>
                </a:ln>
                <a:solidFill>
                  <a:srgbClr val="E7E6E6">
                    <a:lumMod val="50000"/>
                  </a:srgbClr>
                </a:solidFill>
                <a:effectLst/>
                <a:uLnTx/>
                <a:uFillTx/>
                <a:latin typeface="Century Gothic" panose="020B0502020202020204" pitchFamily="34" charset="0"/>
                <a:ea typeface="+mn-ea"/>
                <a:cs typeface="+mn-cs"/>
              </a:rPr>
              <a:t>LIFE/work balance</a:t>
            </a:r>
            <a:endParaRPr kumimoji="0" lang="en-GB" sz="1600" b="1" i="0" u="none" strike="noStrike" kern="1200" cap="none" spc="0" normalizeH="0" baseline="0" noProof="0">
              <a:ln>
                <a:noFill/>
              </a:ln>
              <a:solidFill>
                <a:srgbClr val="E7E6E6">
                  <a:lumMod val="25000"/>
                </a:srgbClr>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have started a #</a:t>
            </a:r>
            <a:r>
              <a:rPr kumimoji="0" lang="en-GB" sz="1600" b="1" i="0" u="none" strike="noStrike" kern="1200" cap="none" spc="0" normalizeH="0" baseline="0" noProof="0" err="1">
                <a:ln>
                  <a:noFill/>
                </a:ln>
                <a:solidFill>
                  <a:prstClr val="black"/>
                </a:solidFill>
                <a:effectLst/>
                <a:uLnTx/>
                <a:uFillTx/>
                <a:latin typeface="Century Gothic" panose="020B0502020202020204" pitchFamily="34" charset="0"/>
                <a:ea typeface="+mn-ea"/>
                <a:cs typeface="+mn-cs"/>
              </a:rPr>
              <a:t>LIFEworkbalance</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campaign and we need your help to complete our LIFE/work balance survey.</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b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b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We hope to publish the results soon, so please give 15 minutes of your time to help us get a true picture of school life.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Want to be a part of this campaign? Take the </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hlinkClick r:id="rId4"/>
              </a:rPr>
              <a:t>survey</a:t>
            </a:r>
            <a:r>
              <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 on our website and share it with your colleagues!</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6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p:txBody>
      </p:sp>
      <p:pic>
        <p:nvPicPr>
          <p:cNvPr id="10" name="Picture 9">
            <a:extLst>
              <a:ext uri="{FF2B5EF4-FFF2-40B4-BE49-F238E27FC236}">
                <a16:creationId xmlns:a16="http://schemas.microsoft.com/office/drawing/2014/main" id="{4D4599C1-3526-4BB1-9D04-C637F90DBF12}"/>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Geometry – Angles in a Triangle  2</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lvl="0" fontAlgn="base">
              <a:defRPr/>
            </a:pPr>
            <a:r>
              <a:rPr lang="en-GB" sz="1200" b="1" dirty="0">
                <a:solidFill>
                  <a:schemeClr val="tx1"/>
                </a:solidFill>
                <a:latin typeface="Century Gothic" panose="020B0502020202020204" pitchFamily="34" charset="0"/>
              </a:rPr>
              <a:t>Mathematics Year 6: (6G4a) </a:t>
            </a:r>
            <a:r>
              <a:rPr lang="en-GB" sz="1200" b="1" u="sng" dirty="0">
                <a:latin typeface="Century Gothic" panose="020B0502020202020204" pitchFamily="34" charset="0"/>
                <a:hlinkClick r:id="rId3"/>
              </a:rPr>
              <a:t>Find unknown angles in any triangles, quadrilaterals, and regular polygons</a:t>
            </a: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6: (6G2a) </a:t>
            </a:r>
            <a:r>
              <a:rPr lang="en-GB" sz="1200" b="1" u="sng" dirty="0">
                <a:latin typeface="Century Gothic" panose="020B0502020202020204" pitchFamily="34" charset="0"/>
                <a:hlinkClick r:id="rId4"/>
              </a:rPr>
              <a:t>Compare and classify geometric shapes based on their properties and sizes</a:t>
            </a:r>
            <a:endParaRPr lang="en-GB" sz="1200" b="1" u="sng" dirty="0">
              <a:latin typeface="Century Gothic" panose="020B0502020202020204" pitchFamily="34" charset="0"/>
            </a:endParaRPr>
          </a:p>
          <a:p>
            <a:pPr fontAlgn="base">
              <a:lnSpc>
                <a:spcPct val="100000"/>
              </a:lnSpc>
              <a:spcAft>
                <a:spcPts val="0"/>
              </a:spcAft>
              <a:buClrTx/>
              <a:buSzTx/>
              <a:tabLst/>
              <a:defRPr/>
            </a:pP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6 Properties of Shapes</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pic>
        <p:nvPicPr>
          <p:cNvPr id="7" name="Picture 6" descr="A close up of a sign&#10;&#10;Description generated with high confidence">
            <a:extLst>
              <a:ext uri="{FF2B5EF4-FFF2-40B4-BE49-F238E27FC236}">
                <a16:creationId xmlns:a16="http://schemas.microsoft.com/office/drawing/2014/main" id="{E6307756-8828-4482-9795-AEE7F5C3910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C6827AA2-D626-42D7-8B36-EB99DABCBF8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1265738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Geometry</a:t>
            </a:r>
            <a:br>
              <a:rPr lang="en-GB" sz="2000" dirty="0">
                <a:solidFill>
                  <a:schemeClr val="bg2">
                    <a:lumMod val="50000"/>
                  </a:schemeClr>
                </a:solidFill>
                <a:latin typeface="SassoonCRInfantMedium" panose="02000603020000020003" pitchFamily="2" charset="0"/>
              </a:rPr>
            </a:br>
            <a:endParaRPr lang="en-GB" sz="4800" b="1" dirty="0">
              <a:solidFill>
                <a:schemeClr val="bg2">
                  <a:lumMod val="25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Angles in a Triangle 2</a:t>
            </a:r>
          </a:p>
          <a:p>
            <a:pPr lvl="0" fontAlgn="base">
              <a:defRPr/>
            </a:pPr>
            <a:endParaRPr lang="en-GB" sz="1400" dirty="0">
              <a:solidFill>
                <a:prstClr val="black"/>
              </a:solidFill>
              <a:latin typeface="SassoonCRInfantMedium" panose="02000603020000020003" pitchFamily="2" charset="0"/>
            </a:endParaRPr>
          </a:p>
        </p:txBody>
      </p:sp>
      <p:pic>
        <p:nvPicPr>
          <p:cNvPr id="7" name="Picture 6" descr="A close up of a sign&#10;&#10;Description generated with high confidence">
            <a:extLst>
              <a:ext uri="{FF2B5EF4-FFF2-40B4-BE49-F238E27FC236}">
                <a16:creationId xmlns:a16="http://schemas.microsoft.com/office/drawing/2014/main" id="{C9C868D6-3721-450C-9858-228EECB2E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9" name="TextBox 8">
            <a:extLst>
              <a:ext uri="{FF2B5EF4-FFF2-40B4-BE49-F238E27FC236}">
                <a16:creationId xmlns:a16="http://schemas.microsoft.com/office/drawing/2014/main" id="{8D36DF56-9FFB-4F21-A4EC-C57215751FA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SassoonCRInfantMedium" panose="02000603020000020003" pitchFamily="2" charset="0"/>
            </a:endParaRPr>
          </a:p>
          <a:p>
            <a:pPr marL="88900" algn="ctr"/>
            <a:r>
              <a:rPr lang="en-GB" sz="2000" b="1" dirty="0">
                <a:solidFill>
                  <a:schemeClr val="bg2">
                    <a:lumMod val="25000"/>
                  </a:schemeClr>
                </a:solidFill>
                <a:latin typeface="Century Gothic" panose="020B0502020202020204" pitchFamily="34" charset="0"/>
              </a:rPr>
              <a:t>How many triangles can you see?</a:t>
            </a:r>
          </a:p>
        </p:txBody>
      </p:sp>
      <p:grpSp>
        <p:nvGrpSpPr>
          <p:cNvPr id="20" name="Group 19">
            <a:extLst>
              <a:ext uri="{FF2B5EF4-FFF2-40B4-BE49-F238E27FC236}">
                <a16:creationId xmlns:a16="http://schemas.microsoft.com/office/drawing/2014/main" id="{522E51F6-AF95-4EC6-A0F4-AE69E3A701D1}"/>
              </a:ext>
            </a:extLst>
          </p:cNvPr>
          <p:cNvGrpSpPr/>
          <p:nvPr/>
        </p:nvGrpSpPr>
        <p:grpSpPr>
          <a:xfrm rot="10800000">
            <a:off x="2369527" y="2045940"/>
            <a:ext cx="4417647" cy="3724873"/>
            <a:chOff x="752474" y="869852"/>
            <a:chExt cx="2266951" cy="1911449"/>
          </a:xfrm>
          <a:solidFill>
            <a:schemeClr val="bg1"/>
          </a:solidFill>
        </p:grpSpPr>
        <p:sp>
          <p:nvSpPr>
            <p:cNvPr id="22" name="Isosceles Triangle 21">
              <a:extLst>
                <a:ext uri="{FF2B5EF4-FFF2-40B4-BE49-F238E27FC236}">
                  <a16:creationId xmlns:a16="http://schemas.microsoft.com/office/drawing/2014/main" id="{98D30E60-E958-41C3-9D37-4BFA7660A5E1}"/>
                </a:ext>
              </a:extLst>
            </p:cNvPr>
            <p:cNvSpPr/>
            <p:nvPr/>
          </p:nvSpPr>
          <p:spPr>
            <a:xfrm rot="10800000">
              <a:off x="752474" y="869852"/>
              <a:ext cx="2266949" cy="1911445"/>
            </a:xfrm>
            <a:prstGeom prst="triangl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a:extLst>
                <a:ext uri="{FF2B5EF4-FFF2-40B4-BE49-F238E27FC236}">
                  <a16:creationId xmlns:a16="http://schemas.microsoft.com/office/drawing/2014/main" id="{0B20E0D3-CBA7-41D7-899C-1EF4E1B9549B}"/>
                </a:ext>
              </a:extLst>
            </p:cNvPr>
            <p:cNvCxnSpPr>
              <a:cxnSpLocks/>
              <a:stCxn id="22" idx="3"/>
            </p:cNvCxnSpPr>
            <p:nvPr/>
          </p:nvCxnSpPr>
          <p:spPr>
            <a:xfrm>
              <a:off x="1885948" y="869852"/>
              <a:ext cx="3" cy="1911449"/>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BAD8AEF1-AAF5-497F-852E-71A78C07A3E0}"/>
                </a:ext>
              </a:extLst>
            </p:cNvPr>
            <p:cNvCxnSpPr>
              <a:cxnSpLocks/>
              <a:stCxn id="22" idx="5"/>
            </p:cNvCxnSpPr>
            <p:nvPr/>
          </p:nvCxnSpPr>
          <p:spPr>
            <a:xfrm flipV="1">
              <a:off x="1319211" y="869952"/>
              <a:ext cx="1700214" cy="955622"/>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A2A376F-6F22-48FC-9370-AACCFB69FAE7}"/>
                </a:ext>
              </a:extLst>
            </p:cNvPr>
            <p:cNvCxnSpPr>
              <a:cxnSpLocks/>
              <a:stCxn id="22" idx="1"/>
            </p:cNvCxnSpPr>
            <p:nvPr/>
          </p:nvCxnSpPr>
          <p:spPr>
            <a:xfrm flipH="1" flipV="1">
              <a:off x="752476" y="869952"/>
              <a:ext cx="1700210" cy="955622"/>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2" name="Picture 11" descr="A close up of a sign&#10;&#10;Description generated with high confidence">
            <a:extLst>
              <a:ext uri="{FF2B5EF4-FFF2-40B4-BE49-F238E27FC236}">
                <a16:creationId xmlns:a16="http://schemas.microsoft.com/office/drawing/2014/main" id="{3F8AD747-B633-45ED-8930-86D9FBFAD6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1FACC331-0A37-4F1E-B122-A732C745BCC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737233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b="1" u="sng" dirty="0">
              <a:solidFill>
                <a:srgbClr val="E7E6E6">
                  <a:lumMod val="50000"/>
                </a:srgbClr>
              </a:solidFill>
              <a:latin typeface="SassoonCRInfantMedium" panose="02000603020000020003" pitchFamily="2" charset="0"/>
            </a:endParaRPr>
          </a:p>
          <a:p>
            <a:pPr marL="88900" lvl="0" algn="ctr"/>
            <a:r>
              <a:rPr lang="en-GB" sz="2000" b="1" dirty="0">
                <a:solidFill>
                  <a:srgbClr val="E7E6E6">
                    <a:lumMod val="25000"/>
                  </a:srgbClr>
                </a:solidFill>
                <a:latin typeface="Century Gothic" panose="020B0502020202020204" pitchFamily="34" charset="0"/>
              </a:rPr>
              <a:t>How many triangles can you see?</a:t>
            </a:r>
          </a:p>
          <a:p>
            <a:pPr marL="88900" lvl="0"/>
            <a:endParaRPr lang="en-GB" b="1" dirty="0">
              <a:solidFill>
                <a:srgbClr val="E7E6E6">
                  <a:lumMod val="25000"/>
                </a:srgbClr>
              </a:solidFill>
              <a:latin typeface="Century Gothic" panose="020B0502020202020204" pitchFamily="34" charset="0"/>
            </a:endParaRPr>
          </a:p>
          <a:p>
            <a:pPr marL="88900" lvl="0" algn="ctr"/>
            <a:r>
              <a:rPr lang="en-GB" b="1" dirty="0">
                <a:solidFill>
                  <a:srgbClr val="FF0000"/>
                </a:solidFill>
                <a:latin typeface="Century Gothic" panose="020B0502020202020204" pitchFamily="34" charset="0"/>
              </a:rPr>
              <a:t>16 triangles </a:t>
            </a:r>
          </a:p>
        </p:txBody>
      </p:sp>
      <p:sp>
        <p:nvSpPr>
          <p:cNvPr id="4" name="Rectangle 3">
            <a:extLst>
              <a:ext uri="{FF2B5EF4-FFF2-40B4-BE49-F238E27FC236}">
                <a16:creationId xmlns:a16="http://schemas.microsoft.com/office/drawing/2014/main" id="{81A1F51A-6CC9-477E-948A-4DF0EFB4D225}"/>
              </a:ext>
            </a:extLst>
          </p:cNvPr>
          <p:cNvSpPr/>
          <p:nvPr/>
        </p:nvSpPr>
        <p:spPr>
          <a:xfrm>
            <a:off x="414670" y="1988288"/>
            <a:ext cx="8293395" cy="4178596"/>
          </a:xfrm>
          <a:prstGeom prst="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0AB59468-1A12-4B6F-8E7E-E6D469210F9A}"/>
              </a:ext>
            </a:extLst>
          </p:cNvPr>
          <p:cNvPicPr>
            <a:picLocks noChangeAspect="1"/>
          </p:cNvPicPr>
          <p:nvPr/>
        </p:nvPicPr>
        <p:blipFill rotWithShape="1">
          <a:blip r:embed="rId4">
            <a:clrChange>
              <a:clrFrom>
                <a:srgbClr val="FFFFFF"/>
              </a:clrFrom>
              <a:clrTo>
                <a:srgbClr val="FFFFFF">
                  <a:alpha val="0"/>
                </a:srgbClr>
              </a:clrTo>
            </a:clrChange>
          </a:blip>
          <a:srcRect l="2704" t="1482" r="65076" b="78889"/>
          <a:stretch/>
        </p:blipFill>
        <p:spPr>
          <a:xfrm>
            <a:off x="7454424" y="3619168"/>
            <a:ext cx="1066936" cy="919473"/>
          </a:xfrm>
          <a:prstGeom prst="rect">
            <a:avLst/>
          </a:prstGeom>
        </p:spPr>
      </p:pic>
      <p:pic>
        <p:nvPicPr>
          <p:cNvPr id="27" name="Picture 26">
            <a:extLst>
              <a:ext uri="{FF2B5EF4-FFF2-40B4-BE49-F238E27FC236}">
                <a16:creationId xmlns:a16="http://schemas.microsoft.com/office/drawing/2014/main" id="{995B7C67-2D6B-4B4A-8FA9-C7AF0FBE6E83}"/>
              </a:ext>
            </a:extLst>
          </p:cNvPr>
          <p:cNvPicPr>
            <a:picLocks noChangeAspect="1"/>
          </p:cNvPicPr>
          <p:nvPr/>
        </p:nvPicPr>
        <p:blipFill rotWithShape="1">
          <a:blip r:embed="rId5">
            <a:clrChange>
              <a:clrFrom>
                <a:srgbClr val="FFFFFF"/>
              </a:clrFrom>
              <a:clrTo>
                <a:srgbClr val="FFFFFF">
                  <a:alpha val="0"/>
                </a:srgbClr>
              </a:clrTo>
            </a:clrChange>
          </a:blip>
          <a:srcRect t="40800" b="40186"/>
          <a:stretch/>
        </p:blipFill>
        <p:spPr>
          <a:xfrm>
            <a:off x="579651" y="4668326"/>
            <a:ext cx="3311455" cy="890662"/>
          </a:xfrm>
          <a:prstGeom prst="rect">
            <a:avLst/>
          </a:prstGeom>
        </p:spPr>
      </p:pic>
      <p:pic>
        <p:nvPicPr>
          <p:cNvPr id="29" name="Picture 28">
            <a:extLst>
              <a:ext uri="{FF2B5EF4-FFF2-40B4-BE49-F238E27FC236}">
                <a16:creationId xmlns:a16="http://schemas.microsoft.com/office/drawing/2014/main" id="{E22F0438-0714-4184-8FA4-DA1581CDF7CE}"/>
              </a:ext>
            </a:extLst>
          </p:cNvPr>
          <p:cNvPicPr>
            <a:picLocks noChangeAspect="1"/>
          </p:cNvPicPr>
          <p:nvPr/>
        </p:nvPicPr>
        <p:blipFill rotWithShape="1">
          <a:blip r:embed="rId5">
            <a:clrChange>
              <a:clrFrom>
                <a:srgbClr val="FFFFFF"/>
              </a:clrFrom>
              <a:clrTo>
                <a:srgbClr val="FFFFFF">
                  <a:alpha val="0"/>
                </a:srgbClr>
              </a:clrTo>
            </a:clrChange>
          </a:blip>
          <a:srcRect t="21204" b="59167"/>
          <a:stretch/>
        </p:blipFill>
        <p:spPr>
          <a:xfrm>
            <a:off x="579652" y="3198819"/>
            <a:ext cx="3311455" cy="919473"/>
          </a:xfrm>
          <a:prstGeom prst="rect">
            <a:avLst/>
          </a:prstGeom>
        </p:spPr>
      </p:pic>
      <p:pic>
        <p:nvPicPr>
          <p:cNvPr id="30" name="Picture 29">
            <a:extLst>
              <a:ext uri="{FF2B5EF4-FFF2-40B4-BE49-F238E27FC236}">
                <a16:creationId xmlns:a16="http://schemas.microsoft.com/office/drawing/2014/main" id="{B30C2CB3-6333-454A-8BD0-B7AE4E142B7F}"/>
              </a:ext>
            </a:extLst>
          </p:cNvPr>
          <p:cNvPicPr>
            <a:picLocks noChangeAspect="1"/>
          </p:cNvPicPr>
          <p:nvPr/>
        </p:nvPicPr>
        <p:blipFill rotWithShape="1">
          <a:blip r:embed="rId5">
            <a:clrChange>
              <a:clrFrom>
                <a:srgbClr val="FFFFFF"/>
              </a:clrFrom>
              <a:clrTo>
                <a:srgbClr val="FFFFFF">
                  <a:alpha val="0"/>
                </a:srgbClr>
              </a:clrTo>
            </a:clrChange>
          </a:blip>
          <a:srcRect b="78798"/>
          <a:stretch/>
        </p:blipFill>
        <p:spPr>
          <a:xfrm>
            <a:off x="551078" y="2234021"/>
            <a:ext cx="3311455" cy="993138"/>
          </a:xfrm>
          <a:prstGeom prst="rect">
            <a:avLst/>
          </a:prstGeom>
        </p:spPr>
      </p:pic>
      <p:pic>
        <p:nvPicPr>
          <p:cNvPr id="31" name="Picture 30">
            <a:extLst>
              <a:ext uri="{FF2B5EF4-FFF2-40B4-BE49-F238E27FC236}">
                <a16:creationId xmlns:a16="http://schemas.microsoft.com/office/drawing/2014/main" id="{DA92A99A-96FD-4E8D-81F7-06ADBC9CE3CB}"/>
              </a:ext>
            </a:extLst>
          </p:cNvPr>
          <p:cNvPicPr>
            <a:picLocks noChangeAspect="1"/>
          </p:cNvPicPr>
          <p:nvPr/>
        </p:nvPicPr>
        <p:blipFill rotWithShape="1">
          <a:blip r:embed="rId6">
            <a:clrChange>
              <a:clrFrom>
                <a:srgbClr val="FFFFFF"/>
              </a:clrFrom>
              <a:clrTo>
                <a:srgbClr val="FFFFFF">
                  <a:alpha val="0"/>
                </a:srgbClr>
              </a:clrTo>
            </a:clrChange>
          </a:blip>
          <a:srcRect r="33890" b="40417"/>
          <a:stretch/>
        </p:blipFill>
        <p:spPr>
          <a:xfrm>
            <a:off x="4591050" y="2589411"/>
            <a:ext cx="2189195" cy="2790946"/>
          </a:xfrm>
          <a:prstGeom prst="rect">
            <a:avLst/>
          </a:prstGeom>
        </p:spPr>
      </p:pic>
      <p:pic>
        <p:nvPicPr>
          <p:cNvPr id="12" name="Picture 11" descr="A close up of a sign&#10;&#10;Description generated with high confidence">
            <a:extLst>
              <a:ext uri="{FF2B5EF4-FFF2-40B4-BE49-F238E27FC236}">
                <a16:creationId xmlns:a16="http://schemas.microsoft.com/office/drawing/2014/main" id="{45416E0D-995E-4379-A1E9-F6A527CC3B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7C5973A8-1D7A-4B72-B625-63DC319B993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83575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on the markings for the equal length sides. </a:t>
            </a:r>
            <a:endParaRPr lang="en-GB" sz="2000" b="1" u="sng" dirty="0">
              <a:solidFill>
                <a:schemeClr val="tx1"/>
              </a:solidFill>
              <a:latin typeface="Century Gothic" panose="020B0502020202020204" pitchFamily="34" charset="0"/>
            </a:endParaRPr>
          </a:p>
        </p:txBody>
      </p:sp>
      <p:pic>
        <p:nvPicPr>
          <p:cNvPr id="11" name="Picture 10" descr="A close up of a sign&#10;&#10;Description generated with high confidence">
            <a:extLst>
              <a:ext uri="{FF2B5EF4-FFF2-40B4-BE49-F238E27FC236}">
                <a16:creationId xmlns:a16="http://schemas.microsoft.com/office/drawing/2014/main" id="{E5A00352-036F-406E-A141-ECD2035542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id="{C79BF298-7DED-43D6-99B1-D9A2D3D1FD3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13" name="Group 12">
            <a:extLst>
              <a:ext uri="{FF2B5EF4-FFF2-40B4-BE49-F238E27FC236}">
                <a16:creationId xmlns:a16="http://schemas.microsoft.com/office/drawing/2014/main" id="{3CEC4819-31F4-4706-858A-9A4C15DC6684}"/>
              </a:ext>
            </a:extLst>
          </p:cNvPr>
          <p:cNvGrpSpPr/>
          <p:nvPr/>
        </p:nvGrpSpPr>
        <p:grpSpPr>
          <a:xfrm>
            <a:off x="1359656" y="1776569"/>
            <a:ext cx="6424689" cy="3752941"/>
            <a:chOff x="477251" y="1017339"/>
            <a:chExt cx="2662220" cy="1560735"/>
          </a:xfrm>
        </p:grpSpPr>
        <p:grpSp>
          <p:nvGrpSpPr>
            <p:cNvPr id="14" name="Group 13">
              <a:extLst>
                <a:ext uri="{FF2B5EF4-FFF2-40B4-BE49-F238E27FC236}">
                  <a16:creationId xmlns:a16="http://schemas.microsoft.com/office/drawing/2014/main" id="{C1250611-33BB-46DD-842A-A63E838EE4A9}"/>
                </a:ext>
              </a:extLst>
            </p:cNvPr>
            <p:cNvGrpSpPr/>
            <p:nvPr/>
          </p:nvGrpSpPr>
          <p:grpSpPr>
            <a:xfrm>
              <a:off x="477251" y="1454652"/>
              <a:ext cx="504862" cy="1123422"/>
              <a:chOff x="477251" y="1454652"/>
              <a:chExt cx="504862" cy="1123422"/>
            </a:xfrm>
          </p:grpSpPr>
          <p:sp>
            <p:nvSpPr>
              <p:cNvPr id="39" name="Isosceles Triangle 38">
                <a:extLst>
                  <a:ext uri="{FF2B5EF4-FFF2-40B4-BE49-F238E27FC236}">
                    <a16:creationId xmlns:a16="http://schemas.microsoft.com/office/drawing/2014/main" id="{8AACF9B5-FD31-489F-8B35-E8010AC58F2C}"/>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40" name="Arc 39">
                <a:extLst>
                  <a:ext uri="{FF2B5EF4-FFF2-40B4-BE49-F238E27FC236}">
                    <a16:creationId xmlns:a16="http://schemas.microsoft.com/office/drawing/2014/main" id="{F17DF4A3-17FF-4777-A71C-D91D07EAE154}"/>
                  </a:ext>
                </a:extLst>
              </p:cNvPr>
              <p:cNvSpPr/>
              <p:nvPr/>
            </p:nvSpPr>
            <p:spPr>
              <a:xfrm rot="1932052" flipH="1">
                <a:off x="477251" y="2410615"/>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41" name="Arc 40">
                <a:extLst>
                  <a:ext uri="{FF2B5EF4-FFF2-40B4-BE49-F238E27FC236}">
                    <a16:creationId xmlns:a16="http://schemas.microsoft.com/office/drawing/2014/main" id="{B6E23868-5520-4531-9F39-05715B05DB2D}"/>
                  </a:ext>
                </a:extLst>
              </p:cNvPr>
              <p:cNvSpPr/>
              <p:nvPr/>
            </p:nvSpPr>
            <p:spPr>
              <a:xfrm rot="18845866" flipH="1">
                <a:off x="807130" y="2403092"/>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grpSp>
        <p:grpSp>
          <p:nvGrpSpPr>
            <p:cNvPr id="15" name="Group 14">
              <a:extLst>
                <a:ext uri="{FF2B5EF4-FFF2-40B4-BE49-F238E27FC236}">
                  <a16:creationId xmlns:a16="http://schemas.microsoft.com/office/drawing/2014/main" id="{7906B9A7-8579-4A30-B456-2F77E8B382DC}"/>
                </a:ext>
              </a:extLst>
            </p:cNvPr>
            <p:cNvGrpSpPr/>
            <p:nvPr/>
          </p:nvGrpSpPr>
          <p:grpSpPr>
            <a:xfrm rot="10800000">
              <a:off x="1290409" y="1017339"/>
              <a:ext cx="665051" cy="1318192"/>
              <a:chOff x="458483" y="1454652"/>
              <a:chExt cx="526755" cy="1110541"/>
            </a:xfrm>
          </p:grpSpPr>
          <p:sp>
            <p:nvSpPr>
              <p:cNvPr id="36" name="Isosceles Triangle 35">
                <a:extLst>
                  <a:ext uri="{FF2B5EF4-FFF2-40B4-BE49-F238E27FC236}">
                    <a16:creationId xmlns:a16="http://schemas.microsoft.com/office/drawing/2014/main" id="{30313013-2113-44D3-8750-19764C3D6DA5}"/>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37" name="Arc 36">
                <a:extLst>
                  <a:ext uri="{FF2B5EF4-FFF2-40B4-BE49-F238E27FC236}">
                    <a16:creationId xmlns:a16="http://schemas.microsoft.com/office/drawing/2014/main" id="{73A48388-F8DD-4378-85D9-7EF82C03E0D2}"/>
                  </a:ext>
                </a:extLst>
              </p:cNvPr>
              <p:cNvSpPr/>
              <p:nvPr/>
            </p:nvSpPr>
            <p:spPr>
              <a:xfrm rot="1932052" flipH="1">
                <a:off x="458483" y="2399925"/>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38" name="Arc 37">
                <a:extLst>
                  <a:ext uri="{FF2B5EF4-FFF2-40B4-BE49-F238E27FC236}">
                    <a16:creationId xmlns:a16="http://schemas.microsoft.com/office/drawing/2014/main" id="{A2BCA9E5-B1AD-4DCC-9AEA-38350B5FE122}"/>
                  </a:ext>
                </a:extLst>
              </p:cNvPr>
              <p:cNvSpPr/>
              <p:nvPr/>
            </p:nvSpPr>
            <p:spPr>
              <a:xfrm rot="18845866" flipH="1">
                <a:off x="810255" y="2390211"/>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grpSp>
        <p:grpSp>
          <p:nvGrpSpPr>
            <p:cNvPr id="20" name="Group 19">
              <a:extLst>
                <a:ext uri="{FF2B5EF4-FFF2-40B4-BE49-F238E27FC236}">
                  <a16:creationId xmlns:a16="http://schemas.microsoft.com/office/drawing/2014/main" id="{90F2A684-E39C-448F-9043-1CB718C334BC}"/>
                </a:ext>
              </a:extLst>
            </p:cNvPr>
            <p:cNvGrpSpPr/>
            <p:nvPr/>
          </p:nvGrpSpPr>
          <p:grpSpPr>
            <a:xfrm rot="5400000">
              <a:off x="2327172" y="1446877"/>
              <a:ext cx="517507" cy="1107090"/>
              <a:chOff x="475918" y="1454652"/>
              <a:chExt cx="517507" cy="1107090"/>
            </a:xfrm>
          </p:grpSpPr>
          <p:sp>
            <p:nvSpPr>
              <p:cNvPr id="33" name="Isosceles Triangle 32">
                <a:extLst>
                  <a:ext uri="{FF2B5EF4-FFF2-40B4-BE49-F238E27FC236}">
                    <a16:creationId xmlns:a16="http://schemas.microsoft.com/office/drawing/2014/main" id="{1D5FDD7A-D5E6-4F38-A31F-3BE1CFEC58B4}"/>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34" name="Arc 33">
                <a:extLst>
                  <a:ext uri="{FF2B5EF4-FFF2-40B4-BE49-F238E27FC236}">
                    <a16:creationId xmlns:a16="http://schemas.microsoft.com/office/drawing/2014/main" id="{A843614A-FB9D-412C-8BA4-829BC43B88C2}"/>
                  </a:ext>
                </a:extLst>
              </p:cNvPr>
              <p:cNvSpPr/>
              <p:nvPr/>
            </p:nvSpPr>
            <p:spPr>
              <a:xfrm rot="1932052" flipH="1">
                <a:off x="475918" y="2401634"/>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35" name="Arc 34">
                <a:extLst>
                  <a:ext uri="{FF2B5EF4-FFF2-40B4-BE49-F238E27FC236}">
                    <a16:creationId xmlns:a16="http://schemas.microsoft.com/office/drawing/2014/main" id="{52E8714C-C128-49F6-893F-600D94C51171}"/>
                  </a:ext>
                </a:extLst>
              </p:cNvPr>
              <p:cNvSpPr/>
              <p:nvPr/>
            </p:nvSpPr>
            <p:spPr>
              <a:xfrm rot="18845866" flipH="1">
                <a:off x="818442" y="2386760"/>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grpSp>
        <p:sp>
          <p:nvSpPr>
            <p:cNvPr id="21" name="Arc 20">
              <a:extLst>
                <a:ext uri="{FF2B5EF4-FFF2-40B4-BE49-F238E27FC236}">
                  <a16:creationId xmlns:a16="http://schemas.microsoft.com/office/drawing/2014/main" id="{3AFDBA5D-2EDC-421C-8F9A-F5A15E6A7665}"/>
                </a:ext>
              </a:extLst>
            </p:cNvPr>
            <p:cNvSpPr/>
            <p:nvPr/>
          </p:nvSpPr>
          <p:spPr>
            <a:xfrm rot="7753222">
              <a:off x="629485" y="1609169"/>
              <a:ext cx="179406" cy="22910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2" name="Arc 21">
              <a:extLst>
                <a:ext uri="{FF2B5EF4-FFF2-40B4-BE49-F238E27FC236}">
                  <a16:creationId xmlns:a16="http://schemas.microsoft.com/office/drawing/2014/main" id="{63C2F269-9643-4D97-A2CD-A444FA64F107}"/>
                </a:ext>
              </a:extLst>
            </p:cNvPr>
            <p:cNvSpPr/>
            <p:nvPr/>
          </p:nvSpPr>
          <p:spPr>
            <a:xfrm rot="18367298">
              <a:off x="1550645" y="2051203"/>
              <a:ext cx="148269" cy="18934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3" name="Arc 22">
              <a:extLst>
                <a:ext uri="{FF2B5EF4-FFF2-40B4-BE49-F238E27FC236}">
                  <a16:creationId xmlns:a16="http://schemas.microsoft.com/office/drawing/2014/main" id="{F80738A0-C7AA-4D99-899F-F67BBEE49C9D}"/>
                </a:ext>
              </a:extLst>
            </p:cNvPr>
            <p:cNvSpPr/>
            <p:nvPr/>
          </p:nvSpPr>
          <p:spPr>
            <a:xfrm rot="12875855">
              <a:off x="2838151" y="1882679"/>
              <a:ext cx="148269" cy="18934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4" name="TextBox 23">
              <a:extLst>
                <a:ext uri="{FF2B5EF4-FFF2-40B4-BE49-F238E27FC236}">
                  <a16:creationId xmlns:a16="http://schemas.microsoft.com/office/drawing/2014/main" id="{6E87B5A3-E1E4-4D13-87B8-60355D7619A3}"/>
                </a:ext>
              </a:extLst>
            </p:cNvPr>
            <p:cNvSpPr txBox="1"/>
            <p:nvPr/>
          </p:nvSpPr>
          <p:spPr>
            <a:xfrm>
              <a:off x="1402282" y="1183617"/>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sp>
          <p:nvSpPr>
            <p:cNvPr id="25" name="TextBox 24">
              <a:extLst>
                <a:ext uri="{FF2B5EF4-FFF2-40B4-BE49-F238E27FC236}">
                  <a16:creationId xmlns:a16="http://schemas.microsoft.com/office/drawing/2014/main" id="{B7EBC72D-F950-46CE-BC52-45F9170EDA09}"/>
                </a:ext>
              </a:extLst>
            </p:cNvPr>
            <p:cNvSpPr txBox="1"/>
            <p:nvPr/>
          </p:nvSpPr>
          <p:spPr>
            <a:xfrm>
              <a:off x="1504761" y="1880313"/>
              <a:ext cx="234610" cy="166394"/>
            </a:xfrm>
            <a:prstGeom prst="rect">
              <a:avLst/>
            </a:prstGeom>
            <a:noFill/>
          </p:spPr>
          <p:txBody>
            <a:bodyPr wrap="none" rtlCol="0">
              <a:spAutoFit/>
            </a:bodyPr>
            <a:lstStyle/>
            <a:p>
              <a:r>
                <a:rPr lang="en-GB" sz="2000" b="1" dirty="0">
                  <a:latin typeface="Century Gothic" panose="020B0502020202020204" pitchFamily="34" charset="0"/>
                </a:rPr>
                <a:t>80˚</a:t>
              </a:r>
            </a:p>
          </p:txBody>
        </p:sp>
        <p:sp>
          <p:nvSpPr>
            <p:cNvPr id="26" name="TextBox 25">
              <a:extLst>
                <a:ext uri="{FF2B5EF4-FFF2-40B4-BE49-F238E27FC236}">
                  <a16:creationId xmlns:a16="http://schemas.microsoft.com/office/drawing/2014/main" id="{241ECF7E-4B6B-4F20-892F-7371821EB572}"/>
                </a:ext>
              </a:extLst>
            </p:cNvPr>
            <p:cNvSpPr txBox="1"/>
            <p:nvPr/>
          </p:nvSpPr>
          <p:spPr>
            <a:xfrm>
              <a:off x="1617608" y="1186209"/>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sp>
          <p:nvSpPr>
            <p:cNvPr id="27" name="TextBox 26">
              <a:extLst>
                <a:ext uri="{FF2B5EF4-FFF2-40B4-BE49-F238E27FC236}">
                  <a16:creationId xmlns:a16="http://schemas.microsoft.com/office/drawing/2014/main" id="{1C8380F7-F689-4382-881F-9CCD5A412F49}"/>
                </a:ext>
              </a:extLst>
            </p:cNvPr>
            <p:cNvSpPr txBox="1"/>
            <p:nvPr/>
          </p:nvSpPr>
          <p:spPr>
            <a:xfrm>
              <a:off x="539881" y="2254653"/>
              <a:ext cx="234610" cy="166394"/>
            </a:xfrm>
            <a:prstGeom prst="rect">
              <a:avLst/>
            </a:prstGeom>
            <a:noFill/>
          </p:spPr>
          <p:txBody>
            <a:bodyPr wrap="none" rtlCol="0">
              <a:spAutoFit/>
            </a:bodyPr>
            <a:lstStyle/>
            <a:p>
              <a:r>
                <a:rPr lang="en-GB" sz="2000" b="1" dirty="0">
                  <a:latin typeface="Century Gothic" panose="020B0502020202020204" pitchFamily="34" charset="0"/>
                </a:rPr>
                <a:t>70˚</a:t>
              </a:r>
            </a:p>
          </p:txBody>
        </p:sp>
        <p:sp>
          <p:nvSpPr>
            <p:cNvPr id="28" name="TextBox 27">
              <a:extLst>
                <a:ext uri="{FF2B5EF4-FFF2-40B4-BE49-F238E27FC236}">
                  <a16:creationId xmlns:a16="http://schemas.microsoft.com/office/drawing/2014/main" id="{19DE32A4-FD5A-4FE7-AAD4-180A518E317A}"/>
                </a:ext>
              </a:extLst>
            </p:cNvPr>
            <p:cNvSpPr txBox="1"/>
            <p:nvPr/>
          </p:nvSpPr>
          <p:spPr>
            <a:xfrm>
              <a:off x="626129" y="1828470"/>
              <a:ext cx="234610" cy="166394"/>
            </a:xfrm>
            <a:prstGeom prst="rect">
              <a:avLst/>
            </a:prstGeom>
            <a:noFill/>
          </p:spPr>
          <p:txBody>
            <a:bodyPr wrap="none" rtlCol="0">
              <a:spAutoFit/>
            </a:bodyPr>
            <a:lstStyle/>
            <a:p>
              <a:r>
                <a:rPr lang="en-GB" sz="2000" b="1" dirty="0">
                  <a:latin typeface="Century Gothic" panose="020B0502020202020204" pitchFamily="34" charset="0"/>
                </a:rPr>
                <a:t>40˚</a:t>
              </a:r>
            </a:p>
          </p:txBody>
        </p:sp>
        <p:sp>
          <p:nvSpPr>
            <p:cNvPr id="29" name="TextBox 28">
              <a:extLst>
                <a:ext uri="{FF2B5EF4-FFF2-40B4-BE49-F238E27FC236}">
                  <a16:creationId xmlns:a16="http://schemas.microsoft.com/office/drawing/2014/main" id="{AC2A8E1C-3738-4B9B-8B0A-48AC382CD39C}"/>
                </a:ext>
              </a:extLst>
            </p:cNvPr>
            <p:cNvSpPr txBox="1"/>
            <p:nvPr/>
          </p:nvSpPr>
          <p:spPr>
            <a:xfrm>
              <a:off x="720462" y="2260431"/>
              <a:ext cx="234610" cy="166394"/>
            </a:xfrm>
            <a:prstGeom prst="rect">
              <a:avLst/>
            </a:prstGeom>
            <a:noFill/>
          </p:spPr>
          <p:txBody>
            <a:bodyPr wrap="none" rtlCol="0">
              <a:spAutoFit/>
            </a:bodyPr>
            <a:lstStyle/>
            <a:p>
              <a:r>
                <a:rPr lang="en-GB" sz="2000" b="1" dirty="0">
                  <a:latin typeface="Century Gothic" panose="020B0502020202020204" pitchFamily="34" charset="0"/>
                </a:rPr>
                <a:t>70˚</a:t>
              </a:r>
            </a:p>
          </p:txBody>
        </p:sp>
        <p:sp>
          <p:nvSpPr>
            <p:cNvPr id="30" name="TextBox 29">
              <a:extLst>
                <a:ext uri="{FF2B5EF4-FFF2-40B4-BE49-F238E27FC236}">
                  <a16:creationId xmlns:a16="http://schemas.microsoft.com/office/drawing/2014/main" id="{30F64F37-D70C-4180-8BED-6B44A84E8177}"/>
                </a:ext>
              </a:extLst>
            </p:cNvPr>
            <p:cNvSpPr txBox="1"/>
            <p:nvPr/>
          </p:nvSpPr>
          <p:spPr>
            <a:xfrm>
              <a:off x="2161838" y="1822178"/>
              <a:ext cx="234610" cy="166394"/>
            </a:xfrm>
            <a:prstGeom prst="rect">
              <a:avLst/>
            </a:prstGeom>
            <a:noFill/>
          </p:spPr>
          <p:txBody>
            <a:bodyPr wrap="none" rtlCol="0">
              <a:spAutoFit/>
            </a:bodyPr>
            <a:lstStyle/>
            <a:p>
              <a:r>
                <a:rPr lang="en-GB" sz="2000" b="1" dirty="0">
                  <a:latin typeface="Century Gothic" panose="020B0502020202020204" pitchFamily="34" charset="0"/>
                </a:rPr>
                <a:t>65˚</a:t>
              </a:r>
            </a:p>
          </p:txBody>
        </p:sp>
        <p:sp>
          <p:nvSpPr>
            <p:cNvPr id="31" name="TextBox 30">
              <a:extLst>
                <a:ext uri="{FF2B5EF4-FFF2-40B4-BE49-F238E27FC236}">
                  <a16:creationId xmlns:a16="http://schemas.microsoft.com/office/drawing/2014/main" id="{70E9A597-9A1D-41A3-88FE-E4ECFABA58B4}"/>
                </a:ext>
              </a:extLst>
            </p:cNvPr>
            <p:cNvSpPr txBox="1"/>
            <p:nvPr/>
          </p:nvSpPr>
          <p:spPr>
            <a:xfrm>
              <a:off x="2168810" y="2011332"/>
              <a:ext cx="234610" cy="166394"/>
            </a:xfrm>
            <a:prstGeom prst="rect">
              <a:avLst/>
            </a:prstGeom>
            <a:noFill/>
          </p:spPr>
          <p:txBody>
            <a:bodyPr wrap="none" rtlCol="0">
              <a:spAutoFit/>
            </a:bodyPr>
            <a:lstStyle/>
            <a:p>
              <a:r>
                <a:rPr lang="en-GB" sz="2000" b="1" dirty="0">
                  <a:latin typeface="Century Gothic" panose="020B0502020202020204" pitchFamily="34" charset="0"/>
                </a:rPr>
                <a:t>65˚</a:t>
              </a:r>
            </a:p>
          </p:txBody>
        </p:sp>
        <p:sp>
          <p:nvSpPr>
            <p:cNvPr id="32" name="TextBox 31">
              <a:extLst>
                <a:ext uri="{FF2B5EF4-FFF2-40B4-BE49-F238E27FC236}">
                  <a16:creationId xmlns:a16="http://schemas.microsoft.com/office/drawing/2014/main" id="{7493919F-AA70-4AFA-A581-97ECAF3F348E}"/>
                </a:ext>
              </a:extLst>
            </p:cNvPr>
            <p:cNvSpPr txBox="1"/>
            <p:nvPr/>
          </p:nvSpPr>
          <p:spPr>
            <a:xfrm>
              <a:off x="2599915" y="1916168"/>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grpSp>
      <p:sp>
        <p:nvSpPr>
          <p:cNvPr id="42" name="TextBox 41">
            <a:extLst>
              <a:ext uri="{FF2B5EF4-FFF2-40B4-BE49-F238E27FC236}">
                <a16:creationId xmlns:a16="http://schemas.microsoft.com/office/drawing/2014/main" id="{3F74F467-F8C5-4E52-896B-8261DDE42276}"/>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10923054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on the markings for the equal length sides. </a:t>
            </a:r>
            <a:endParaRPr lang="en-GB" sz="2000" b="1" u="sng" dirty="0">
              <a:solidFill>
                <a:schemeClr val="tx1"/>
              </a:solidFill>
              <a:latin typeface="Century Gothic" panose="020B0502020202020204" pitchFamily="34" charset="0"/>
            </a:endParaRPr>
          </a:p>
        </p:txBody>
      </p:sp>
      <p:pic>
        <p:nvPicPr>
          <p:cNvPr id="11" name="Picture 10" descr="A close up of a sign&#10;&#10;Description generated with high confidence">
            <a:extLst>
              <a:ext uri="{FF2B5EF4-FFF2-40B4-BE49-F238E27FC236}">
                <a16:creationId xmlns:a16="http://schemas.microsoft.com/office/drawing/2014/main" id="{E5A00352-036F-406E-A141-ECD2035542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2" name="TextBox 8">
            <a:extLst>
              <a:ext uri="{FF2B5EF4-FFF2-40B4-BE49-F238E27FC236}">
                <a16:creationId xmlns:a16="http://schemas.microsoft.com/office/drawing/2014/main" id="{C79BF298-7DED-43D6-99B1-D9A2D3D1FD3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 name="Group 1">
            <a:extLst>
              <a:ext uri="{FF2B5EF4-FFF2-40B4-BE49-F238E27FC236}">
                <a16:creationId xmlns:a16="http://schemas.microsoft.com/office/drawing/2014/main" id="{E1EE3BB0-55EF-4586-BBDC-56E3A4728D2D}"/>
              </a:ext>
            </a:extLst>
          </p:cNvPr>
          <p:cNvGrpSpPr/>
          <p:nvPr/>
        </p:nvGrpSpPr>
        <p:grpSpPr>
          <a:xfrm>
            <a:off x="1359656" y="1776569"/>
            <a:ext cx="6424689" cy="3752941"/>
            <a:chOff x="998086" y="1776569"/>
            <a:chExt cx="6424689" cy="3752941"/>
          </a:xfrm>
        </p:grpSpPr>
        <p:grpSp>
          <p:nvGrpSpPr>
            <p:cNvPr id="13" name="Group 12">
              <a:extLst>
                <a:ext uri="{FF2B5EF4-FFF2-40B4-BE49-F238E27FC236}">
                  <a16:creationId xmlns:a16="http://schemas.microsoft.com/office/drawing/2014/main" id="{3CEC4819-31F4-4706-858A-9A4C15DC6684}"/>
                </a:ext>
              </a:extLst>
            </p:cNvPr>
            <p:cNvGrpSpPr/>
            <p:nvPr/>
          </p:nvGrpSpPr>
          <p:grpSpPr>
            <a:xfrm>
              <a:off x="998086" y="1776569"/>
              <a:ext cx="6424689" cy="3752941"/>
              <a:chOff x="477251" y="1017339"/>
              <a:chExt cx="2662220" cy="1560735"/>
            </a:xfrm>
          </p:grpSpPr>
          <p:grpSp>
            <p:nvGrpSpPr>
              <p:cNvPr id="14" name="Group 13">
                <a:extLst>
                  <a:ext uri="{FF2B5EF4-FFF2-40B4-BE49-F238E27FC236}">
                    <a16:creationId xmlns:a16="http://schemas.microsoft.com/office/drawing/2014/main" id="{C1250611-33BB-46DD-842A-A63E838EE4A9}"/>
                  </a:ext>
                </a:extLst>
              </p:cNvPr>
              <p:cNvGrpSpPr/>
              <p:nvPr/>
            </p:nvGrpSpPr>
            <p:grpSpPr>
              <a:xfrm>
                <a:off x="477251" y="1454652"/>
                <a:ext cx="504862" cy="1123422"/>
                <a:chOff x="477251" y="1454652"/>
                <a:chExt cx="504862" cy="1123422"/>
              </a:xfrm>
            </p:grpSpPr>
            <p:sp>
              <p:nvSpPr>
                <p:cNvPr id="39" name="Isosceles Triangle 38">
                  <a:extLst>
                    <a:ext uri="{FF2B5EF4-FFF2-40B4-BE49-F238E27FC236}">
                      <a16:creationId xmlns:a16="http://schemas.microsoft.com/office/drawing/2014/main" id="{8AACF9B5-FD31-489F-8B35-E8010AC58F2C}"/>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40" name="Arc 39">
                  <a:extLst>
                    <a:ext uri="{FF2B5EF4-FFF2-40B4-BE49-F238E27FC236}">
                      <a16:creationId xmlns:a16="http://schemas.microsoft.com/office/drawing/2014/main" id="{F17DF4A3-17FF-4777-A71C-D91D07EAE154}"/>
                    </a:ext>
                  </a:extLst>
                </p:cNvPr>
                <p:cNvSpPr/>
                <p:nvPr/>
              </p:nvSpPr>
              <p:spPr>
                <a:xfrm rot="1932052" flipH="1">
                  <a:off x="477251" y="2410615"/>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41" name="Arc 40">
                  <a:extLst>
                    <a:ext uri="{FF2B5EF4-FFF2-40B4-BE49-F238E27FC236}">
                      <a16:creationId xmlns:a16="http://schemas.microsoft.com/office/drawing/2014/main" id="{B6E23868-5520-4531-9F39-05715B05DB2D}"/>
                    </a:ext>
                  </a:extLst>
                </p:cNvPr>
                <p:cNvSpPr/>
                <p:nvPr/>
              </p:nvSpPr>
              <p:spPr>
                <a:xfrm rot="18845866" flipH="1">
                  <a:off x="807130" y="2403092"/>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grpSp>
          <p:grpSp>
            <p:nvGrpSpPr>
              <p:cNvPr id="15" name="Group 14">
                <a:extLst>
                  <a:ext uri="{FF2B5EF4-FFF2-40B4-BE49-F238E27FC236}">
                    <a16:creationId xmlns:a16="http://schemas.microsoft.com/office/drawing/2014/main" id="{7906B9A7-8579-4A30-B456-2F77E8B382DC}"/>
                  </a:ext>
                </a:extLst>
              </p:cNvPr>
              <p:cNvGrpSpPr/>
              <p:nvPr/>
            </p:nvGrpSpPr>
            <p:grpSpPr>
              <a:xfrm rot="10800000">
                <a:off x="1290409" y="1017339"/>
                <a:ext cx="665051" cy="1318192"/>
                <a:chOff x="458483" y="1454652"/>
                <a:chExt cx="526755" cy="1110541"/>
              </a:xfrm>
            </p:grpSpPr>
            <p:sp>
              <p:nvSpPr>
                <p:cNvPr id="36" name="Isosceles Triangle 35">
                  <a:extLst>
                    <a:ext uri="{FF2B5EF4-FFF2-40B4-BE49-F238E27FC236}">
                      <a16:creationId xmlns:a16="http://schemas.microsoft.com/office/drawing/2014/main" id="{30313013-2113-44D3-8750-19764C3D6DA5}"/>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37" name="Arc 36">
                  <a:extLst>
                    <a:ext uri="{FF2B5EF4-FFF2-40B4-BE49-F238E27FC236}">
                      <a16:creationId xmlns:a16="http://schemas.microsoft.com/office/drawing/2014/main" id="{73A48388-F8DD-4378-85D9-7EF82C03E0D2}"/>
                    </a:ext>
                  </a:extLst>
                </p:cNvPr>
                <p:cNvSpPr/>
                <p:nvPr/>
              </p:nvSpPr>
              <p:spPr>
                <a:xfrm rot="1932052" flipH="1">
                  <a:off x="458483" y="2399925"/>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38" name="Arc 37">
                  <a:extLst>
                    <a:ext uri="{FF2B5EF4-FFF2-40B4-BE49-F238E27FC236}">
                      <a16:creationId xmlns:a16="http://schemas.microsoft.com/office/drawing/2014/main" id="{A2BCA9E5-B1AD-4DCC-9AEA-38350B5FE122}"/>
                    </a:ext>
                  </a:extLst>
                </p:cNvPr>
                <p:cNvSpPr/>
                <p:nvPr/>
              </p:nvSpPr>
              <p:spPr>
                <a:xfrm rot="18845866" flipH="1">
                  <a:off x="810255" y="2390211"/>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grpSp>
          <p:grpSp>
            <p:nvGrpSpPr>
              <p:cNvPr id="20" name="Group 19">
                <a:extLst>
                  <a:ext uri="{FF2B5EF4-FFF2-40B4-BE49-F238E27FC236}">
                    <a16:creationId xmlns:a16="http://schemas.microsoft.com/office/drawing/2014/main" id="{90F2A684-E39C-448F-9043-1CB718C334BC}"/>
                  </a:ext>
                </a:extLst>
              </p:cNvPr>
              <p:cNvGrpSpPr/>
              <p:nvPr/>
            </p:nvGrpSpPr>
            <p:grpSpPr>
              <a:xfrm rot="5400000">
                <a:off x="2327172" y="1446877"/>
                <a:ext cx="517507" cy="1107090"/>
                <a:chOff x="475918" y="1454652"/>
                <a:chExt cx="517507" cy="1107090"/>
              </a:xfrm>
            </p:grpSpPr>
            <p:sp>
              <p:nvSpPr>
                <p:cNvPr id="33" name="Isosceles Triangle 32">
                  <a:extLst>
                    <a:ext uri="{FF2B5EF4-FFF2-40B4-BE49-F238E27FC236}">
                      <a16:creationId xmlns:a16="http://schemas.microsoft.com/office/drawing/2014/main" id="{1D5FDD7A-D5E6-4F38-A31F-3BE1CFEC58B4}"/>
                    </a:ext>
                  </a:extLst>
                </p:cNvPr>
                <p:cNvSpPr/>
                <p:nvPr/>
              </p:nvSpPr>
              <p:spPr>
                <a:xfrm>
                  <a:off x="494094" y="1454652"/>
                  <a:ext cx="474145" cy="104540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34" name="Arc 33">
                  <a:extLst>
                    <a:ext uri="{FF2B5EF4-FFF2-40B4-BE49-F238E27FC236}">
                      <a16:creationId xmlns:a16="http://schemas.microsoft.com/office/drawing/2014/main" id="{A843614A-FB9D-412C-8BA4-829BC43B88C2}"/>
                    </a:ext>
                  </a:extLst>
                </p:cNvPr>
                <p:cNvSpPr/>
                <p:nvPr/>
              </p:nvSpPr>
              <p:spPr>
                <a:xfrm rot="1932052" flipH="1">
                  <a:off x="475918" y="2401634"/>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35" name="Arc 34">
                  <a:extLst>
                    <a:ext uri="{FF2B5EF4-FFF2-40B4-BE49-F238E27FC236}">
                      <a16:creationId xmlns:a16="http://schemas.microsoft.com/office/drawing/2014/main" id="{52E8714C-C128-49F6-893F-600D94C51171}"/>
                    </a:ext>
                  </a:extLst>
                </p:cNvPr>
                <p:cNvSpPr/>
                <p:nvPr/>
              </p:nvSpPr>
              <p:spPr>
                <a:xfrm rot="18845866" flipH="1">
                  <a:off x="818442" y="2386760"/>
                  <a:ext cx="195609" cy="154356"/>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grpSp>
          <p:sp>
            <p:nvSpPr>
              <p:cNvPr id="21" name="Arc 20">
                <a:extLst>
                  <a:ext uri="{FF2B5EF4-FFF2-40B4-BE49-F238E27FC236}">
                    <a16:creationId xmlns:a16="http://schemas.microsoft.com/office/drawing/2014/main" id="{3AFDBA5D-2EDC-421C-8F9A-F5A15E6A7665}"/>
                  </a:ext>
                </a:extLst>
              </p:cNvPr>
              <p:cNvSpPr/>
              <p:nvPr/>
            </p:nvSpPr>
            <p:spPr>
              <a:xfrm rot="7753222">
                <a:off x="629485" y="1609169"/>
                <a:ext cx="179406" cy="22910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2" name="Arc 21">
                <a:extLst>
                  <a:ext uri="{FF2B5EF4-FFF2-40B4-BE49-F238E27FC236}">
                    <a16:creationId xmlns:a16="http://schemas.microsoft.com/office/drawing/2014/main" id="{63C2F269-9643-4D97-A2CD-A444FA64F107}"/>
                  </a:ext>
                </a:extLst>
              </p:cNvPr>
              <p:cNvSpPr/>
              <p:nvPr/>
            </p:nvSpPr>
            <p:spPr>
              <a:xfrm rot="18367298">
                <a:off x="1550645" y="2051203"/>
                <a:ext cx="148269" cy="18934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3" name="Arc 22">
                <a:extLst>
                  <a:ext uri="{FF2B5EF4-FFF2-40B4-BE49-F238E27FC236}">
                    <a16:creationId xmlns:a16="http://schemas.microsoft.com/office/drawing/2014/main" id="{F80738A0-C7AA-4D99-899F-F67BBEE49C9D}"/>
                  </a:ext>
                </a:extLst>
              </p:cNvPr>
              <p:cNvSpPr/>
              <p:nvPr/>
            </p:nvSpPr>
            <p:spPr>
              <a:xfrm rot="12875855">
                <a:off x="2838151" y="1882679"/>
                <a:ext cx="148269" cy="18934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4" name="TextBox 23">
                <a:extLst>
                  <a:ext uri="{FF2B5EF4-FFF2-40B4-BE49-F238E27FC236}">
                    <a16:creationId xmlns:a16="http://schemas.microsoft.com/office/drawing/2014/main" id="{6E87B5A3-E1E4-4D13-87B8-60355D7619A3}"/>
                  </a:ext>
                </a:extLst>
              </p:cNvPr>
              <p:cNvSpPr txBox="1"/>
              <p:nvPr/>
            </p:nvSpPr>
            <p:spPr>
              <a:xfrm>
                <a:off x="1402282" y="1183617"/>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sp>
            <p:nvSpPr>
              <p:cNvPr id="25" name="TextBox 24">
                <a:extLst>
                  <a:ext uri="{FF2B5EF4-FFF2-40B4-BE49-F238E27FC236}">
                    <a16:creationId xmlns:a16="http://schemas.microsoft.com/office/drawing/2014/main" id="{B7EBC72D-F950-46CE-BC52-45F9170EDA09}"/>
                  </a:ext>
                </a:extLst>
              </p:cNvPr>
              <p:cNvSpPr txBox="1"/>
              <p:nvPr/>
            </p:nvSpPr>
            <p:spPr>
              <a:xfrm>
                <a:off x="1504761" y="1880313"/>
                <a:ext cx="234610" cy="166394"/>
              </a:xfrm>
              <a:prstGeom prst="rect">
                <a:avLst/>
              </a:prstGeom>
              <a:noFill/>
            </p:spPr>
            <p:txBody>
              <a:bodyPr wrap="none" rtlCol="0">
                <a:spAutoFit/>
              </a:bodyPr>
              <a:lstStyle/>
              <a:p>
                <a:r>
                  <a:rPr lang="en-GB" sz="2000" b="1" dirty="0">
                    <a:latin typeface="Century Gothic" panose="020B0502020202020204" pitchFamily="34" charset="0"/>
                  </a:rPr>
                  <a:t>80˚</a:t>
                </a:r>
              </a:p>
            </p:txBody>
          </p:sp>
          <p:sp>
            <p:nvSpPr>
              <p:cNvPr id="26" name="TextBox 25">
                <a:extLst>
                  <a:ext uri="{FF2B5EF4-FFF2-40B4-BE49-F238E27FC236}">
                    <a16:creationId xmlns:a16="http://schemas.microsoft.com/office/drawing/2014/main" id="{241ECF7E-4B6B-4F20-892F-7371821EB572}"/>
                  </a:ext>
                </a:extLst>
              </p:cNvPr>
              <p:cNvSpPr txBox="1"/>
              <p:nvPr/>
            </p:nvSpPr>
            <p:spPr>
              <a:xfrm>
                <a:off x="1617608" y="1186209"/>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sp>
            <p:nvSpPr>
              <p:cNvPr id="27" name="TextBox 26">
                <a:extLst>
                  <a:ext uri="{FF2B5EF4-FFF2-40B4-BE49-F238E27FC236}">
                    <a16:creationId xmlns:a16="http://schemas.microsoft.com/office/drawing/2014/main" id="{1C8380F7-F689-4382-881F-9CCD5A412F49}"/>
                  </a:ext>
                </a:extLst>
              </p:cNvPr>
              <p:cNvSpPr txBox="1"/>
              <p:nvPr/>
            </p:nvSpPr>
            <p:spPr>
              <a:xfrm>
                <a:off x="539881" y="2254653"/>
                <a:ext cx="234610" cy="166394"/>
              </a:xfrm>
              <a:prstGeom prst="rect">
                <a:avLst/>
              </a:prstGeom>
              <a:noFill/>
            </p:spPr>
            <p:txBody>
              <a:bodyPr wrap="none" rtlCol="0">
                <a:spAutoFit/>
              </a:bodyPr>
              <a:lstStyle/>
              <a:p>
                <a:r>
                  <a:rPr lang="en-GB" sz="2000" b="1" dirty="0">
                    <a:latin typeface="Century Gothic" panose="020B0502020202020204" pitchFamily="34" charset="0"/>
                  </a:rPr>
                  <a:t>70˚</a:t>
                </a:r>
              </a:p>
            </p:txBody>
          </p:sp>
          <p:sp>
            <p:nvSpPr>
              <p:cNvPr id="28" name="TextBox 27">
                <a:extLst>
                  <a:ext uri="{FF2B5EF4-FFF2-40B4-BE49-F238E27FC236}">
                    <a16:creationId xmlns:a16="http://schemas.microsoft.com/office/drawing/2014/main" id="{19DE32A4-FD5A-4FE7-AAD4-180A518E317A}"/>
                  </a:ext>
                </a:extLst>
              </p:cNvPr>
              <p:cNvSpPr txBox="1"/>
              <p:nvPr/>
            </p:nvSpPr>
            <p:spPr>
              <a:xfrm>
                <a:off x="626129" y="1828470"/>
                <a:ext cx="234610" cy="166394"/>
              </a:xfrm>
              <a:prstGeom prst="rect">
                <a:avLst/>
              </a:prstGeom>
              <a:noFill/>
            </p:spPr>
            <p:txBody>
              <a:bodyPr wrap="none" rtlCol="0">
                <a:spAutoFit/>
              </a:bodyPr>
              <a:lstStyle/>
              <a:p>
                <a:r>
                  <a:rPr lang="en-GB" sz="2000" b="1" dirty="0">
                    <a:latin typeface="Century Gothic" panose="020B0502020202020204" pitchFamily="34" charset="0"/>
                  </a:rPr>
                  <a:t>40˚</a:t>
                </a:r>
              </a:p>
            </p:txBody>
          </p:sp>
          <p:sp>
            <p:nvSpPr>
              <p:cNvPr id="29" name="TextBox 28">
                <a:extLst>
                  <a:ext uri="{FF2B5EF4-FFF2-40B4-BE49-F238E27FC236}">
                    <a16:creationId xmlns:a16="http://schemas.microsoft.com/office/drawing/2014/main" id="{AC2A8E1C-3738-4B9B-8B0A-48AC382CD39C}"/>
                  </a:ext>
                </a:extLst>
              </p:cNvPr>
              <p:cNvSpPr txBox="1"/>
              <p:nvPr/>
            </p:nvSpPr>
            <p:spPr>
              <a:xfrm>
                <a:off x="720462" y="2260431"/>
                <a:ext cx="234610" cy="166394"/>
              </a:xfrm>
              <a:prstGeom prst="rect">
                <a:avLst/>
              </a:prstGeom>
              <a:noFill/>
            </p:spPr>
            <p:txBody>
              <a:bodyPr wrap="none" rtlCol="0">
                <a:spAutoFit/>
              </a:bodyPr>
              <a:lstStyle/>
              <a:p>
                <a:r>
                  <a:rPr lang="en-GB" sz="2000" b="1" dirty="0">
                    <a:latin typeface="Century Gothic" panose="020B0502020202020204" pitchFamily="34" charset="0"/>
                  </a:rPr>
                  <a:t>70˚</a:t>
                </a:r>
              </a:p>
            </p:txBody>
          </p:sp>
          <p:sp>
            <p:nvSpPr>
              <p:cNvPr id="30" name="TextBox 29">
                <a:extLst>
                  <a:ext uri="{FF2B5EF4-FFF2-40B4-BE49-F238E27FC236}">
                    <a16:creationId xmlns:a16="http://schemas.microsoft.com/office/drawing/2014/main" id="{30F64F37-D70C-4180-8BED-6B44A84E8177}"/>
                  </a:ext>
                </a:extLst>
              </p:cNvPr>
              <p:cNvSpPr txBox="1"/>
              <p:nvPr/>
            </p:nvSpPr>
            <p:spPr>
              <a:xfrm>
                <a:off x="2161838" y="1822178"/>
                <a:ext cx="234610" cy="166394"/>
              </a:xfrm>
              <a:prstGeom prst="rect">
                <a:avLst/>
              </a:prstGeom>
              <a:noFill/>
            </p:spPr>
            <p:txBody>
              <a:bodyPr wrap="none" rtlCol="0">
                <a:spAutoFit/>
              </a:bodyPr>
              <a:lstStyle/>
              <a:p>
                <a:r>
                  <a:rPr lang="en-GB" sz="2000" b="1" dirty="0">
                    <a:latin typeface="Century Gothic" panose="020B0502020202020204" pitchFamily="34" charset="0"/>
                  </a:rPr>
                  <a:t>65˚</a:t>
                </a:r>
              </a:p>
            </p:txBody>
          </p:sp>
          <p:sp>
            <p:nvSpPr>
              <p:cNvPr id="31" name="TextBox 30">
                <a:extLst>
                  <a:ext uri="{FF2B5EF4-FFF2-40B4-BE49-F238E27FC236}">
                    <a16:creationId xmlns:a16="http://schemas.microsoft.com/office/drawing/2014/main" id="{70E9A597-9A1D-41A3-88FE-E4ECFABA58B4}"/>
                  </a:ext>
                </a:extLst>
              </p:cNvPr>
              <p:cNvSpPr txBox="1"/>
              <p:nvPr/>
            </p:nvSpPr>
            <p:spPr>
              <a:xfrm>
                <a:off x="2168810" y="2011332"/>
                <a:ext cx="234610" cy="166394"/>
              </a:xfrm>
              <a:prstGeom prst="rect">
                <a:avLst/>
              </a:prstGeom>
              <a:noFill/>
            </p:spPr>
            <p:txBody>
              <a:bodyPr wrap="none" rtlCol="0">
                <a:spAutoFit/>
              </a:bodyPr>
              <a:lstStyle/>
              <a:p>
                <a:r>
                  <a:rPr lang="en-GB" sz="2000" b="1" dirty="0">
                    <a:latin typeface="Century Gothic" panose="020B0502020202020204" pitchFamily="34" charset="0"/>
                  </a:rPr>
                  <a:t>65˚</a:t>
                </a:r>
              </a:p>
            </p:txBody>
          </p:sp>
          <p:sp>
            <p:nvSpPr>
              <p:cNvPr id="32" name="TextBox 31">
                <a:extLst>
                  <a:ext uri="{FF2B5EF4-FFF2-40B4-BE49-F238E27FC236}">
                    <a16:creationId xmlns:a16="http://schemas.microsoft.com/office/drawing/2014/main" id="{7493919F-AA70-4AFA-A581-97ECAF3F348E}"/>
                  </a:ext>
                </a:extLst>
              </p:cNvPr>
              <p:cNvSpPr txBox="1"/>
              <p:nvPr/>
            </p:nvSpPr>
            <p:spPr>
              <a:xfrm>
                <a:off x="2599915" y="1916168"/>
                <a:ext cx="234610" cy="166394"/>
              </a:xfrm>
              <a:prstGeom prst="rect">
                <a:avLst/>
              </a:prstGeom>
              <a:noFill/>
            </p:spPr>
            <p:txBody>
              <a:bodyPr wrap="none" rtlCol="0">
                <a:spAutoFit/>
              </a:bodyPr>
              <a:lstStyle/>
              <a:p>
                <a:r>
                  <a:rPr lang="en-GB" sz="2000" b="1" dirty="0">
                    <a:latin typeface="Century Gothic" panose="020B0502020202020204" pitchFamily="34" charset="0"/>
                  </a:rPr>
                  <a:t>50˚</a:t>
                </a:r>
              </a:p>
            </p:txBody>
          </p:sp>
        </p:grpSp>
        <p:cxnSp>
          <p:nvCxnSpPr>
            <p:cNvPr id="42" name="Straight Connector 41">
              <a:extLst>
                <a:ext uri="{FF2B5EF4-FFF2-40B4-BE49-F238E27FC236}">
                  <a16:creationId xmlns:a16="http://schemas.microsoft.com/office/drawing/2014/main" id="{FD600821-07A8-4B2D-A1E2-5363AB210B17}"/>
                </a:ext>
              </a:extLst>
            </p:cNvPr>
            <p:cNvCxnSpPr>
              <a:cxnSpLocks/>
            </p:cNvCxnSpPr>
            <p:nvPr/>
          </p:nvCxnSpPr>
          <p:spPr>
            <a:xfrm>
              <a:off x="4033738" y="3077478"/>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24928E5-46AA-4515-8A42-C8D1120F55F2}"/>
                </a:ext>
              </a:extLst>
            </p:cNvPr>
            <p:cNvCxnSpPr>
              <a:cxnSpLocks/>
            </p:cNvCxnSpPr>
            <p:nvPr/>
          </p:nvCxnSpPr>
          <p:spPr>
            <a:xfrm flipH="1">
              <a:off x="3121020" y="3077478"/>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D4BBEB5F-F9C6-4A19-9910-0D3F8741F200}"/>
                </a:ext>
              </a:extLst>
            </p:cNvPr>
            <p:cNvCxnSpPr>
              <a:cxnSpLocks/>
            </p:cNvCxnSpPr>
            <p:nvPr/>
          </p:nvCxnSpPr>
          <p:spPr>
            <a:xfrm flipH="1">
              <a:off x="1761422" y="4176938"/>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94743AF2-6F3A-47FC-BF78-A26B84DDB767}"/>
                </a:ext>
              </a:extLst>
            </p:cNvPr>
            <p:cNvCxnSpPr>
              <a:cxnSpLocks/>
            </p:cNvCxnSpPr>
            <p:nvPr/>
          </p:nvCxnSpPr>
          <p:spPr>
            <a:xfrm flipH="1">
              <a:off x="5706531" y="3669833"/>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BE299D50-E4BA-418F-9D82-12D7929BC000}"/>
                </a:ext>
              </a:extLst>
            </p:cNvPr>
            <p:cNvCxnSpPr/>
            <p:nvPr/>
          </p:nvCxnSpPr>
          <p:spPr>
            <a:xfrm>
              <a:off x="5708314" y="4412145"/>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4BC56E87-8CD8-4964-8AA3-CA69B0A82715}"/>
                </a:ext>
              </a:extLst>
            </p:cNvPr>
            <p:cNvCxnSpPr>
              <a:cxnSpLocks/>
            </p:cNvCxnSpPr>
            <p:nvPr/>
          </p:nvCxnSpPr>
          <p:spPr>
            <a:xfrm>
              <a:off x="1075356" y="4180055"/>
              <a:ext cx="373625" cy="19664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49" name="TextBox 48">
            <a:extLst>
              <a:ext uri="{FF2B5EF4-FFF2-40B4-BE49-F238E27FC236}">
                <a16:creationId xmlns:a16="http://schemas.microsoft.com/office/drawing/2014/main" id="{F23D1E6D-D751-408B-A8A5-78A3EF9740CC}"/>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3734472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missing angles in this triangle.</a:t>
            </a:r>
            <a:endParaRPr lang="en-GB" sz="2000" b="1" u="sng" dirty="0">
              <a:solidFill>
                <a:schemeClr val="tx1"/>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227C2E9C-A827-4F7E-A174-FA23EE2365C3}"/>
              </a:ext>
            </a:extLst>
          </p:cNvPr>
          <p:cNvGrpSpPr/>
          <p:nvPr/>
        </p:nvGrpSpPr>
        <p:grpSpPr>
          <a:xfrm>
            <a:off x="2398575" y="2430988"/>
            <a:ext cx="4473234" cy="2720201"/>
            <a:chOff x="1054760" y="3505989"/>
            <a:chExt cx="1425311" cy="866740"/>
          </a:xfrm>
          <a:solidFill>
            <a:schemeClr val="bg1"/>
          </a:solidFill>
        </p:grpSpPr>
        <p:grpSp>
          <p:nvGrpSpPr>
            <p:cNvPr id="20" name="Group 19">
              <a:extLst>
                <a:ext uri="{FF2B5EF4-FFF2-40B4-BE49-F238E27FC236}">
                  <a16:creationId xmlns:a16="http://schemas.microsoft.com/office/drawing/2014/main" id="{201DF9DC-92AD-414E-8842-EE0694DF7A5B}"/>
                </a:ext>
              </a:extLst>
            </p:cNvPr>
            <p:cNvGrpSpPr/>
            <p:nvPr/>
          </p:nvGrpSpPr>
          <p:grpSpPr>
            <a:xfrm rot="5400000">
              <a:off x="1334046" y="3226703"/>
              <a:ext cx="866740" cy="1425311"/>
              <a:chOff x="3639810" y="1284719"/>
              <a:chExt cx="1276512" cy="1005051"/>
            </a:xfrm>
            <a:grpFill/>
          </p:grpSpPr>
          <p:sp>
            <p:nvSpPr>
              <p:cNvPr id="23" name="Isosceles Triangle 22">
                <a:extLst>
                  <a:ext uri="{FF2B5EF4-FFF2-40B4-BE49-F238E27FC236}">
                    <a16:creationId xmlns:a16="http://schemas.microsoft.com/office/drawing/2014/main" id="{C7ABDFBC-21AD-4DF4-9D33-4DDD009399AC}"/>
                  </a:ext>
                </a:extLst>
              </p:cNvPr>
              <p:cNvSpPr/>
              <p:nvPr/>
            </p:nvSpPr>
            <p:spPr>
              <a:xfrm flipH="1">
                <a:off x="3686898" y="1284719"/>
                <a:ext cx="1229424" cy="961185"/>
              </a:xfrm>
              <a:prstGeom prst="triangle">
                <a:avLst>
                  <a:gd name="adj" fmla="val 52572"/>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Century Gothic" panose="020B0502020202020204" pitchFamily="34" charset="0"/>
                </a:endParaRPr>
              </a:p>
            </p:txBody>
          </p:sp>
          <p:sp>
            <p:nvSpPr>
              <p:cNvPr id="24" name="TextBox 23">
                <a:extLst>
                  <a:ext uri="{FF2B5EF4-FFF2-40B4-BE49-F238E27FC236}">
                    <a16:creationId xmlns:a16="http://schemas.microsoft.com/office/drawing/2014/main" id="{8BA9511B-E3FD-4B31-8300-488FB9BD9E44}"/>
                  </a:ext>
                </a:extLst>
              </p:cNvPr>
              <p:cNvSpPr txBox="1"/>
              <p:nvPr/>
            </p:nvSpPr>
            <p:spPr>
              <a:xfrm rot="16200000">
                <a:off x="3935712" y="2010176"/>
                <a:ext cx="127210" cy="187760"/>
              </a:xfrm>
              <a:prstGeom prst="rect">
                <a:avLst/>
              </a:prstGeom>
              <a:grpFill/>
            </p:spPr>
            <p:txBody>
              <a:bodyPr wrap="none" rtlCol="0">
                <a:spAutoFit/>
              </a:bodyPr>
              <a:lstStyle/>
              <a:p>
                <a:r>
                  <a:rPr lang="en-GB" sz="2000" b="1" dirty="0">
                    <a:latin typeface="Century Gothic" panose="020B0502020202020204" pitchFamily="34" charset="0"/>
                  </a:rPr>
                  <a:t>65˚</a:t>
                </a:r>
              </a:p>
            </p:txBody>
          </p:sp>
          <p:sp>
            <p:nvSpPr>
              <p:cNvPr id="25" name="Arc 24">
                <a:extLst>
                  <a:ext uri="{FF2B5EF4-FFF2-40B4-BE49-F238E27FC236}">
                    <a16:creationId xmlns:a16="http://schemas.microsoft.com/office/drawing/2014/main" id="{DAE4E99B-B5C2-4790-9A25-271FA2AFACA2}"/>
                  </a:ext>
                </a:extLst>
              </p:cNvPr>
              <p:cNvSpPr/>
              <p:nvPr/>
            </p:nvSpPr>
            <p:spPr>
              <a:xfrm rot="3812661" flipH="1">
                <a:off x="3688797" y="2070367"/>
                <a:ext cx="170416" cy="268390"/>
              </a:xfrm>
              <a:prstGeom prst="arc">
                <a:avLst>
                  <a:gd name="adj1" fmla="val 12590137"/>
                  <a:gd name="adj2" fmla="val 20345183"/>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grpSp>
        <p:cxnSp>
          <p:nvCxnSpPr>
            <p:cNvPr id="14" name="Straight Connector 13">
              <a:extLst>
                <a:ext uri="{FF2B5EF4-FFF2-40B4-BE49-F238E27FC236}">
                  <a16:creationId xmlns:a16="http://schemas.microsoft.com/office/drawing/2014/main" id="{BCEA6FEE-D0EF-4FAB-901A-6ED07DCBEF80}"/>
                </a:ext>
              </a:extLst>
            </p:cNvPr>
            <p:cNvCxnSpPr/>
            <p:nvPr/>
          </p:nvCxnSpPr>
          <p:spPr>
            <a:xfrm flipH="1">
              <a:off x="1802091" y="3668239"/>
              <a:ext cx="79327" cy="140272"/>
            </a:xfrm>
            <a:prstGeom prst="line">
              <a:avLst/>
            </a:prstGeom>
            <a:grpFill/>
            <a:ln w="28575"/>
          </p:spPr>
          <p:style>
            <a:lnRef idx="2">
              <a:schemeClr val="dk1"/>
            </a:lnRef>
            <a:fillRef idx="0">
              <a:schemeClr val="dk1"/>
            </a:fillRef>
            <a:effectRef idx="1">
              <a:schemeClr val="dk1"/>
            </a:effectRef>
            <a:fontRef idx="minor">
              <a:schemeClr val="tx1"/>
            </a:fontRef>
          </p:style>
        </p:cxnSp>
        <p:cxnSp>
          <p:nvCxnSpPr>
            <p:cNvPr id="15" name="Straight Connector 14">
              <a:extLst>
                <a:ext uri="{FF2B5EF4-FFF2-40B4-BE49-F238E27FC236}">
                  <a16:creationId xmlns:a16="http://schemas.microsoft.com/office/drawing/2014/main" id="{89040FB4-071D-4A2A-AF9C-00B374E3EAC5}"/>
                </a:ext>
              </a:extLst>
            </p:cNvPr>
            <p:cNvCxnSpPr>
              <a:cxnSpLocks/>
            </p:cNvCxnSpPr>
            <p:nvPr/>
          </p:nvCxnSpPr>
          <p:spPr>
            <a:xfrm>
              <a:off x="1869219" y="4058505"/>
              <a:ext cx="66352" cy="139566"/>
            </a:xfrm>
            <a:prstGeom prst="line">
              <a:avLst/>
            </a:prstGeom>
            <a:grpFill/>
            <a:ln w="28575"/>
          </p:spPr>
          <p:style>
            <a:lnRef idx="2">
              <a:schemeClr val="dk1"/>
            </a:lnRef>
            <a:fillRef idx="0">
              <a:schemeClr val="dk1"/>
            </a:fillRef>
            <a:effectRef idx="1">
              <a:schemeClr val="dk1"/>
            </a:effectRef>
            <a:fontRef idx="minor">
              <a:schemeClr val="tx1"/>
            </a:fontRef>
          </p:style>
        </p:cxnSp>
      </p:grpSp>
      <p:pic>
        <p:nvPicPr>
          <p:cNvPr id="26" name="Picture 25" descr="A close up of a sign&#10;&#10;Description generated with high confidence">
            <a:extLst>
              <a:ext uri="{FF2B5EF4-FFF2-40B4-BE49-F238E27FC236}">
                <a16:creationId xmlns:a16="http://schemas.microsoft.com/office/drawing/2014/main" id="{138E3197-0941-4E30-AB01-267F2AA8F9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7" name="TextBox 8">
            <a:extLst>
              <a:ext uri="{FF2B5EF4-FFF2-40B4-BE49-F238E27FC236}">
                <a16:creationId xmlns:a16="http://schemas.microsoft.com/office/drawing/2014/main" id="{510C9E83-4597-4E7A-8ADC-8BD3C0446E7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8" name="TextBox 17">
            <a:extLst>
              <a:ext uri="{FF2B5EF4-FFF2-40B4-BE49-F238E27FC236}">
                <a16:creationId xmlns:a16="http://schemas.microsoft.com/office/drawing/2014/main" id="{50FA4024-3DBB-47FD-8EBC-1B92BA8D1EB0}"/>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
        <p:nvSpPr>
          <p:cNvPr id="17" name="Arc 16">
            <a:extLst>
              <a:ext uri="{FF2B5EF4-FFF2-40B4-BE49-F238E27FC236}">
                <a16:creationId xmlns:a16="http://schemas.microsoft.com/office/drawing/2014/main" id="{19C29255-6133-4EB1-9B0F-549378AD75CC}"/>
              </a:ext>
            </a:extLst>
          </p:cNvPr>
          <p:cNvSpPr/>
          <p:nvPr/>
        </p:nvSpPr>
        <p:spPr>
          <a:xfrm rot="15719467" flipH="1">
            <a:off x="5991142" y="3492134"/>
            <a:ext cx="484116" cy="519935"/>
          </a:xfrm>
          <a:prstGeom prst="arc">
            <a:avLst>
              <a:gd name="adj1" fmla="val 12590137"/>
              <a:gd name="adj2" fmla="val 20345183"/>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
        <p:nvSpPr>
          <p:cNvPr id="28" name="Arc 27">
            <a:extLst>
              <a:ext uri="{FF2B5EF4-FFF2-40B4-BE49-F238E27FC236}">
                <a16:creationId xmlns:a16="http://schemas.microsoft.com/office/drawing/2014/main" id="{15A269D0-C66A-4496-BB7A-26DA15109B6B}"/>
              </a:ext>
            </a:extLst>
          </p:cNvPr>
          <p:cNvSpPr/>
          <p:nvPr/>
        </p:nvSpPr>
        <p:spPr>
          <a:xfrm rot="2613879" flipH="1">
            <a:off x="2383079" y="4619568"/>
            <a:ext cx="758480" cy="571930"/>
          </a:xfrm>
          <a:prstGeom prst="arc">
            <a:avLst>
              <a:gd name="adj1" fmla="val 12590137"/>
              <a:gd name="adj2" fmla="val 20345183"/>
            </a:avLst>
          </a:prstGeom>
          <a:solidFill>
            <a:schemeClr val="bg1"/>
          </a:solidFill>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Tree>
    <p:extLst>
      <p:ext uri="{BB962C8B-B14F-4D97-AF65-F5344CB8AC3E}">
        <p14:creationId xmlns:p14="http://schemas.microsoft.com/office/powerpoint/2010/main" val="2551699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Find the missing angles in this triangle.</a:t>
            </a:r>
            <a:endParaRPr lang="en-GB" sz="2000" b="1" u="sng" dirty="0">
              <a:solidFill>
                <a:schemeClr val="tx1"/>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227C2E9C-A827-4F7E-A174-FA23EE2365C3}"/>
              </a:ext>
            </a:extLst>
          </p:cNvPr>
          <p:cNvGrpSpPr/>
          <p:nvPr/>
        </p:nvGrpSpPr>
        <p:grpSpPr>
          <a:xfrm>
            <a:off x="2593806" y="2531320"/>
            <a:ext cx="4278001" cy="2619858"/>
            <a:chOff x="1116967" y="3537960"/>
            <a:chExt cx="1363104" cy="834768"/>
          </a:xfrm>
          <a:solidFill>
            <a:schemeClr val="bg1"/>
          </a:solidFill>
        </p:grpSpPr>
        <p:grpSp>
          <p:nvGrpSpPr>
            <p:cNvPr id="13" name="Group 12">
              <a:extLst>
                <a:ext uri="{FF2B5EF4-FFF2-40B4-BE49-F238E27FC236}">
                  <a16:creationId xmlns:a16="http://schemas.microsoft.com/office/drawing/2014/main" id="{4FDF4805-ED2F-4F82-92C9-2C9F43E52BA9}"/>
                </a:ext>
              </a:extLst>
            </p:cNvPr>
            <p:cNvGrpSpPr/>
            <p:nvPr/>
          </p:nvGrpSpPr>
          <p:grpSpPr>
            <a:xfrm rot="5400000">
              <a:off x="1381135" y="3273792"/>
              <a:ext cx="834768" cy="1363104"/>
              <a:chOff x="4465640" y="5009100"/>
              <a:chExt cx="1361653" cy="1049812"/>
            </a:xfrm>
            <a:grpFill/>
          </p:grpSpPr>
          <p:grpSp>
            <p:nvGrpSpPr>
              <p:cNvPr id="20" name="Group 19">
                <a:extLst>
                  <a:ext uri="{FF2B5EF4-FFF2-40B4-BE49-F238E27FC236}">
                    <a16:creationId xmlns:a16="http://schemas.microsoft.com/office/drawing/2014/main" id="{201DF9DC-92AD-414E-8842-EE0694DF7A5B}"/>
                  </a:ext>
                </a:extLst>
              </p:cNvPr>
              <p:cNvGrpSpPr/>
              <p:nvPr/>
            </p:nvGrpSpPr>
            <p:grpSpPr>
              <a:xfrm>
                <a:off x="4465640" y="5009100"/>
                <a:ext cx="1361653" cy="1049812"/>
                <a:chOff x="3686898" y="1284719"/>
                <a:chExt cx="1229424" cy="961185"/>
              </a:xfrm>
              <a:grpFill/>
            </p:grpSpPr>
            <p:sp>
              <p:nvSpPr>
                <p:cNvPr id="23" name="Isosceles Triangle 22">
                  <a:extLst>
                    <a:ext uri="{FF2B5EF4-FFF2-40B4-BE49-F238E27FC236}">
                      <a16:creationId xmlns:a16="http://schemas.microsoft.com/office/drawing/2014/main" id="{C7ABDFBC-21AD-4DF4-9D33-4DDD009399AC}"/>
                    </a:ext>
                  </a:extLst>
                </p:cNvPr>
                <p:cNvSpPr/>
                <p:nvPr/>
              </p:nvSpPr>
              <p:spPr>
                <a:xfrm flipH="1">
                  <a:off x="3686898" y="1284719"/>
                  <a:ext cx="1229424" cy="961185"/>
                </a:xfrm>
                <a:prstGeom prst="triangle">
                  <a:avLst>
                    <a:gd name="adj" fmla="val 52572"/>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b="1" dirty="0">
                    <a:solidFill>
                      <a:schemeClr val="tx1"/>
                    </a:solidFill>
                    <a:latin typeface="Century Gothic" panose="020B0502020202020204" pitchFamily="34" charset="0"/>
                  </a:endParaRPr>
                </a:p>
              </p:txBody>
            </p:sp>
            <p:sp>
              <p:nvSpPr>
                <p:cNvPr id="24" name="TextBox 23">
                  <a:extLst>
                    <a:ext uri="{FF2B5EF4-FFF2-40B4-BE49-F238E27FC236}">
                      <a16:creationId xmlns:a16="http://schemas.microsoft.com/office/drawing/2014/main" id="{8BA9511B-E3FD-4B31-8300-488FB9BD9E44}"/>
                    </a:ext>
                  </a:extLst>
                </p:cNvPr>
                <p:cNvSpPr txBox="1"/>
                <p:nvPr/>
              </p:nvSpPr>
              <p:spPr>
                <a:xfrm rot="16200000">
                  <a:off x="3935712" y="2010176"/>
                  <a:ext cx="127210" cy="187760"/>
                </a:xfrm>
                <a:prstGeom prst="rect">
                  <a:avLst/>
                </a:prstGeom>
                <a:grpFill/>
              </p:spPr>
              <p:txBody>
                <a:bodyPr wrap="none" rtlCol="0">
                  <a:spAutoFit/>
                </a:bodyPr>
                <a:lstStyle/>
                <a:p>
                  <a:r>
                    <a:rPr lang="en-GB" sz="2000" b="1" dirty="0">
                      <a:latin typeface="Century Gothic" panose="020B0502020202020204" pitchFamily="34" charset="0"/>
                    </a:rPr>
                    <a:t>65˚</a:t>
                  </a:r>
                </a:p>
              </p:txBody>
            </p:sp>
          </p:grpSp>
          <p:sp>
            <p:nvSpPr>
              <p:cNvPr id="21" name="TextBox 20">
                <a:extLst>
                  <a:ext uri="{FF2B5EF4-FFF2-40B4-BE49-F238E27FC236}">
                    <a16:creationId xmlns:a16="http://schemas.microsoft.com/office/drawing/2014/main" id="{F3DD01B3-88CF-4352-8E81-BC37C2F6CF2A}"/>
                  </a:ext>
                </a:extLst>
              </p:cNvPr>
              <p:cNvSpPr txBox="1"/>
              <p:nvPr/>
            </p:nvSpPr>
            <p:spPr>
              <a:xfrm rot="16200000">
                <a:off x="5372870" y="5800008"/>
                <a:ext cx="138940" cy="207954"/>
              </a:xfrm>
              <a:prstGeom prst="rect">
                <a:avLst/>
              </a:prstGeom>
              <a:grpFill/>
            </p:spPr>
            <p:txBody>
              <a:bodyPr wrap="none" rtlCol="0">
                <a:spAutoFit/>
              </a:bodyPr>
              <a:lstStyle/>
              <a:p>
                <a:r>
                  <a:rPr lang="en-GB" sz="2000" b="1" dirty="0">
                    <a:solidFill>
                      <a:srgbClr val="FF0000"/>
                    </a:solidFill>
                    <a:latin typeface="Century Gothic" panose="020B0502020202020204" pitchFamily="34" charset="0"/>
                  </a:rPr>
                  <a:t>65˚</a:t>
                </a:r>
              </a:p>
            </p:txBody>
          </p:sp>
        </p:grpSp>
        <p:cxnSp>
          <p:nvCxnSpPr>
            <p:cNvPr id="14" name="Straight Connector 13">
              <a:extLst>
                <a:ext uri="{FF2B5EF4-FFF2-40B4-BE49-F238E27FC236}">
                  <a16:creationId xmlns:a16="http://schemas.microsoft.com/office/drawing/2014/main" id="{BCEA6FEE-D0EF-4FAB-901A-6ED07DCBEF80}"/>
                </a:ext>
              </a:extLst>
            </p:cNvPr>
            <p:cNvCxnSpPr/>
            <p:nvPr/>
          </p:nvCxnSpPr>
          <p:spPr>
            <a:xfrm flipH="1">
              <a:off x="1802091" y="3668239"/>
              <a:ext cx="79327" cy="140272"/>
            </a:xfrm>
            <a:prstGeom prst="line">
              <a:avLst/>
            </a:prstGeom>
            <a:grpFill/>
            <a:ln w="28575"/>
          </p:spPr>
          <p:style>
            <a:lnRef idx="2">
              <a:schemeClr val="dk1"/>
            </a:lnRef>
            <a:fillRef idx="0">
              <a:schemeClr val="dk1"/>
            </a:fillRef>
            <a:effectRef idx="1">
              <a:schemeClr val="dk1"/>
            </a:effectRef>
            <a:fontRef idx="minor">
              <a:schemeClr val="tx1"/>
            </a:fontRef>
          </p:style>
        </p:cxnSp>
        <p:cxnSp>
          <p:nvCxnSpPr>
            <p:cNvPr id="15" name="Straight Connector 14">
              <a:extLst>
                <a:ext uri="{FF2B5EF4-FFF2-40B4-BE49-F238E27FC236}">
                  <a16:creationId xmlns:a16="http://schemas.microsoft.com/office/drawing/2014/main" id="{89040FB4-071D-4A2A-AF9C-00B374E3EAC5}"/>
                </a:ext>
              </a:extLst>
            </p:cNvPr>
            <p:cNvCxnSpPr>
              <a:cxnSpLocks/>
            </p:cNvCxnSpPr>
            <p:nvPr/>
          </p:nvCxnSpPr>
          <p:spPr>
            <a:xfrm>
              <a:off x="1869219" y="4058505"/>
              <a:ext cx="66352" cy="139566"/>
            </a:xfrm>
            <a:prstGeom prst="line">
              <a:avLst/>
            </a:prstGeom>
            <a:grpFill/>
            <a:ln w="28575"/>
          </p:spPr>
          <p:style>
            <a:lnRef idx="2">
              <a:schemeClr val="dk1"/>
            </a:lnRef>
            <a:fillRef idx="0">
              <a:schemeClr val="dk1"/>
            </a:fillRef>
            <a:effectRef idx="1">
              <a:schemeClr val="dk1"/>
            </a:effectRef>
            <a:fontRef idx="minor">
              <a:schemeClr val="tx1"/>
            </a:fontRef>
          </p:style>
        </p:cxnSp>
      </p:grpSp>
      <p:sp>
        <p:nvSpPr>
          <p:cNvPr id="26" name="TextBox 25">
            <a:extLst>
              <a:ext uri="{FF2B5EF4-FFF2-40B4-BE49-F238E27FC236}">
                <a16:creationId xmlns:a16="http://schemas.microsoft.com/office/drawing/2014/main" id="{4702F98A-CF41-4AF2-8556-CD80FCE1A312}"/>
              </a:ext>
            </a:extLst>
          </p:cNvPr>
          <p:cNvSpPr txBox="1"/>
          <p:nvPr/>
        </p:nvSpPr>
        <p:spPr>
          <a:xfrm>
            <a:off x="5461275" y="3552046"/>
            <a:ext cx="56618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50˚</a:t>
            </a:r>
          </a:p>
        </p:txBody>
      </p:sp>
      <p:sp>
        <p:nvSpPr>
          <p:cNvPr id="27" name="Arc 26">
            <a:extLst>
              <a:ext uri="{FF2B5EF4-FFF2-40B4-BE49-F238E27FC236}">
                <a16:creationId xmlns:a16="http://schemas.microsoft.com/office/drawing/2014/main" id="{D36256A8-BC1F-4308-A1E3-32C3CDF2CEDF}"/>
              </a:ext>
            </a:extLst>
          </p:cNvPr>
          <p:cNvSpPr/>
          <p:nvPr/>
        </p:nvSpPr>
        <p:spPr>
          <a:xfrm rot="15719467" flipH="1">
            <a:off x="5991142" y="3492134"/>
            <a:ext cx="484116" cy="519935"/>
          </a:xfrm>
          <a:prstGeom prst="arc">
            <a:avLst>
              <a:gd name="adj1" fmla="val 12590137"/>
              <a:gd name="adj2" fmla="val 20345183"/>
            </a:avLst>
          </a:pr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pic>
        <p:nvPicPr>
          <p:cNvPr id="28" name="Picture 27" descr="A close up of a sign&#10;&#10;Description generated with high confidence">
            <a:extLst>
              <a:ext uri="{FF2B5EF4-FFF2-40B4-BE49-F238E27FC236}">
                <a16:creationId xmlns:a16="http://schemas.microsoft.com/office/drawing/2014/main" id="{EA4458F5-8ECD-4A8A-A79D-3BA155398F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9" name="TextBox 8">
            <a:extLst>
              <a:ext uri="{FF2B5EF4-FFF2-40B4-BE49-F238E27FC236}">
                <a16:creationId xmlns:a16="http://schemas.microsoft.com/office/drawing/2014/main" id="{317103DB-FC06-46B2-99E7-A599C0327E6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1" name="TextBox 30">
            <a:extLst>
              <a:ext uri="{FF2B5EF4-FFF2-40B4-BE49-F238E27FC236}">
                <a16:creationId xmlns:a16="http://schemas.microsoft.com/office/drawing/2014/main" id="{4731E1BD-008C-417B-8B7F-736C407A9303}"/>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
        <p:nvSpPr>
          <p:cNvPr id="30" name="Arc 29">
            <a:extLst>
              <a:ext uri="{FF2B5EF4-FFF2-40B4-BE49-F238E27FC236}">
                <a16:creationId xmlns:a16="http://schemas.microsoft.com/office/drawing/2014/main" id="{3F438ED6-D7CB-46B4-8863-5D1C14D559ED}"/>
              </a:ext>
            </a:extLst>
          </p:cNvPr>
          <p:cNvSpPr/>
          <p:nvPr/>
        </p:nvSpPr>
        <p:spPr>
          <a:xfrm rot="9212661" flipH="1">
            <a:off x="2398576" y="2430987"/>
            <a:ext cx="758480" cy="571929"/>
          </a:xfrm>
          <a:prstGeom prst="arc">
            <a:avLst>
              <a:gd name="adj1" fmla="val 12590137"/>
              <a:gd name="adj2" fmla="val 20345183"/>
            </a:avLst>
          </a:prstGeom>
          <a:solidFill>
            <a:schemeClr val="bg1"/>
          </a:solidFill>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sp>
        <p:nvSpPr>
          <p:cNvPr id="32" name="Arc 31">
            <a:extLst>
              <a:ext uri="{FF2B5EF4-FFF2-40B4-BE49-F238E27FC236}">
                <a16:creationId xmlns:a16="http://schemas.microsoft.com/office/drawing/2014/main" id="{7F7D244C-4193-4FF5-854D-FB9BCA9D818E}"/>
              </a:ext>
            </a:extLst>
          </p:cNvPr>
          <p:cNvSpPr/>
          <p:nvPr/>
        </p:nvSpPr>
        <p:spPr>
          <a:xfrm rot="2613879" flipH="1">
            <a:off x="2383079" y="4619568"/>
            <a:ext cx="758480" cy="571930"/>
          </a:xfrm>
          <a:prstGeom prst="arc">
            <a:avLst>
              <a:gd name="adj1" fmla="val 12590137"/>
              <a:gd name="adj2" fmla="val 20345183"/>
            </a:avLst>
          </a:prstGeom>
          <a:solidFill>
            <a:schemeClr val="bg1"/>
          </a:solidFill>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a:latin typeface="Century Gothic" panose="020B0502020202020204" pitchFamily="34" charset="0"/>
            </a:endParaRPr>
          </a:p>
        </p:txBody>
      </p:sp>
    </p:spTree>
    <p:extLst>
      <p:ext uri="{BB962C8B-B14F-4D97-AF65-F5344CB8AC3E}">
        <p14:creationId xmlns:p14="http://schemas.microsoft.com/office/powerpoint/2010/main" val="31463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triangle is the odd one out?</a:t>
            </a:r>
            <a:endParaRPr lang="en-GB" sz="2000" b="1" u="sng"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2E9487EC-6A14-4A10-A6AB-D4D24159A7B4}"/>
              </a:ext>
            </a:extLst>
          </p:cNvPr>
          <p:cNvGrpSpPr/>
          <p:nvPr/>
        </p:nvGrpSpPr>
        <p:grpSpPr>
          <a:xfrm>
            <a:off x="1426696" y="2043408"/>
            <a:ext cx="6290609" cy="3332989"/>
            <a:chOff x="1484980" y="2043408"/>
            <a:chExt cx="6290609" cy="3332989"/>
          </a:xfrm>
        </p:grpSpPr>
        <p:grpSp>
          <p:nvGrpSpPr>
            <p:cNvPr id="5" name="Group 4">
              <a:extLst>
                <a:ext uri="{FF2B5EF4-FFF2-40B4-BE49-F238E27FC236}">
                  <a16:creationId xmlns:a16="http://schemas.microsoft.com/office/drawing/2014/main" id="{C2BC7FD9-32C9-4C1E-AF16-2C64F3256387}"/>
                </a:ext>
              </a:extLst>
            </p:cNvPr>
            <p:cNvGrpSpPr/>
            <p:nvPr/>
          </p:nvGrpSpPr>
          <p:grpSpPr>
            <a:xfrm>
              <a:off x="1484980" y="2043408"/>
              <a:ext cx="2082543" cy="3332989"/>
              <a:chOff x="-3593526" y="2894121"/>
              <a:chExt cx="1721110" cy="2754536"/>
            </a:xfrm>
          </p:grpSpPr>
          <p:sp>
            <p:nvSpPr>
              <p:cNvPr id="29" name="Isosceles Triangle 28">
                <a:extLst>
                  <a:ext uri="{FF2B5EF4-FFF2-40B4-BE49-F238E27FC236}">
                    <a16:creationId xmlns:a16="http://schemas.microsoft.com/office/drawing/2014/main" id="{3C748B8F-B447-4E56-A83F-6C3031509FBC}"/>
                  </a:ext>
                </a:extLst>
              </p:cNvPr>
              <p:cNvSpPr/>
              <p:nvPr/>
            </p:nvSpPr>
            <p:spPr>
              <a:xfrm rot="19188933">
                <a:off x="-3593526" y="2894121"/>
                <a:ext cx="868226" cy="2754536"/>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grpSp>
            <p:nvGrpSpPr>
              <p:cNvPr id="4" name="Group 3">
                <a:extLst>
                  <a:ext uri="{FF2B5EF4-FFF2-40B4-BE49-F238E27FC236}">
                    <a16:creationId xmlns:a16="http://schemas.microsoft.com/office/drawing/2014/main" id="{95B567B9-173C-4BD3-BE5F-43F816EE8BD0}"/>
                  </a:ext>
                </a:extLst>
              </p:cNvPr>
              <p:cNvGrpSpPr/>
              <p:nvPr/>
            </p:nvGrpSpPr>
            <p:grpSpPr>
              <a:xfrm>
                <a:off x="-3473671" y="4038191"/>
                <a:ext cx="1601255" cy="1568754"/>
                <a:chOff x="-3473671" y="4038191"/>
                <a:chExt cx="1601255" cy="1568754"/>
              </a:xfrm>
            </p:grpSpPr>
            <p:cxnSp>
              <p:nvCxnSpPr>
                <p:cNvPr id="36" name="Straight Connector 35">
                  <a:extLst>
                    <a:ext uri="{FF2B5EF4-FFF2-40B4-BE49-F238E27FC236}">
                      <a16:creationId xmlns:a16="http://schemas.microsoft.com/office/drawing/2014/main" id="{AC768F23-ED32-4C27-B8D2-F2AF845D5E37}"/>
                    </a:ext>
                  </a:extLst>
                </p:cNvPr>
                <p:cNvCxnSpPr>
                  <a:cxnSpLocks/>
                </p:cNvCxnSpPr>
                <p:nvPr/>
              </p:nvCxnSpPr>
              <p:spPr>
                <a:xfrm flipH="1">
                  <a:off x="-3020197" y="4038191"/>
                  <a:ext cx="214060" cy="287812"/>
                </a:xfrm>
                <a:prstGeom prst="line">
                  <a:avLst/>
                </a:prstGeom>
                <a:ln w="28575"/>
              </p:spPr>
              <p:style>
                <a:lnRef idx="2">
                  <a:schemeClr val="dk1"/>
                </a:lnRef>
                <a:fillRef idx="0">
                  <a:schemeClr val="dk1"/>
                </a:fillRef>
                <a:effectRef idx="1">
                  <a:schemeClr val="dk1"/>
                </a:effectRef>
                <a:fontRef idx="minor">
                  <a:schemeClr val="tx1"/>
                </a:fontRef>
              </p:style>
            </p:cxnSp>
            <p:cxnSp>
              <p:nvCxnSpPr>
                <p:cNvPr id="37" name="Straight Connector 36">
                  <a:extLst>
                    <a:ext uri="{FF2B5EF4-FFF2-40B4-BE49-F238E27FC236}">
                      <a16:creationId xmlns:a16="http://schemas.microsoft.com/office/drawing/2014/main" id="{0B478560-000A-4FF7-B367-6BD80DEF1C98}"/>
                    </a:ext>
                  </a:extLst>
                </p:cNvPr>
                <p:cNvCxnSpPr>
                  <a:cxnSpLocks/>
                </p:cNvCxnSpPr>
                <p:nvPr/>
              </p:nvCxnSpPr>
              <p:spPr>
                <a:xfrm flipV="1">
                  <a:off x="-3473671" y="4392175"/>
                  <a:ext cx="380719" cy="103560"/>
                </a:xfrm>
                <a:prstGeom prst="line">
                  <a:avLst/>
                </a:prstGeom>
                <a:ln w="28575"/>
              </p:spPr>
              <p:style>
                <a:lnRef idx="2">
                  <a:schemeClr val="dk1"/>
                </a:lnRef>
                <a:fillRef idx="0">
                  <a:schemeClr val="dk1"/>
                </a:fillRef>
                <a:effectRef idx="1">
                  <a:schemeClr val="dk1"/>
                </a:effectRef>
                <a:fontRef idx="minor">
                  <a:schemeClr val="tx1"/>
                </a:fontRef>
              </p:style>
            </p:cxnSp>
            <p:sp>
              <p:nvSpPr>
                <p:cNvPr id="39" name="TextBox 38">
                  <a:extLst>
                    <a:ext uri="{FF2B5EF4-FFF2-40B4-BE49-F238E27FC236}">
                      <a16:creationId xmlns:a16="http://schemas.microsoft.com/office/drawing/2014/main" id="{7ECDF8D2-3609-4F88-91B2-D24C728B0EE9}"/>
                    </a:ext>
                  </a:extLst>
                </p:cNvPr>
                <p:cNvSpPr txBox="1"/>
                <p:nvPr/>
              </p:nvSpPr>
              <p:spPr>
                <a:xfrm>
                  <a:off x="-2842008" y="4569163"/>
                  <a:ext cx="969592" cy="1037782"/>
                </a:xfrm>
                <a:prstGeom prst="rect">
                  <a:avLst/>
                </a:prstGeom>
                <a:noFill/>
                <a:ln w="28575">
                  <a:noFill/>
                </a:ln>
              </p:spPr>
              <p:txBody>
                <a:bodyPr wrap="none" rtlCol="0">
                  <a:spAutoFit/>
                </a:bodyPr>
                <a:lstStyle/>
                <a:p>
                  <a:r>
                    <a:rPr lang="en-GB" sz="2000" b="1" dirty="0">
                      <a:latin typeface="Century Gothic" panose="020B0502020202020204" pitchFamily="34" charset="0"/>
                    </a:rPr>
                    <a:t>A</a:t>
                  </a:r>
                </a:p>
              </p:txBody>
            </p:sp>
          </p:grpSp>
        </p:grpSp>
        <p:grpSp>
          <p:nvGrpSpPr>
            <p:cNvPr id="3" name="Group 2">
              <a:extLst>
                <a:ext uri="{FF2B5EF4-FFF2-40B4-BE49-F238E27FC236}">
                  <a16:creationId xmlns:a16="http://schemas.microsoft.com/office/drawing/2014/main" id="{0E325AB5-3FCD-4E72-907C-2D7945CD5DE2}"/>
                </a:ext>
              </a:extLst>
            </p:cNvPr>
            <p:cNvGrpSpPr/>
            <p:nvPr/>
          </p:nvGrpSpPr>
          <p:grpSpPr>
            <a:xfrm>
              <a:off x="3098458" y="2423976"/>
              <a:ext cx="2075420" cy="2207720"/>
              <a:chOff x="-1624469" y="3857062"/>
              <a:chExt cx="968199" cy="1029918"/>
            </a:xfrm>
          </p:grpSpPr>
          <p:sp>
            <p:nvSpPr>
              <p:cNvPr id="31" name="Isosceles Triangle 30">
                <a:extLst>
                  <a:ext uri="{FF2B5EF4-FFF2-40B4-BE49-F238E27FC236}">
                    <a16:creationId xmlns:a16="http://schemas.microsoft.com/office/drawing/2014/main" id="{29B1D0BD-9C97-4656-9936-AFACAD5BC156}"/>
                  </a:ext>
                </a:extLst>
              </p:cNvPr>
              <p:cNvSpPr/>
              <p:nvPr/>
            </p:nvSpPr>
            <p:spPr>
              <a:xfrm rot="16200000">
                <a:off x="-1698543" y="3931136"/>
                <a:ext cx="1029918" cy="881770"/>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33" name="Straight Connector 32">
                <a:extLst>
                  <a:ext uri="{FF2B5EF4-FFF2-40B4-BE49-F238E27FC236}">
                    <a16:creationId xmlns:a16="http://schemas.microsoft.com/office/drawing/2014/main" id="{AA531A40-168C-46D3-857D-D7AC01F9E245}"/>
                  </a:ext>
                </a:extLst>
              </p:cNvPr>
              <p:cNvCxnSpPr>
                <a:cxnSpLocks/>
              </p:cNvCxnSpPr>
              <p:nvPr/>
            </p:nvCxnSpPr>
            <p:spPr>
              <a:xfrm>
                <a:off x="-1227644" y="4065163"/>
                <a:ext cx="89149" cy="119694"/>
              </a:xfrm>
              <a:prstGeom prst="line">
                <a:avLst/>
              </a:prstGeom>
              <a:ln w="28575"/>
            </p:spPr>
            <p:style>
              <a:lnRef idx="2">
                <a:schemeClr val="dk1"/>
              </a:lnRef>
              <a:fillRef idx="0">
                <a:schemeClr val="dk1"/>
              </a:fillRef>
              <a:effectRef idx="1">
                <a:schemeClr val="dk1"/>
              </a:effectRef>
              <a:fontRef idx="minor">
                <a:schemeClr val="tx1"/>
              </a:fontRef>
            </p:style>
          </p:cxnSp>
          <p:cxnSp>
            <p:nvCxnSpPr>
              <p:cNvPr id="34" name="Straight Connector 33">
                <a:extLst>
                  <a:ext uri="{FF2B5EF4-FFF2-40B4-BE49-F238E27FC236}">
                    <a16:creationId xmlns:a16="http://schemas.microsoft.com/office/drawing/2014/main" id="{2E57A9AE-015F-46E7-8D01-48CD33C70250}"/>
                  </a:ext>
                </a:extLst>
              </p:cNvPr>
              <p:cNvCxnSpPr>
                <a:cxnSpLocks/>
              </p:cNvCxnSpPr>
              <p:nvPr/>
            </p:nvCxnSpPr>
            <p:spPr>
              <a:xfrm>
                <a:off x="-811585" y="4311746"/>
                <a:ext cx="155315" cy="28514"/>
              </a:xfrm>
              <a:prstGeom prst="line">
                <a:avLst/>
              </a:prstGeom>
              <a:ln w="28575"/>
            </p:spPr>
            <p:style>
              <a:lnRef idx="2">
                <a:schemeClr val="dk1"/>
              </a:lnRef>
              <a:fillRef idx="0">
                <a:schemeClr val="dk1"/>
              </a:fillRef>
              <a:effectRef idx="1">
                <a:schemeClr val="dk1"/>
              </a:effectRef>
              <a:fontRef idx="minor">
                <a:schemeClr val="tx1"/>
              </a:fontRef>
            </p:style>
          </p:cxnSp>
          <p:cxnSp>
            <p:nvCxnSpPr>
              <p:cNvPr id="38" name="Straight Connector 37">
                <a:extLst>
                  <a:ext uri="{FF2B5EF4-FFF2-40B4-BE49-F238E27FC236}">
                    <a16:creationId xmlns:a16="http://schemas.microsoft.com/office/drawing/2014/main" id="{03776F7C-C6D5-48D2-87E8-7416D54B0C9A}"/>
                  </a:ext>
                </a:extLst>
              </p:cNvPr>
              <p:cNvCxnSpPr>
                <a:cxnSpLocks/>
              </p:cNvCxnSpPr>
              <p:nvPr/>
            </p:nvCxnSpPr>
            <p:spPr>
              <a:xfrm flipV="1">
                <a:off x="-1251982" y="4574640"/>
                <a:ext cx="90165" cy="125440"/>
              </a:xfrm>
              <a:prstGeom prst="line">
                <a:avLst/>
              </a:prstGeom>
              <a:ln w="28575"/>
            </p:spPr>
            <p:style>
              <a:lnRef idx="2">
                <a:schemeClr val="dk1"/>
              </a:lnRef>
              <a:fillRef idx="0">
                <a:schemeClr val="dk1"/>
              </a:fillRef>
              <a:effectRef idx="1">
                <a:schemeClr val="dk1"/>
              </a:effectRef>
              <a:fontRef idx="minor">
                <a:schemeClr val="tx1"/>
              </a:fontRef>
            </p:style>
          </p:cxnSp>
          <p:sp>
            <p:nvSpPr>
              <p:cNvPr id="40" name="TextBox 39">
                <a:extLst>
                  <a:ext uri="{FF2B5EF4-FFF2-40B4-BE49-F238E27FC236}">
                    <a16:creationId xmlns:a16="http://schemas.microsoft.com/office/drawing/2014/main" id="{C7F8F69C-0485-4AD8-83FF-1526C6CFEA5A}"/>
                  </a:ext>
                </a:extLst>
              </p:cNvPr>
              <p:cNvSpPr txBox="1"/>
              <p:nvPr/>
            </p:nvSpPr>
            <p:spPr>
              <a:xfrm>
                <a:off x="-1183985" y="4275173"/>
                <a:ext cx="333746" cy="400110"/>
              </a:xfrm>
              <a:prstGeom prst="rect">
                <a:avLst/>
              </a:prstGeom>
              <a:noFill/>
              <a:ln w="28575">
                <a:noFill/>
              </a:ln>
            </p:spPr>
            <p:txBody>
              <a:bodyPr wrap="none" rtlCol="0">
                <a:spAutoFit/>
              </a:bodyPr>
              <a:lstStyle/>
              <a:p>
                <a:r>
                  <a:rPr lang="en-GB" sz="2000" b="1" dirty="0">
                    <a:latin typeface="Century Gothic" panose="020B0502020202020204" pitchFamily="34" charset="0"/>
                  </a:rPr>
                  <a:t>B</a:t>
                </a:r>
              </a:p>
            </p:txBody>
          </p:sp>
        </p:grpSp>
        <p:grpSp>
          <p:nvGrpSpPr>
            <p:cNvPr id="2" name="Group 1">
              <a:extLst>
                <a:ext uri="{FF2B5EF4-FFF2-40B4-BE49-F238E27FC236}">
                  <a16:creationId xmlns:a16="http://schemas.microsoft.com/office/drawing/2014/main" id="{5527BCFB-22D9-4534-B4F5-476460DC8A6B}"/>
                </a:ext>
              </a:extLst>
            </p:cNvPr>
            <p:cNvGrpSpPr/>
            <p:nvPr/>
          </p:nvGrpSpPr>
          <p:grpSpPr>
            <a:xfrm>
              <a:off x="6024782" y="2260171"/>
              <a:ext cx="1750807" cy="2754536"/>
              <a:chOff x="-2491967" y="1262749"/>
              <a:chExt cx="675012" cy="1061994"/>
            </a:xfrm>
          </p:grpSpPr>
          <p:sp>
            <p:nvSpPr>
              <p:cNvPr id="30" name="Isosceles Triangle 29">
                <a:extLst>
                  <a:ext uri="{FF2B5EF4-FFF2-40B4-BE49-F238E27FC236}">
                    <a16:creationId xmlns:a16="http://schemas.microsoft.com/office/drawing/2014/main" id="{A2F5DE7D-83E3-4E71-86DE-79E25A18F459}"/>
                  </a:ext>
                </a:extLst>
              </p:cNvPr>
              <p:cNvSpPr/>
              <p:nvPr/>
            </p:nvSpPr>
            <p:spPr>
              <a:xfrm rot="2688770">
                <a:off x="-2491967" y="1262749"/>
                <a:ext cx="675012" cy="1061994"/>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32" name="Straight Connector 31">
                <a:extLst>
                  <a:ext uri="{FF2B5EF4-FFF2-40B4-BE49-F238E27FC236}">
                    <a16:creationId xmlns:a16="http://schemas.microsoft.com/office/drawing/2014/main" id="{464E6B49-1F06-4EAD-8333-3E23EEF6EBBB}"/>
                  </a:ext>
                </a:extLst>
              </p:cNvPr>
              <p:cNvCxnSpPr>
                <a:cxnSpLocks/>
              </p:cNvCxnSpPr>
              <p:nvPr/>
            </p:nvCxnSpPr>
            <p:spPr>
              <a:xfrm>
                <a:off x="-2341346" y="1603921"/>
                <a:ext cx="48900" cy="154849"/>
              </a:xfrm>
              <a:prstGeom prst="line">
                <a:avLst/>
              </a:prstGeom>
              <a:ln w="28575"/>
            </p:spPr>
            <p:style>
              <a:lnRef idx="2">
                <a:schemeClr val="dk1"/>
              </a:lnRef>
              <a:fillRef idx="0">
                <a:schemeClr val="dk1"/>
              </a:fillRef>
              <a:effectRef idx="1">
                <a:schemeClr val="dk1"/>
              </a:effectRef>
              <a:fontRef idx="minor">
                <a:schemeClr val="tx1"/>
              </a:fontRef>
            </p:style>
          </p:cxnSp>
          <p:cxnSp>
            <p:nvCxnSpPr>
              <p:cNvPr id="35" name="Straight Connector 34">
                <a:extLst>
                  <a:ext uri="{FF2B5EF4-FFF2-40B4-BE49-F238E27FC236}">
                    <a16:creationId xmlns:a16="http://schemas.microsoft.com/office/drawing/2014/main" id="{5A05D8D2-0551-4BE5-AF51-B9607EE7EC62}"/>
                  </a:ext>
                </a:extLst>
              </p:cNvPr>
              <p:cNvCxnSpPr>
                <a:cxnSpLocks/>
              </p:cNvCxnSpPr>
              <p:nvPr/>
            </p:nvCxnSpPr>
            <p:spPr>
              <a:xfrm>
                <a:off x="-2116853" y="1890721"/>
                <a:ext cx="167862" cy="76045"/>
              </a:xfrm>
              <a:prstGeom prst="line">
                <a:avLst/>
              </a:prstGeom>
              <a:ln w="28575"/>
            </p:spPr>
            <p:style>
              <a:lnRef idx="2">
                <a:schemeClr val="dk1"/>
              </a:lnRef>
              <a:fillRef idx="0">
                <a:schemeClr val="dk1"/>
              </a:fillRef>
              <a:effectRef idx="1">
                <a:schemeClr val="dk1"/>
              </a:effectRef>
              <a:fontRef idx="minor">
                <a:schemeClr val="tx1"/>
              </a:fontRef>
            </p:style>
          </p:cxnSp>
          <p:sp>
            <p:nvSpPr>
              <p:cNvPr id="41" name="TextBox 40">
                <a:extLst>
                  <a:ext uri="{FF2B5EF4-FFF2-40B4-BE49-F238E27FC236}">
                    <a16:creationId xmlns:a16="http://schemas.microsoft.com/office/drawing/2014/main" id="{1E90F983-8D37-4A63-BD8A-F7DED2895A5F}"/>
                  </a:ext>
                </a:extLst>
              </p:cNvPr>
              <p:cNvSpPr txBox="1"/>
              <p:nvPr/>
            </p:nvSpPr>
            <p:spPr>
              <a:xfrm>
                <a:off x="-2411072" y="1865486"/>
                <a:ext cx="385042" cy="400110"/>
              </a:xfrm>
              <a:prstGeom prst="rect">
                <a:avLst/>
              </a:prstGeom>
              <a:noFill/>
              <a:ln w="28575">
                <a:noFill/>
              </a:ln>
            </p:spPr>
            <p:txBody>
              <a:bodyPr wrap="none" rtlCol="0">
                <a:spAutoFit/>
              </a:bodyPr>
              <a:lstStyle/>
              <a:p>
                <a:r>
                  <a:rPr lang="en-GB" sz="2000" b="1" dirty="0">
                    <a:latin typeface="Century Gothic" panose="020B0502020202020204" pitchFamily="34" charset="0"/>
                  </a:rPr>
                  <a:t>C</a:t>
                </a:r>
              </a:p>
            </p:txBody>
          </p:sp>
        </p:grpSp>
      </p:grpSp>
      <p:pic>
        <p:nvPicPr>
          <p:cNvPr id="42" name="Picture 41" descr="A close up of a sign&#10;&#10;Description generated with high confidence">
            <a:extLst>
              <a:ext uri="{FF2B5EF4-FFF2-40B4-BE49-F238E27FC236}">
                <a16:creationId xmlns:a16="http://schemas.microsoft.com/office/drawing/2014/main" id="{826066EF-5F24-47E0-89C8-C89C58664A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43" name="TextBox 8">
            <a:extLst>
              <a:ext uri="{FF2B5EF4-FFF2-40B4-BE49-F238E27FC236}">
                <a16:creationId xmlns:a16="http://schemas.microsoft.com/office/drawing/2014/main" id="{7124B4EC-4D15-4480-AE34-7B2DCC5B7F8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5" name="TextBox 24">
            <a:extLst>
              <a:ext uri="{FF2B5EF4-FFF2-40B4-BE49-F238E27FC236}">
                <a16:creationId xmlns:a16="http://schemas.microsoft.com/office/drawing/2014/main" id="{3A98D17B-D5D2-4EB8-9EA7-7C8AB3C08A6C}"/>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103415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triangle is the odd one out?</a:t>
            </a:r>
            <a:endParaRPr lang="en-GB" sz="2000" b="1" u="sng"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0D6D02EB-4352-4D04-BDDC-22DF928462BC}"/>
              </a:ext>
            </a:extLst>
          </p:cNvPr>
          <p:cNvGrpSpPr/>
          <p:nvPr/>
        </p:nvGrpSpPr>
        <p:grpSpPr>
          <a:xfrm>
            <a:off x="1426696" y="2043408"/>
            <a:ext cx="6290609" cy="3332989"/>
            <a:chOff x="1484980" y="2043408"/>
            <a:chExt cx="6290609" cy="3332989"/>
          </a:xfrm>
        </p:grpSpPr>
        <p:grpSp>
          <p:nvGrpSpPr>
            <p:cNvPr id="5" name="Group 4">
              <a:extLst>
                <a:ext uri="{FF2B5EF4-FFF2-40B4-BE49-F238E27FC236}">
                  <a16:creationId xmlns:a16="http://schemas.microsoft.com/office/drawing/2014/main" id="{C2BC7FD9-32C9-4C1E-AF16-2C64F3256387}"/>
                </a:ext>
              </a:extLst>
            </p:cNvPr>
            <p:cNvGrpSpPr/>
            <p:nvPr/>
          </p:nvGrpSpPr>
          <p:grpSpPr>
            <a:xfrm>
              <a:off x="1484980" y="2043408"/>
              <a:ext cx="2082543" cy="3332989"/>
              <a:chOff x="-3593526" y="2894121"/>
              <a:chExt cx="1721110" cy="2754536"/>
            </a:xfrm>
          </p:grpSpPr>
          <p:sp>
            <p:nvSpPr>
              <p:cNvPr id="29" name="Isosceles Triangle 28">
                <a:extLst>
                  <a:ext uri="{FF2B5EF4-FFF2-40B4-BE49-F238E27FC236}">
                    <a16:creationId xmlns:a16="http://schemas.microsoft.com/office/drawing/2014/main" id="{3C748B8F-B447-4E56-A83F-6C3031509FBC}"/>
                  </a:ext>
                </a:extLst>
              </p:cNvPr>
              <p:cNvSpPr/>
              <p:nvPr/>
            </p:nvSpPr>
            <p:spPr>
              <a:xfrm rot="19188933">
                <a:off x="-3593526" y="2894121"/>
                <a:ext cx="868226" cy="2754536"/>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grpSp>
            <p:nvGrpSpPr>
              <p:cNvPr id="4" name="Group 3">
                <a:extLst>
                  <a:ext uri="{FF2B5EF4-FFF2-40B4-BE49-F238E27FC236}">
                    <a16:creationId xmlns:a16="http://schemas.microsoft.com/office/drawing/2014/main" id="{95B567B9-173C-4BD3-BE5F-43F816EE8BD0}"/>
                  </a:ext>
                </a:extLst>
              </p:cNvPr>
              <p:cNvGrpSpPr/>
              <p:nvPr/>
            </p:nvGrpSpPr>
            <p:grpSpPr>
              <a:xfrm>
                <a:off x="-3473671" y="4038191"/>
                <a:ext cx="1601255" cy="1568754"/>
                <a:chOff x="-3473671" y="4038191"/>
                <a:chExt cx="1601255" cy="1568754"/>
              </a:xfrm>
            </p:grpSpPr>
            <p:cxnSp>
              <p:nvCxnSpPr>
                <p:cNvPr id="36" name="Straight Connector 35">
                  <a:extLst>
                    <a:ext uri="{FF2B5EF4-FFF2-40B4-BE49-F238E27FC236}">
                      <a16:creationId xmlns:a16="http://schemas.microsoft.com/office/drawing/2014/main" id="{AC768F23-ED32-4C27-B8D2-F2AF845D5E37}"/>
                    </a:ext>
                  </a:extLst>
                </p:cNvPr>
                <p:cNvCxnSpPr>
                  <a:cxnSpLocks/>
                </p:cNvCxnSpPr>
                <p:nvPr/>
              </p:nvCxnSpPr>
              <p:spPr>
                <a:xfrm flipH="1">
                  <a:off x="-3020197" y="4038191"/>
                  <a:ext cx="214060" cy="287812"/>
                </a:xfrm>
                <a:prstGeom prst="line">
                  <a:avLst/>
                </a:prstGeom>
                <a:ln w="28575"/>
              </p:spPr>
              <p:style>
                <a:lnRef idx="2">
                  <a:schemeClr val="dk1"/>
                </a:lnRef>
                <a:fillRef idx="0">
                  <a:schemeClr val="dk1"/>
                </a:fillRef>
                <a:effectRef idx="1">
                  <a:schemeClr val="dk1"/>
                </a:effectRef>
                <a:fontRef idx="minor">
                  <a:schemeClr val="tx1"/>
                </a:fontRef>
              </p:style>
            </p:cxnSp>
            <p:cxnSp>
              <p:nvCxnSpPr>
                <p:cNvPr id="37" name="Straight Connector 36">
                  <a:extLst>
                    <a:ext uri="{FF2B5EF4-FFF2-40B4-BE49-F238E27FC236}">
                      <a16:creationId xmlns:a16="http://schemas.microsoft.com/office/drawing/2014/main" id="{0B478560-000A-4FF7-B367-6BD80DEF1C98}"/>
                    </a:ext>
                  </a:extLst>
                </p:cNvPr>
                <p:cNvCxnSpPr>
                  <a:cxnSpLocks/>
                </p:cNvCxnSpPr>
                <p:nvPr/>
              </p:nvCxnSpPr>
              <p:spPr>
                <a:xfrm flipV="1">
                  <a:off x="-3473671" y="4392175"/>
                  <a:ext cx="380719" cy="103560"/>
                </a:xfrm>
                <a:prstGeom prst="line">
                  <a:avLst/>
                </a:prstGeom>
                <a:ln w="28575"/>
              </p:spPr>
              <p:style>
                <a:lnRef idx="2">
                  <a:schemeClr val="dk1"/>
                </a:lnRef>
                <a:fillRef idx="0">
                  <a:schemeClr val="dk1"/>
                </a:fillRef>
                <a:effectRef idx="1">
                  <a:schemeClr val="dk1"/>
                </a:effectRef>
                <a:fontRef idx="minor">
                  <a:schemeClr val="tx1"/>
                </a:fontRef>
              </p:style>
            </p:cxnSp>
            <p:sp>
              <p:nvSpPr>
                <p:cNvPr id="39" name="TextBox 38">
                  <a:extLst>
                    <a:ext uri="{FF2B5EF4-FFF2-40B4-BE49-F238E27FC236}">
                      <a16:creationId xmlns:a16="http://schemas.microsoft.com/office/drawing/2014/main" id="{7ECDF8D2-3609-4F88-91B2-D24C728B0EE9}"/>
                    </a:ext>
                  </a:extLst>
                </p:cNvPr>
                <p:cNvSpPr txBox="1"/>
                <p:nvPr/>
              </p:nvSpPr>
              <p:spPr>
                <a:xfrm>
                  <a:off x="-2842008" y="4569163"/>
                  <a:ext cx="969592" cy="1037782"/>
                </a:xfrm>
                <a:prstGeom prst="rect">
                  <a:avLst/>
                </a:prstGeom>
                <a:noFill/>
                <a:ln w="28575">
                  <a:noFill/>
                </a:ln>
              </p:spPr>
              <p:txBody>
                <a:bodyPr wrap="none" rtlCol="0">
                  <a:spAutoFit/>
                </a:bodyPr>
                <a:lstStyle/>
                <a:p>
                  <a:r>
                    <a:rPr lang="en-GB" sz="2000" b="1" dirty="0">
                      <a:latin typeface="Century Gothic" panose="020B0502020202020204" pitchFamily="34" charset="0"/>
                    </a:rPr>
                    <a:t>A</a:t>
                  </a:r>
                </a:p>
              </p:txBody>
            </p:sp>
          </p:grpSp>
        </p:grpSp>
        <p:grpSp>
          <p:nvGrpSpPr>
            <p:cNvPr id="3" name="Group 2">
              <a:extLst>
                <a:ext uri="{FF2B5EF4-FFF2-40B4-BE49-F238E27FC236}">
                  <a16:creationId xmlns:a16="http://schemas.microsoft.com/office/drawing/2014/main" id="{0E325AB5-3FCD-4E72-907C-2D7945CD5DE2}"/>
                </a:ext>
              </a:extLst>
            </p:cNvPr>
            <p:cNvGrpSpPr/>
            <p:nvPr/>
          </p:nvGrpSpPr>
          <p:grpSpPr>
            <a:xfrm>
              <a:off x="3098458" y="2423976"/>
              <a:ext cx="2075420" cy="2207720"/>
              <a:chOff x="-1624469" y="3857062"/>
              <a:chExt cx="968199" cy="1029918"/>
            </a:xfrm>
          </p:grpSpPr>
          <p:sp>
            <p:nvSpPr>
              <p:cNvPr id="31" name="Isosceles Triangle 30">
                <a:extLst>
                  <a:ext uri="{FF2B5EF4-FFF2-40B4-BE49-F238E27FC236}">
                    <a16:creationId xmlns:a16="http://schemas.microsoft.com/office/drawing/2014/main" id="{29B1D0BD-9C97-4656-9936-AFACAD5BC156}"/>
                  </a:ext>
                </a:extLst>
              </p:cNvPr>
              <p:cNvSpPr/>
              <p:nvPr/>
            </p:nvSpPr>
            <p:spPr>
              <a:xfrm rot="16200000">
                <a:off x="-1698543" y="3931136"/>
                <a:ext cx="1029918" cy="881770"/>
              </a:xfrm>
              <a:prstGeom prst="triangle">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33" name="Straight Connector 32">
                <a:extLst>
                  <a:ext uri="{FF2B5EF4-FFF2-40B4-BE49-F238E27FC236}">
                    <a16:creationId xmlns:a16="http://schemas.microsoft.com/office/drawing/2014/main" id="{AA531A40-168C-46D3-857D-D7AC01F9E245}"/>
                  </a:ext>
                </a:extLst>
              </p:cNvPr>
              <p:cNvCxnSpPr>
                <a:cxnSpLocks/>
              </p:cNvCxnSpPr>
              <p:nvPr/>
            </p:nvCxnSpPr>
            <p:spPr>
              <a:xfrm>
                <a:off x="-1227644" y="4065163"/>
                <a:ext cx="89149" cy="119694"/>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cxnSp>
            <p:nvCxnSpPr>
              <p:cNvPr id="34" name="Straight Connector 33">
                <a:extLst>
                  <a:ext uri="{FF2B5EF4-FFF2-40B4-BE49-F238E27FC236}">
                    <a16:creationId xmlns:a16="http://schemas.microsoft.com/office/drawing/2014/main" id="{2E57A9AE-015F-46E7-8D01-48CD33C70250}"/>
                  </a:ext>
                </a:extLst>
              </p:cNvPr>
              <p:cNvCxnSpPr>
                <a:cxnSpLocks/>
              </p:cNvCxnSpPr>
              <p:nvPr/>
            </p:nvCxnSpPr>
            <p:spPr>
              <a:xfrm>
                <a:off x="-811585" y="4311746"/>
                <a:ext cx="155315" cy="28514"/>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cxnSp>
            <p:nvCxnSpPr>
              <p:cNvPr id="38" name="Straight Connector 37">
                <a:extLst>
                  <a:ext uri="{FF2B5EF4-FFF2-40B4-BE49-F238E27FC236}">
                    <a16:creationId xmlns:a16="http://schemas.microsoft.com/office/drawing/2014/main" id="{03776F7C-C6D5-48D2-87E8-7416D54B0C9A}"/>
                  </a:ext>
                </a:extLst>
              </p:cNvPr>
              <p:cNvCxnSpPr>
                <a:cxnSpLocks/>
              </p:cNvCxnSpPr>
              <p:nvPr/>
            </p:nvCxnSpPr>
            <p:spPr>
              <a:xfrm flipV="1">
                <a:off x="-1251982" y="4574640"/>
                <a:ext cx="90165" cy="125440"/>
              </a:xfrm>
              <a:prstGeom prst="line">
                <a:avLst/>
              </a:prstGeom>
              <a:ln w="28575">
                <a:solidFill>
                  <a:srgbClr val="FF0000"/>
                </a:solidFill>
              </a:ln>
            </p:spPr>
            <p:style>
              <a:lnRef idx="2">
                <a:schemeClr val="dk1"/>
              </a:lnRef>
              <a:fillRef idx="0">
                <a:schemeClr val="dk1"/>
              </a:fillRef>
              <a:effectRef idx="1">
                <a:schemeClr val="dk1"/>
              </a:effectRef>
              <a:fontRef idx="minor">
                <a:schemeClr val="tx1"/>
              </a:fontRef>
            </p:style>
          </p:cxnSp>
          <p:sp>
            <p:nvSpPr>
              <p:cNvPr id="40" name="TextBox 39">
                <a:extLst>
                  <a:ext uri="{FF2B5EF4-FFF2-40B4-BE49-F238E27FC236}">
                    <a16:creationId xmlns:a16="http://schemas.microsoft.com/office/drawing/2014/main" id="{C7F8F69C-0485-4AD8-83FF-1526C6CFEA5A}"/>
                  </a:ext>
                </a:extLst>
              </p:cNvPr>
              <p:cNvSpPr txBox="1"/>
              <p:nvPr/>
            </p:nvSpPr>
            <p:spPr>
              <a:xfrm>
                <a:off x="-1183985" y="4275173"/>
                <a:ext cx="155695" cy="186654"/>
              </a:xfrm>
              <a:prstGeom prst="rect">
                <a:avLst/>
              </a:prstGeom>
              <a:noFill/>
              <a:ln w="28575">
                <a:noFill/>
              </a:ln>
            </p:spPr>
            <p:txBody>
              <a:bodyPr wrap="none" rtlCol="0">
                <a:spAutoFit/>
              </a:bodyPr>
              <a:lstStyle/>
              <a:p>
                <a:r>
                  <a:rPr lang="en-GB" sz="2000" b="1" dirty="0">
                    <a:solidFill>
                      <a:srgbClr val="FF0000"/>
                    </a:solidFill>
                    <a:latin typeface="Century Gothic" panose="020B0502020202020204" pitchFamily="34" charset="0"/>
                  </a:rPr>
                  <a:t>B</a:t>
                </a:r>
              </a:p>
            </p:txBody>
          </p:sp>
        </p:grpSp>
        <p:grpSp>
          <p:nvGrpSpPr>
            <p:cNvPr id="2" name="Group 1">
              <a:extLst>
                <a:ext uri="{FF2B5EF4-FFF2-40B4-BE49-F238E27FC236}">
                  <a16:creationId xmlns:a16="http://schemas.microsoft.com/office/drawing/2014/main" id="{5527BCFB-22D9-4534-B4F5-476460DC8A6B}"/>
                </a:ext>
              </a:extLst>
            </p:cNvPr>
            <p:cNvGrpSpPr/>
            <p:nvPr/>
          </p:nvGrpSpPr>
          <p:grpSpPr>
            <a:xfrm>
              <a:off x="6024782" y="2260171"/>
              <a:ext cx="1750807" cy="2754536"/>
              <a:chOff x="-2491967" y="1262749"/>
              <a:chExt cx="675012" cy="1061994"/>
            </a:xfrm>
          </p:grpSpPr>
          <p:sp>
            <p:nvSpPr>
              <p:cNvPr id="30" name="Isosceles Triangle 29">
                <a:extLst>
                  <a:ext uri="{FF2B5EF4-FFF2-40B4-BE49-F238E27FC236}">
                    <a16:creationId xmlns:a16="http://schemas.microsoft.com/office/drawing/2014/main" id="{A2F5DE7D-83E3-4E71-86DE-79E25A18F459}"/>
                  </a:ext>
                </a:extLst>
              </p:cNvPr>
              <p:cNvSpPr/>
              <p:nvPr/>
            </p:nvSpPr>
            <p:spPr>
              <a:xfrm rot="2688770">
                <a:off x="-2491967" y="1262749"/>
                <a:ext cx="675012" cy="1061994"/>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32" name="Straight Connector 31">
                <a:extLst>
                  <a:ext uri="{FF2B5EF4-FFF2-40B4-BE49-F238E27FC236}">
                    <a16:creationId xmlns:a16="http://schemas.microsoft.com/office/drawing/2014/main" id="{464E6B49-1F06-4EAD-8333-3E23EEF6EBBB}"/>
                  </a:ext>
                </a:extLst>
              </p:cNvPr>
              <p:cNvCxnSpPr>
                <a:cxnSpLocks/>
              </p:cNvCxnSpPr>
              <p:nvPr/>
            </p:nvCxnSpPr>
            <p:spPr>
              <a:xfrm>
                <a:off x="-2341346" y="1603921"/>
                <a:ext cx="48900" cy="154849"/>
              </a:xfrm>
              <a:prstGeom prst="line">
                <a:avLst/>
              </a:prstGeom>
              <a:ln w="28575"/>
            </p:spPr>
            <p:style>
              <a:lnRef idx="2">
                <a:schemeClr val="dk1"/>
              </a:lnRef>
              <a:fillRef idx="0">
                <a:schemeClr val="dk1"/>
              </a:fillRef>
              <a:effectRef idx="1">
                <a:schemeClr val="dk1"/>
              </a:effectRef>
              <a:fontRef idx="minor">
                <a:schemeClr val="tx1"/>
              </a:fontRef>
            </p:style>
          </p:cxnSp>
          <p:cxnSp>
            <p:nvCxnSpPr>
              <p:cNvPr id="35" name="Straight Connector 34">
                <a:extLst>
                  <a:ext uri="{FF2B5EF4-FFF2-40B4-BE49-F238E27FC236}">
                    <a16:creationId xmlns:a16="http://schemas.microsoft.com/office/drawing/2014/main" id="{5A05D8D2-0551-4BE5-AF51-B9607EE7EC62}"/>
                  </a:ext>
                </a:extLst>
              </p:cNvPr>
              <p:cNvCxnSpPr>
                <a:cxnSpLocks/>
              </p:cNvCxnSpPr>
              <p:nvPr/>
            </p:nvCxnSpPr>
            <p:spPr>
              <a:xfrm>
                <a:off x="-2116853" y="1890721"/>
                <a:ext cx="167862" cy="76045"/>
              </a:xfrm>
              <a:prstGeom prst="line">
                <a:avLst/>
              </a:prstGeom>
              <a:ln w="28575"/>
            </p:spPr>
            <p:style>
              <a:lnRef idx="2">
                <a:schemeClr val="dk1"/>
              </a:lnRef>
              <a:fillRef idx="0">
                <a:schemeClr val="dk1"/>
              </a:fillRef>
              <a:effectRef idx="1">
                <a:schemeClr val="dk1"/>
              </a:effectRef>
              <a:fontRef idx="minor">
                <a:schemeClr val="tx1"/>
              </a:fontRef>
            </p:style>
          </p:cxnSp>
          <p:sp>
            <p:nvSpPr>
              <p:cNvPr id="41" name="TextBox 40">
                <a:extLst>
                  <a:ext uri="{FF2B5EF4-FFF2-40B4-BE49-F238E27FC236}">
                    <a16:creationId xmlns:a16="http://schemas.microsoft.com/office/drawing/2014/main" id="{1E90F983-8D37-4A63-BD8A-F7DED2895A5F}"/>
                  </a:ext>
                </a:extLst>
              </p:cNvPr>
              <p:cNvSpPr txBox="1"/>
              <p:nvPr/>
            </p:nvSpPr>
            <p:spPr>
              <a:xfrm>
                <a:off x="-2411072" y="1865486"/>
                <a:ext cx="385042" cy="400110"/>
              </a:xfrm>
              <a:prstGeom prst="rect">
                <a:avLst/>
              </a:prstGeom>
              <a:noFill/>
              <a:ln w="28575">
                <a:noFill/>
              </a:ln>
            </p:spPr>
            <p:txBody>
              <a:bodyPr wrap="none" rtlCol="0">
                <a:spAutoFit/>
              </a:bodyPr>
              <a:lstStyle/>
              <a:p>
                <a:r>
                  <a:rPr lang="en-GB" sz="2000" b="1" dirty="0">
                    <a:latin typeface="Century Gothic" panose="020B0502020202020204" pitchFamily="34" charset="0"/>
                  </a:rPr>
                  <a:t>C</a:t>
                </a:r>
              </a:p>
            </p:txBody>
          </p:sp>
        </p:grpSp>
      </p:grpSp>
      <p:pic>
        <p:nvPicPr>
          <p:cNvPr id="25" name="Picture 24" descr="A close up of a sign&#10;&#10;Description generated with high confidence">
            <a:extLst>
              <a:ext uri="{FF2B5EF4-FFF2-40B4-BE49-F238E27FC236}">
                <a16:creationId xmlns:a16="http://schemas.microsoft.com/office/drawing/2014/main" id="{8B71E759-5724-4BAD-BF66-C20CCCDAEB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8">
            <a:extLst>
              <a:ext uri="{FF2B5EF4-FFF2-40B4-BE49-F238E27FC236}">
                <a16:creationId xmlns:a16="http://schemas.microsoft.com/office/drawing/2014/main" id="{19B5DBBD-86B7-4CDC-83EB-FDC39CB80CB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7" name="TextBox 26">
            <a:extLst>
              <a:ext uri="{FF2B5EF4-FFF2-40B4-BE49-F238E27FC236}">
                <a16:creationId xmlns:a16="http://schemas.microsoft.com/office/drawing/2014/main" id="{D67BD5D4-33BF-4C0E-B674-618EA7E6B608}"/>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3241477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Label the missing information on this triangle.</a:t>
            </a:r>
          </a:p>
        </p:txBody>
      </p:sp>
      <p:pic>
        <p:nvPicPr>
          <p:cNvPr id="24" name="Picture 23" descr="A close up of a sign&#10;&#10;Description generated with high confidence">
            <a:extLst>
              <a:ext uri="{FF2B5EF4-FFF2-40B4-BE49-F238E27FC236}">
                <a16:creationId xmlns:a16="http://schemas.microsoft.com/office/drawing/2014/main" id="{4E2455DA-ECA2-4349-91C2-F695CBE158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8" name="TextBox 8">
            <a:extLst>
              <a:ext uri="{FF2B5EF4-FFF2-40B4-BE49-F238E27FC236}">
                <a16:creationId xmlns:a16="http://schemas.microsoft.com/office/drawing/2014/main" id="{D1ADAB47-8E89-4105-A8A9-A7E528BDC55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5" name="TextBox 14">
            <a:extLst>
              <a:ext uri="{FF2B5EF4-FFF2-40B4-BE49-F238E27FC236}">
                <a16:creationId xmlns:a16="http://schemas.microsoft.com/office/drawing/2014/main" id="{65AE79CD-6C2E-4DEE-8107-B368EEEED826}"/>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grpSp>
        <p:nvGrpSpPr>
          <p:cNvPr id="4" name="Group 3">
            <a:extLst>
              <a:ext uri="{FF2B5EF4-FFF2-40B4-BE49-F238E27FC236}">
                <a16:creationId xmlns:a16="http://schemas.microsoft.com/office/drawing/2014/main" id="{10517F42-1843-4C9A-8E08-05CF812854FC}"/>
              </a:ext>
            </a:extLst>
          </p:cNvPr>
          <p:cNvGrpSpPr/>
          <p:nvPr/>
        </p:nvGrpSpPr>
        <p:grpSpPr>
          <a:xfrm>
            <a:off x="3413687" y="1523130"/>
            <a:ext cx="2316627" cy="3907687"/>
            <a:chOff x="3411568" y="1523130"/>
            <a:chExt cx="2316627" cy="3907687"/>
          </a:xfrm>
        </p:grpSpPr>
        <p:grpSp>
          <p:nvGrpSpPr>
            <p:cNvPr id="29" name="Group 28">
              <a:extLst>
                <a:ext uri="{FF2B5EF4-FFF2-40B4-BE49-F238E27FC236}">
                  <a16:creationId xmlns:a16="http://schemas.microsoft.com/office/drawing/2014/main" id="{9AB13C7A-48D9-4999-8EAD-8A30A82D6021}"/>
                </a:ext>
              </a:extLst>
            </p:cNvPr>
            <p:cNvGrpSpPr/>
            <p:nvPr/>
          </p:nvGrpSpPr>
          <p:grpSpPr>
            <a:xfrm>
              <a:off x="3411568" y="1523130"/>
              <a:ext cx="2301934" cy="3854104"/>
              <a:chOff x="-2041308" y="656816"/>
              <a:chExt cx="1181258" cy="2632404"/>
            </a:xfrm>
          </p:grpSpPr>
          <p:sp>
            <p:nvSpPr>
              <p:cNvPr id="20" name="Isosceles Triangle 19">
                <a:extLst>
                  <a:ext uri="{FF2B5EF4-FFF2-40B4-BE49-F238E27FC236}">
                    <a16:creationId xmlns:a16="http://schemas.microsoft.com/office/drawing/2014/main" id="{EFAF648F-0066-43BE-B7A8-ECAA65138E8A}"/>
                  </a:ext>
                </a:extLst>
              </p:cNvPr>
              <p:cNvSpPr/>
              <p:nvPr/>
            </p:nvSpPr>
            <p:spPr>
              <a:xfrm>
                <a:off x="-2004296" y="656816"/>
                <a:ext cx="1144246" cy="2513767"/>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21" name="Arc 20">
                <a:extLst>
                  <a:ext uri="{FF2B5EF4-FFF2-40B4-BE49-F238E27FC236}">
                    <a16:creationId xmlns:a16="http://schemas.microsoft.com/office/drawing/2014/main" id="{274F2043-CD08-403E-A120-504C256C6D05}"/>
                  </a:ext>
                </a:extLst>
              </p:cNvPr>
              <p:cNvSpPr/>
              <p:nvPr/>
            </p:nvSpPr>
            <p:spPr>
              <a:xfrm rot="7753222">
                <a:off x="-1652724" y="870155"/>
                <a:ext cx="413804" cy="37004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sp>
            <p:nvSpPr>
              <p:cNvPr id="22" name="TextBox 21">
                <a:extLst>
                  <a:ext uri="{FF2B5EF4-FFF2-40B4-BE49-F238E27FC236}">
                    <a16:creationId xmlns:a16="http://schemas.microsoft.com/office/drawing/2014/main" id="{7C29C94B-9B55-4189-97D6-977888FA8F78}"/>
                  </a:ext>
                </a:extLst>
              </p:cNvPr>
              <p:cNvSpPr txBox="1"/>
              <p:nvPr/>
            </p:nvSpPr>
            <p:spPr>
              <a:xfrm>
                <a:off x="-1805256" y="2750857"/>
                <a:ext cx="290541" cy="273280"/>
              </a:xfrm>
              <a:prstGeom prst="rect">
                <a:avLst/>
              </a:prstGeom>
              <a:noFill/>
            </p:spPr>
            <p:txBody>
              <a:bodyPr wrap="none" rtlCol="0">
                <a:spAutoFit/>
              </a:bodyPr>
              <a:lstStyle/>
              <a:p>
                <a:r>
                  <a:rPr lang="en-GB" sz="2000" b="1" dirty="0">
                    <a:latin typeface="Century Gothic" panose="020B0502020202020204" pitchFamily="34" charset="0"/>
                  </a:rPr>
                  <a:t>75˚</a:t>
                </a:r>
              </a:p>
            </p:txBody>
          </p:sp>
          <p:sp>
            <p:nvSpPr>
              <p:cNvPr id="25" name="Arc 24">
                <a:extLst>
                  <a:ext uri="{FF2B5EF4-FFF2-40B4-BE49-F238E27FC236}">
                    <a16:creationId xmlns:a16="http://schemas.microsoft.com/office/drawing/2014/main" id="{1F6B0ECB-3832-4EFE-A743-C4A2BE6EAB38}"/>
                  </a:ext>
                </a:extLst>
              </p:cNvPr>
              <p:cNvSpPr/>
              <p:nvPr/>
            </p:nvSpPr>
            <p:spPr>
              <a:xfrm rot="2508012" flipH="1">
                <a:off x="-2041308" y="2959708"/>
                <a:ext cx="308803" cy="329512"/>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cxnSp>
            <p:nvCxnSpPr>
              <p:cNvPr id="6" name="Straight Connector 5">
                <a:extLst>
                  <a:ext uri="{FF2B5EF4-FFF2-40B4-BE49-F238E27FC236}">
                    <a16:creationId xmlns:a16="http://schemas.microsoft.com/office/drawing/2014/main" id="{584D214A-522B-47B7-8391-F3AB91D774F1}"/>
                  </a:ext>
                </a:extLst>
              </p:cNvPr>
              <p:cNvCxnSpPr>
                <a:cxnSpLocks/>
              </p:cNvCxnSpPr>
              <p:nvPr/>
            </p:nvCxnSpPr>
            <p:spPr>
              <a:xfrm>
                <a:off x="-1815640" y="1964719"/>
                <a:ext cx="170057" cy="13724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F4F5C74-2BC6-43CD-949D-0178AC51059C}"/>
                  </a:ext>
                </a:extLst>
              </p:cNvPr>
              <p:cNvCxnSpPr>
                <a:cxnSpLocks/>
              </p:cNvCxnSpPr>
              <p:nvPr/>
            </p:nvCxnSpPr>
            <p:spPr>
              <a:xfrm flipH="1">
                <a:off x="-1204189" y="1964719"/>
                <a:ext cx="169958" cy="13769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Arc 22">
              <a:extLst>
                <a:ext uri="{FF2B5EF4-FFF2-40B4-BE49-F238E27FC236}">
                  <a16:creationId xmlns:a16="http://schemas.microsoft.com/office/drawing/2014/main" id="{645B549C-F2B3-4F01-98B6-CB4AA5B72FD4}"/>
                </a:ext>
              </a:extLst>
            </p:cNvPr>
            <p:cNvSpPr/>
            <p:nvPr/>
          </p:nvSpPr>
          <p:spPr>
            <a:xfrm rot="18863142" flipH="1">
              <a:off x="5186091" y="4888713"/>
              <a:ext cx="601769" cy="482439"/>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7948887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Label the missing information on this triangle.</a:t>
            </a:r>
          </a:p>
        </p:txBody>
      </p:sp>
      <p:pic>
        <p:nvPicPr>
          <p:cNvPr id="24" name="Picture 23" descr="A close up of a sign&#10;&#10;Description generated with high confidence">
            <a:extLst>
              <a:ext uri="{FF2B5EF4-FFF2-40B4-BE49-F238E27FC236}">
                <a16:creationId xmlns:a16="http://schemas.microsoft.com/office/drawing/2014/main" id="{DC09E3C5-F84E-4630-AC25-4943DE495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8">
            <a:extLst>
              <a:ext uri="{FF2B5EF4-FFF2-40B4-BE49-F238E27FC236}">
                <a16:creationId xmlns:a16="http://schemas.microsoft.com/office/drawing/2014/main" id="{88D9B91E-1B24-47CD-A24D-ED0A7C656759}"/>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7" name="TextBox 16">
            <a:extLst>
              <a:ext uri="{FF2B5EF4-FFF2-40B4-BE49-F238E27FC236}">
                <a16:creationId xmlns:a16="http://schemas.microsoft.com/office/drawing/2014/main" id="{C8DFBE2D-9DAB-4352-9879-84EA30B79888}"/>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grpSp>
        <p:nvGrpSpPr>
          <p:cNvPr id="2" name="Group 1">
            <a:extLst>
              <a:ext uri="{FF2B5EF4-FFF2-40B4-BE49-F238E27FC236}">
                <a16:creationId xmlns:a16="http://schemas.microsoft.com/office/drawing/2014/main" id="{D17EE66D-6013-44AA-BCDF-24E7630DED03}"/>
              </a:ext>
            </a:extLst>
          </p:cNvPr>
          <p:cNvGrpSpPr/>
          <p:nvPr/>
        </p:nvGrpSpPr>
        <p:grpSpPr>
          <a:xfrm>
            <a:off x="3413687" y="1523130"/>
            <a:ext cx="2316627" cy="3907687"/>
            <a:chOff x="3411568" y="1523130"/>
            <a:chExt cx="2316627" cy="3907687"/>
          </a:xfrm>
        </p:grpSpPr>
        <p:grpSp>
          <p:nvGrpSpPr>
            <p:cNvPr id="36" name="Group 35">
              <a:extLst>
                <a:ext uri="{FF2B5EF4-FFF2-40B4-BE49-F238E27FC236}">
                  <a16:creationId xmlns:a16="http://schemas.microsoft.com/office/drawing/2014/main" id="{DE55F375-42EF-4511-86E7-7EB30FC125B5}"/>
                </a:ext>
              </a:extLst>
            </p:cNvPr>
            <p:cNvGrpSpPr/>
            <p:nvPr/>
          </p:nvGrpSpPr>
          <p:grpSpPr>
            <a:xfrm>
              <a:off x="3411568" y="1523130"/>
              <a:ext cx="2301934" cy="3854104"/>
              <a:chOff x="-2041308" y="656816"/>
              <a:chExt cx="1181258" cy="2632404"/>
            </a:xfrm>
          </p:grpSpPr>
          <p:sp>
            <p:nvSpPr>
              <p:cNvPr id="38" name="Isosceles Triangle 37">
                <a:extLst>
                  <a:ext uri="{FF2B5EF4-FFF2-40B4-BE49-F238E27FC236}">
                    <a16:creationId xmlns:a16="http://schemas.microsoft.com/office/drawing/2014/main" id="{996B940C-5087-432C-A541-64A42EDBD5B0}"/>
                  </a:ext>
                </a:extLst>
              </p:cNvPr>
              <p:cNvSpPr/>
              <p:nvPr/>
            </p:nvSpPr>
            <p:spPr>
              <a:xfrm>
                <a:off x="-2004296" y="656816"/>
                <a:ext cx="1144246" cy="2513767"/>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39" name="Arc 38">
                <a:extLst>
                  <a:ext uri="{FF2B5EF4-FFF2-40B4-BE49-F238E27FC236}">
                    <a16:creationId xmlns:a16="http://schemas.microsoft.com/office/drawing/2014/main" id="{7D6BB6E4-AE1C-446B-86B8-BF51C8FA58A5}"/>
                  </a:ext>
                </a:extLst>
              </p:cNvPr>
              <p:cNvSpPr/>
              <p:nvPr/>
            </p:nvSpPr>
            <p:spPr>
              <a:xfrm rot="7753222">
                <a:off x="-1652724" y="870155"/>
                <a:ext cx="413804" cy="37004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sp>
            <p:nvSpPr>
              <p:cNvPr id="40" name="TextBox 39">
                <a:extLst>
                  <a:ext uri="{FF2B5EF4-FFF2-40B4-BE49-F238E27FC236}">
                    <a16:creationId xmlns:a16="http://schemas.microsoft.com/office/drawing/2014/main" id="{0EB628CD-E6C6-4D8D-BFE4-FDBCD5DB1513}"/>
                  </a:ext>
                </a:extLst>
              </p:cNvPr>
              <p:cNvSpPr txBox="1"/>
              <p:nvPr/>
            </p:nvSpPr>
            <p:spPr>
              <a:xfrm>
                <a:off x="-1805256" y="2750857"/>
                <a:ext cx="290541" cy="273280"/>
              </a:xfrm>
              <a:prstGeom prst="rect">
                <a:avLst/>
              </a:prstGeom>
              <a:noFill/>
            </p:spPr>
            <p:txBody>
              <a:bodyPr wrap="none" rtlCol="0">
                <a:spAutoFit/>
              </a:bodyPr>
              <a:lstStyle/>
              <a:p>
                <a:r>
                  <a:rPr lang="en-GB" sz="2000" b="1" dirty="0">
                    <a:latin typeface="Century Gothic" panose="020B0502020202020204" pitchFamily="34" charset="0"/>
                  </a:rPr>
                  <a:t>75˚</a:t>
                </a:r>
              </a:p>
            </p:txBody>
          </p:sp>
          <p:sp>
            <p:nvSpPr>
              <p:cNvPr id="41" name="Arc 40">
                <a:extLst>
                  <a:ext uri="{FF2B5EF4-FFF2-40B4-BE49-F238E27FC236}">
                    <a16:creationId xmlns:a16="http://schemas.microsoft.com/office/drawing/2014/main" id="{102D3619-98EF-4BB9-A62C-B68774E37960}"/>
                  </a:ext>
                </a:extLst>
              </p:cNvPr>
              <p:cNvSpPr/>
              <p:nvPr/>
            </p:nvSpPr>
            <p:spPr>
              <a:xfrm rot="2508012" flipH="1">
                <a:off x="-2041308" y="2959708"/>
                <a:ext cx="308803" cy="329512"/>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cxnSp>
            <p:nvCxnSpPr>
              <p:cNvPr id="42" name="Straight Connector 41">
                <a:extLst>
                  <a:ext uri="{FF2B5EF4-FFF2-40B4-BE49-F238E27FC236}">
                    <a16:creationId xmlns:a16="http://schemas.microsoft.com/office/drawing/2014/main" id="{D81AD101-3ECB-4789-9D67-69CA0015E396}"/>
                  </a:ext>
                </a:extLst>
              </p:cNvPr>
              <p:cNvCxnSpPr>
                <a:cxnSpLocks/>
              </p:cNvCxnSpPr>
              <p:nvPr/>
            </p:nvCxnSpPr>
            <p:spPr>
              <a:xfrm>
                <a:off x="-1815640" y="1964719"/>
                <a:ext cx="170057" cy="137243"/>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8F2E3231-7F83-448D-B9B4-48CC895B18CD}"/>
                  </a:ext>
                </a:extLst>
              </p:cNvPr>
              <p:cNvCxnSpPr>
                <a:cxnSpLocks/>
              </p:cNvCxnSpPr>
              <p:nvPr/>
            </p:nvCxnSpPr>
            <p:spPr>
              <a:xfrm flipH="1">
                <a:off x="-1204189" y="1964719"/>
                <a:ext cx="169958" cy="13769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7" name="Arc 36">
              <a:extLst>
                <a:ext uri="{FF2B5EF4-FFF2-40B4-BE49-F238E27FC236}">
                  <a16:creationId xmlns:a16="http://schemas.microsoft.com/office/drawing/2014/main" id="{004F5EE3-D96F-4A54-ACB3-20FC29411614}"/>
                </a:ext>
              </a:extLst>
            </p:cNvPr>
            <p:cNvSpPr/>
            <p:nvPr/>
          </p:nvSpPr>
          <p:spPr>
            <a:xfrm rot="18863142" flipH="1">
              <a:off x="5186091" y="4888713"/>
              <a:ext cx="601769" cy="482439"/>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sp>
          <p:nvSpPr>
            <p:cNvPr id="28" name="TextBox 27">
              <a:extLst>
                <a:ext uri="{FF2B5EF4-FFF2-40B4-BE49-F238E27FC236}">
                  <a16:creationId xmlns:a16="http://schemas.microsoft.com/office/drawing/2014/main" id="{A21EEF7A-1A58-4775-ADE0-5D547B0A5782}"/>
                </a:ext>
              </a:extLst>
            </p:cNvPr>
            <p:cNvSpPr txBox="1"/>
            <p:nvPr/>
          </p:nvSpPr>
          <p:spPr>
            <a:xfrm>
              <a:off x="4878154" y="4589015"/>
              <a:ext cx="56618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75˚</a:t>
              </a:r>
            </a:p>
          </p:txBody>
        </p:sp>
        <p:sp>
          <p:nvSpPr>
            <p:cNvPr id="32" name="TextBox 31">
              <a:extLst>
                <a:ext uri="{FF2B5EF4-FFF2-40B4-BE49-F238E27FC236}">
                  <a16:creationId xmlns:a16="http://schemas.microsoft.com/office/drawing/2014/main" id="{F39866AD-C6EE-4279-9FA0-F211CDB4C327}"/>
                </a:ext>
              </a:extLst>
            </p:cNvPr>
            <p:cNvSpPr txBox="1"/>
            <p:nvPr/>
          </p:nvSpPr>
          <p:spPr>
            <a:xfrm>
              <a:off x="4350063" y="2489221"/>
              <a:ext cx="56618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30˚</a:t>
              </a:r>
            </a:p>
          </p:txBody>
        </p:sp>
      </p:grpSp>
    </p:spTree>
    <p:extLst>
      <p:ext uri="{BB962C8B-B14F-4D97-AF65-F5344CB8AC3E}">
        <p14:creationId xmlns:p14="http://schemas.microsoft.com/office/powerpoint/2010/main" val="39422363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Nikki says, </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Could she be correct? </a:t>
            </a:r>
          </a:p>
          <a:p>
            <a:r>
              <a:rPr lang="en-GB" sz="2000" b="1" dirty="0">
                <a:solidFill>
                  <a:schemeClr val="tx1"/>
                </a:solidFill>
                <a:latin typeface="Century Gothic" panose="020B0502020202020204" pitchFamily="34" charset="0"/>
              </a:rPr>
              <a:t>Explain why or why not.</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E0BCD55B-3AD2-4606-90CD-A2EA4AC47F6C}"/>
              </a:ext>
            </a:extLst>
          </p:cNvPr>
          <p:cNvSpPr/>
          <p:nvPr/>
        </p:nvSpPr>
        <p:spPr>
          <a:xfrm>
            <a:off x="1977093" y="1527647"/>
            <a:ext cx="5189813" cy="1943141"/>
          </a:xfrm>
          <a:prstGeom prst="wedgeRoundRectCallout">
            <a:avLst>
              <a:gd name="adj1" fmla="val -70468"/>
              <a:gd name="adj2" fmla="val 300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drawn an isosceles triangle. </a:t>
            </a:r>
            <a:r>
              <a:rPr lang="en-GB" sz="2000" b="1" dirty="0">
                <a:solidFill>
                  <a:prstClr val="black"/>
                </a:solidFill>
                <a:latin typeface="Century Gothic" panose="020B0502020202020204" pitchFamily="34" charset="0"/>
              </a:rPr>
              <a:t>The angles are 55 degrees, 45 degrees and 80 degrees.</a:t>
            </a:r>
            <a:endParaRPr lang="en-GB" sz="2000" b="1" dirty="0">
              <a:solidFill>
                <a:schemeClr val="tx1"/>
              </a:solidFill>
              <a:latin typeface="Century Gothic" panose="020B0502020202020204" pitchFamily="34" charset="0"/>
            </a:endParaRPr>
          </a:p>
        </p:txBody>
      </p:sp>
      <p:pic>
        <p:nvPicPr>
          <p:cNvPr id="10" name="Picture 9" descr="A close up of a sign&#10;&#10;Description generated with high confidence">
            <a:extLst>
              <a:ext uri="{FF2B5EF4-FFF2-40B4-BE49-F238E27FC236}">
                <a16:creationId xmlns:a16="http://schemas.microsoft.com/office/drawing/2014/main" id="{66CA2050-82FC-45DC-B709-C28CE060C7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649A3041-0370-42A7-BF9C-5E34040E98C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4311228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Nikki says, </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Could she be correct? </a:t>
            </a:r>
          </a:p>
          <a:p>
            <a:r>
              <a:rPr lang="en-GB" sz="2000" b="1" dirty="0">
                <a:solidFill>
                  <a:schemeClr val="tx1"/>
                </a:solidFill>
                <a:latin typeface="Century Gothic" panose="020B0502020202020204" pitchFamily="34" charset="0"/>
              </a:rPr>
              <a:t>Explain why or why not.</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Nikki is not correct because …</a:t>
            </a:r>
          </a:p>
          <a:p>
            <a:endParaRPr lang="en-GB" sz="2000" b="1" dirty="0">
              <a:solidFill>
                <a:schemeClr val="tx1"/>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E0BCD55B-3AD2-4606-90CD-A2EA4AC47F6C}"/>
              </a:ext>
            </a:extLst>
          </p:cNvPr>
          <p:cNvSpPr/>
          <p:nvPr/>
        </p:nvSpPr>
        <p:spPr>
          <a:xfrm>
            <a:off x="1977093" y="1527647"/>
            <a:ext cx="5189813" cy="1943141"/>
          </a:xfrm>
          <a:prstGeom prst="wedgeRoundRectCallout">
            <a:avLst>
              <a:gd name="adj1" fmla="val -70468"/>
              <a:gd name="adj2" fmla="val 300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drawn an isosceles triangle. </a:t>
            </a:r>
            <a:r>
              <a:rPr lang="en-GB" sz="2000" b="1" dirty="0">
                <a:solidFill>
                  <a:prstClr val="black"/>
                </a:solidFill>
                <a:latin typeface="Century Gothic" panose="020B0502020202020204" pitchFamily="34" charset="0"/>
              </a:rPr>
              <a:t>The angles are 55 degrees, 45 degrees and 80 degrees.</a:t>
            </a:r>
            <a:endParaRPr lang="en-GB" sz="2000" b="1" dirty="0">
              <a:solidFill>
                <a:schemeClr val="tx1"/>
              </a:solidFill>
              <a:latin typeface="Century Gothic" panose="020B0502020202020204" pitchFamily="34" charset="0"/>
            </a:endParaRPr>
          </a:p>
        </p:txBody>
      </p:sp>
      <p:pic>
        <p:nvPicPr>
          <p:cNvPr id="10" name="Picture 9" descr="A close up of a sign&#10;&#10;Description generated with high confidence">
            <a:extLst>
              <a:ext uri="{FF2B5EF4-FFF2-40B4-BE49-F238E27FC236}">
                <a16:creationId xmlns:a16="http://schemas.microsoft.com/office/drawing/2014/main" id="{66CA2050-82FC-45DC-B709-C28CE060C7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649A3041-0370-42A7-BF9C-5E34040E98C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8075063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Nikki says, </a:t>
            </a: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endParaRPr lang="en-GB" sz="2800"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Could she be correct? </a:t>
            </a:r>
          </a:p>
          <a:p>
            <a:r>
              <a:rPr lang="en-GB" sz="2000" b="1" dirty="0">
                <a:solidFill>
                  <a:schemeClr val="tx1"/>
                </a:solidFill>
                <a:latin typeface="Century Gothic" panose="020B0502020202020204" pitchFamily="34" charset="0"/>
              </a:rPr>
              <a:t>Explain why or why not.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Nikki is not correct because two of the angles need to be equal for this to be an isosceles triangle.</a:t>
            </a:r>
          </a:p>
          <a:p>
            <a:endParaRPr lang="en-GB" sz="2000" b="1" dirty="0">
              <a:solidFill>
                <a:schemeClr val="tx1"/>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E0BCD55B-3AD2-4606-90CD-A2EA4AC47F6C}"/>
              </a:ext>
            </a:extLst>
          </p:cNvPr>
          <p:cNvSpPr/>
          <p:nvPr/>
        </p:nvSpPr>
        <p:spPr>
          <a:xfrm>
            <a:off x="1977093" y="1527647"/>
            <a:ext cx="5189813" cy="1943141"/>
          </a:xfrm>
          <a:prstGeom prst="wedgeRoundRectCallout">
            <a:avLst>
              <a:gd name="adj1" fmla="val -70468"/>
              <a:gd name="adj2" fmla="val 30043"/>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 have drawn an isosceles triangle. </a:t>
            </a:r>
            <a:r>
              <a:rPr lang="en-GB" sz="2000" b="1" dirty="0">
                <a:solidFill>
                  <a:prstClr val="black"/>
                </a:solidFill>
                <a:latin typeface="Century Gothic" panose="020B0502020202020204" pitchFamily="34" charset="0"/>
              </a:rPr>
              <a:t>The angles are 55 degrees, 45 degrees and 80 degrees.</a:t>
            </a:r>
            <a:endParaRPr lang="en-GB" sz="2000" b="1" dirty="0">
              <a:solidFill>
                <a:schemeClr val="tx1"/>
              </a:solidFill>
              <a:latin typeface="Century Gothic" panose="020B0502020202020204" pitchFamily="34" charset="0"/>
            </a:endParaRPr>
          </a:p>
        </p:txBody>
      </p:sp>
      <p:pic>
        <p:nvPicPr>
          <p:cNvPr id="10" name="Picture 9" descr="A close up of a sign&#10;&#10;Description generated with high confidence">
            <a:extLst>
              <a:ext uri="{FF2B5EF4-FFF2-40B4-BE49-F238E27FC236}">
                <a16:creationId xmlns:a16="http://schemas.microsoft.com/office/drawing/2014/main" id="{66CA2050-82FC-45DC-B709-C28CE060C7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1" name="TextBox 8">
            <a:extLst>
              <a:ext uri="{FF2B5EF4-FFF2-40B4-BE49-F238E27FC236}">
                <a16:creationId xmlns:a16="http://schemas.microsoft.com/office/drawing/2014/main" id="{649A3041-0370-42A7-BF9C-5E34040E98C6}"/>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4689288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each triangle to the best description.</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sym typeface="Wingdings" panose="05000000000000000000" pitchFamily="2" charset="2"/>
              </a:rPr>
              <a:t>1. This triangle has a missing 50 degree angle marking.</a:t>
            </a:r>
          </a:p>
          <a:p>
            <a:r>
              <a:rPr lang="en-GB" sz="2000" b="1" dirty="0">
                <a:solidFill>
                  <a:schemeClr val="tx1"/>
                </a:solidFill>
                <a:latin typeface="Century Gothic" panose="020B0502020202020204" pitchFamily="34" charset="0"/>
                <a:sym typeface="Wingdings" panose="05000000000000000000" pitchFamily="2" charset="2"/>
              </a:rPr>
              <a:t>2. This triangle is missing equal length side markings.</a:t>
            </a:r>
          </a:p>
          <a:p>
            <a:r>
              <a:rPr lang="en-GB" sz="2000" b="1" dirty="0">
                <a:solidFill>
                  <a:schemeClr val="tx1"/>
                </a:solidFill>
                <a:latin typeface="Century Gothic" panose="020B0502020202020204" pitchFamily="34" charset="0"/>
                <a:sym typeface="Wingdings" panose="05000000000000000000" pitchFamily="2" charset="2"/>
              </a:rPr>
              <a:t>3. This triangle is missing a 70 degree angle marking.</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pic>
        <p:nvPicPr>
          <p:cNvPr id="9" name="Picture 8" descr="A close up of a sign&#10;&#10;Description generated with high confidence">
            <a:extLst>
              <a:ext uri="{FF2B5EF4-FFF2-40B4-BE49-F238E27FC236}">
                <a16:creationId xmlns:a16="http://schemas.microsoft.com/office/drawing/2014/main" id="{20B4F74E-07CE-4C88-AF9C-B2AF2BA8C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8">
            <a:extLst>
              <a:ext uri="{FF2B5EF4-FFF2-40B4-BE49-F238E27FC236}">
                <a16:creationId xmlns:a16="http://schemas.microsoft.com/office/drawing/2014/main" id="{672C92C4-B66A-498C-8D84-4751C3ACE77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C7EF4E39-CBDC-478C-A842-063A47C9AEC9}"/>
              </a:ext>
            </a:extLst>
          </p:cNvPr>
          <p:cNvGrpSpPr/>
          <p:nvPr/>
        </p:nvGrpSpPr>
        <p:grpSpPr>
          <a:xfrm>
            <a:off x="792479" y="2991086"/>
            <a:ext cx="7559042" cy="2516937"/>
            <a:chOff x="778607" y="2991086"/>
            <a:chExt cx="7559042" cy="2516937"/>
          </a:xfrm>
        </p:grpSpPr>
        <p:grpSp>
          <p:nvGrpSpPr>
            <p:cNvPr id="5" name="Group 4">
              <a:extLst>
                <a:ext uri="{FF2B5EF4-FFF2-40B4-BE49-F238E27FC236}">
                  <a16:creationId xmlns:a16="http://schemas.microsoft.com/office/drawing/2014/main" id="{964BEFFB-2E9B-45BB-8851-8B7D51322262}"/>
                </a:ext>
              </a:extLst>
            </p:cNvPr>
            <p:cNvGrpSpPr/>
            <p:nvPr/>
          </p:nvGrpSpPr>
          <p:grpSpPr>
            <a:xfrm>
              <a:off x="778607" y="2991086"/>
              <a:ext cx="7559042" cy="2516937"/>
              <a:chOff x="778607" y="2991086"/>
              <a:chExt cx="7559042" cy="2516937"/>
            </a:xfrm>
          </p:grpSpPr>
          <p:sp>
            <p:nvSpPr>
              <p:cNvPr id="11" name="Isosceles Triangle 10">
                <a:extLst>
                  <a:ext uri="{FF2B5EF4-FFF2-40B4-BE49-F238E27FC236}">
                    <a16:creationId xmlns:a16="http://schemas.microsoft.com/office/drawing/2014/main" id="{20D332F2-10F8-48B8-AE17-7DF2F7AD8218}"/>
                  </a:ext>
                </a:extLst>
              </p:cNvPr>
              <p:cNvSpPr/>
              <p:nvPr/>
            </p:nvSpPr>
            <p:spPr>
              <a:xfrm>
                <a:off x="906198" y="3315787"/>
                <a:ext cx="2611512" cy="1997393"/>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sp>
            <p:nvSpPr>
              <p:cNvPr id="15" name="Arc 14">
                <a:extLst>
                  <a:ext uri="{FF2B5EF4-FFF2-40B4-BE49-F238E27FC236}">
                    <a16:creationId xmlns:a16="http://schemas.microsoft.com/office/drawing/2014/main" id="{71619568-EF66-4D87-B4FB-2407AE6BB650}"/>
                  </a:ext>
                </a:extLst>
              </p:cNvPr>
              <p:cNvSpPr/>
              <p:nvPr/>
            </p:nvSpPr>
            <p:spPr>
              <a:xfrm rot="16200000">
                <a:off x="3203547" y="511524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6" name="Arc 15">
                <a:extLst>
                  <a:ext uri="{FF2B5EF4-FFF2-40B4-BE49-F238E27FC236}">
                    <a16:creationId xmlns:a16="http://schemas.microsoft.com/office/drawing/2014/main" id="{8D3530C7-32B6-4329-84F0-F5C8C82033B7}"/>
                  </a:ext>
                </a:extLst>
              </p:cNvPr>
              <p:cNvSpPr/>
              <p:nvPr/>
            </p:nvSpPr>
            <p:spPr>
              <a:xfrm rot="8164903">
                <a:off x="2018084" y="3229135"/>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7" name="Arc 16">
                <a:extLst>
                  <a:ext uri="{FF2B5EF4-FFF2-40B4-BE49-F238E27FC236}">
                    <a16:creationId xmlns:a16="http://schemas.microsoft.com/office/drawing/2014/main" id="{9964CB3F-4FA9-4DB1-845E-A3778B205689}"/>
                  </a:ext>
                </a:extLst>
              </p:cNvPr>
              <p:cNvSpPr/>
              <p:nvPr/>
            </p:nvSpPr>
            <p:spPr>
              <a:xfrm rot="551497">
                <a:off x="778607" y="5129675"/>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8" name="TextBox 17">
                <a:extLst>
                  <a:ext uri="{FF2B5EF4-FFF2-40B4-BE49-F238E27FC236}">
                    <a16:creationId xmlns:a16="http://schemas.microsoft.com/office/drawing/2014/main" id="{291433BE-47A3-4993-9E8E-8005C546FFBA}"/>
                  </a:ext>
                </a:extLst>
              </p:cNvPr>
              <p:cNvSpPr txBox="1"/>
              <p:nvPr/>
            </p:nvSpPr>
            <p:spPr>
              <a:xfrm flipH="1">
                <a:off x="1179373" y="490190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sp>
            <p:nvSpPr>
              <p:cNvPr id="20" name="TextBox 19">
                <a:extLst>
                  <a:ext uri="{FF2B5EF4-FFF2-40B4-BE49-F238E27FC236}">
                    <a16:creationId xmlns:a16="http://schemas.microsoft.com/office/drawing/2014/main" id="{037303AB-82D2-4DBA-802E-EAC06E67DD63}"/>
                  </a:ext>
                </a:extLst>
              </p:cNvPr>
              <p:cNvSpPr txBox="1"/>
              <p:nvPr/>
            </p:nvSpPr>
            <p:spPr>
              <a:xfrm flipH="1">
                <a:off x="2720400" y="4896752"/>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sp>
            <p:nvSpPr>
              <p:cNvPr id="21" name="TextBox 20">
                <a:extLst>
                  <a:ext uri="{FF2B5EF4-FFF2-40B4-BE49-F238E27FC236}">
                    <a16:creationId xmlns:a16="http://schemas.microsoft.com/office/drawing/2014/main" id="{0C5AF317-0D96-4D26-8080-371B797E0893}"/>
                  </a:ext>
                </a:extLst>
              </p:cNvPr>
              <p:cNvSpPr txBox="1"/>
              <p:nvPr/>
            </p:nvSpPr>
            <p:spPr>
              <a:xfrm flipH="1">
                <a:off x="2020693" y="4367086"/>
                <a:ext cx="373820" cy="400110"/>
              </a:xfrm>
              <a:prstGeom prst="rect">
                <a:avLst/>
              </a:prstGeom>
              <a:noFill/>
              <a:ln w="28575">
                <a:noFill/>
              </a:ln>
            </p:spPr>
            <p:txBody>
              <a:bodyPr wrap="none" rtlCol="0">
                <a:spAutoFit/>
              </a:bodyPr>
              <a:lstStyle/>
              <a:p>
                <a:r>
                  <a:rPr lang="en-GB" sz="2000" b="1" dirty="0">
                    <a:latin typeface="Century Gothic" panose="020B0502020202020204" pitchFamily="34" charset="0"/>
                  </a:rPr>
                  <a:t>A</a:t>
                </a:r>
              </a:p>
            </p:txBody>
          </p:sp>
          <p:sp>
            <p:nvSpPr>
              <p:cNvPr id="23" name="Isosceles Triangle 22">
                <a:extLst>
                  <a:ext uri="{FF2B5EF4-FFF2-40B4-BE49-F238E27FC236}">
                    <a16:creationId xmlns:a16="http://schemas.microsoft.com/office/drawing/2014/main" id="{3A2FF0BD-9B9F-4DFE-BE93-B437BA41E5C0}"/>
                  </a:ext>
                </a:extLst>
              </p:cNvPr>
              <p:cNvSpPr/>
              <p:nvPr/>
            </p:nvSpPr>
            <p:spPr>
              <a:xfrm>
                <a:off x="4194426" y="2991086"/>
                <a:ext cx="1940984" cy="2310712"/>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24" name="Straight Connector 23">
                <a:extLst>
                  <a:ext uri="{FF2B5EF4-FFF2-40B4-BE49-F238E27FC236}">
                    <a16:creationId xmlns:a16="http://schemas.microsoft.com/office/drawing/2014/main" id="{4DE997B9-C1C6-4236-9EE9-D1461E5C571C}"/>
                  </a:ext>
                </a:extLst>
              </p:cNvPr>
              <p:cNvCxnSpPr>
                <a:cxnSpLocks/>
              </p:cNvCxnSpPr>
              <p:nvPr/>
            </p:nvCxnSpPr>
            <p:spPr>
              <a:xfrm>
                <a:off x="4509602" y="4178045"/>
                <a:ext cx="302664" cy="109046"/>
              </a:xfrm>
              <a:prstGeom prst="line">
                <a:avLst/>
              </a:prstGeom>
              <a:ln w="28575"/>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3B60159-7D85-4B9F-B930-CDD3C6235592}"/>
                  </a:ext>
                </a:extLst>
              </p:cNvPr>
              <p:cNvCxnSpPr>
                <a:cxnSpLocks/>
              </p:cNvCxnSpPr>
              <p:nvPr/>
            </p:nvCxnSpPr>
            <p:spPr>
              <a:xfrm flipV="1">
                <a:off x="5526125" y="4146441"/>
                <a:ext cx="281255" cy="107695"/>
              </a:xfrm>
              <a:prstGeom prst="line">
                <a:avLst/>
              </a:prstGeom>
              <a:ln w="28575"/>
            </p:spPr>
            <p:style>
              <a:lnRef idx="2">
                <a:schemeClr val="dk1"/>
              </a:lnRef>
              <a:fillRef idx="0">
                <a:schemeClr val="dk1"/>
              </a:fillRef>
              <a:effectRef idx="1">
                <a:schemeClr val="dk1"/>
              </a:effectRef>
              <a:fontRef idx="minor">
                <a:schemeClr val="tx1"/>
              </a:fontRef>
            </p:style>
          </p:cxnSp>
          <p:sp>
            <p:nvSpPr>
              <p:cNvPr id="26" name="Arc 25">
                <a:extLst>
                  <a:ext uri="{FF2B5EF4-FFF2-40B4-BE49-F238E27FC236}">
                    <a16:creationId xmlns:a16="http://schemas.microsoft.com/office/drawing/2014/main" id="{68B0445B-693B-4406-A1B0-57BE212CFF0B}"/>
                  </a:ext>
                </a:extLst>
              </p:cNvPr>
              <p:cNvSpPr/>
              <p:nvPr/>
            </p:nvSpPr>
            <p:spPr>
              <a:xfrm rot="8164903">
                <a:off x="4979755" y="3041529"/>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7" name="Arc 26">
                <a:extLst>
                  <a:ext uri="{FF2B5EF4-FFF2-40B4-BE49-F238E27FC236}">
                    <a16:creationId xmlns:a16="http://schemas.microsoft.com/office/drawing/2014/main" id="{7327F833-7D9A-45F6-A392-03CBA771A5F2}"/>
                  </a:ext>
                </a:extLst>
              </p:cNvPr>
              <p:cNvSpPr/>
              <p:nvPr/>
            </p:nvSpPr>
            <p:spPr>
              <a:xfrm rot="374624">
                <a:off x="4062019" y="5130084"/>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8" name="Arc 27">
                <a:extLst>
                  <a:ext uri="{FF2B5EF4-FFF2-40B4-BE49-F238E27FC236}">
                    <a16:creationId xmlns:a16="http://schemas.microsoft.com/office/drawing/2014/main" id="{784C80C9-7965-4B5C-B38D-F16AD3B91224}"/>
                  </a:ext>
                </a:extLst>
              </p:cNvPr>
              <p:cNvSpPr/>
              <p:nvPr/>
            </p:nvSpPr>
            <p:spPr>
              <a:xfrm rot="16565462">
                <a:off x="5874361" y="514818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9" name="TextBox 28">
                <a:extLst>
                  <a:ext uri="{FF2B5EF4-FFF2-40B4-BE49-F238E27FC236}">
                    <a16:creationId xmlns:a16="http://schemas.microsoft.com/office/drawing/2014/main" id="{517C7481-2565-4E40-BC77-DC7BEE40F396}"/>
                  </a:ext>
                </a:extLst>
              </p:cNvPr>
              <p:cNvSpPr txBox="1"/>
              <p:nvPr/>
            </p:nvSpPr>
            <p:spPr>
              <a:xfrm flipH="1">
                <a:off x="5456990" y="489264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65˚</a:t>
                </a:r>
              </a:p>
            </p:txBody>
          </p:sp>
          <p:sp>
            <p:nvSpPr>
              <p:cNvPr id="30" name="TextBox 29">
                <a:extLst>
                  <a:ext uri="{FF2B5EF4-FFF2-40B4-BE49-F238E27FC236}">
                    <a16:creationId xmlns:a16="http://schemas.microsoft.com/office/drawing/2014/main" id="{9B7FB627-F1C8-48F3-BAAC-F6860537CD23}"/>
                  </a:ext>
                </a:extLst>
              </p:cNvPr>
              <p:cNvSpPr txBox="1"/>
              <p:nvPr/>
            </p:nvSpPr>
            <p:spPr>
              <a:xfrm flipH="1">
                <a:off x="4399323" y="4900006"/>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65˚</a:t>
                </a:r>
              </a:p>
            </p:txBody>
          </p:sp>
          <p:sp>
            <p:nvSpPr>
              <p:cNvPr id="31" name="TextBox 30">
                <a:extLst>
                  <a:ext uri="{FF2B5EF4-FFF2-40B4-BE49-F238E27FC236}">
                    <a16:creationId xmlns:a16="http://schemas.microsoft.com/office/drawing/2014/main" id="{1E489825-EF8E-4BDE-89D8-18BF5722478F}"/>
                  </a:ext>
                </a:extLst>
              </p:cNvPr>
              <p:cNvSpPr txBox="1"/>
              <p:nvPr/>
            </p:nvSpPr>
            <p:spPr>
              <a:xfrm flipH="1">
                <a:off x="5008371" y="4152739"/>
                <a:ext cx="333746" cy="400110"/>
              </a:xfrm>
              <a:prstGeom prst="rect">
                <a:avLst/>
              </a:prstGeom>
              <a:noFill/>
              <a:ln w="28575">
                <a:noFill/>
              </a:ln>
            </p:spPr>
            <p:txBody>
              <a:bodyPr wrap="none" rtlCol="0">
                <a:spAutoFit/>
              </a:bodyPr>
              <a:lstStyle/>
              <a:p>
                <a:r>
                  <a:rPr lang="en-GB" sz="2000" b="1" dirty="0">
                    <a:latin typeface="Century Gothic" panose="020B0502020202020204" pitchFamily="34" charset="0"/>
                  </a:rPr>
                  <a:t>B</a:t>
                </a:r>
              </a:p>
            </p:txBody>
          </p:sp>
          <p:sp>
            <p:nvSpPr>
              <p:cNvPr id="33" name="Isosceles Triangle 32">
                <a:extLst>
                  <a:ext uri="{FF2B5EF4-FFF2-40B4-BE49-F238E27FC236}">
                    <a16:creationId xmlns:a16="http://schemas.microsoft.com/office/drawing/2014/main" id="{275466A4-46C2-4D83-A583-126C765858F4}"/>
                  </a:ext>
                </a:extLst>
              </p:cNvPr>
              <p:cNvSpPr/>
              <p:nvPr/>
            </p:nvSpPr>
            <p:spPr>
              <a:xfrm>
                <a:off x="6810095" y="3196469"/>
                <a:ext cx="1417748" cy="2138464"/>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sp>
            <p:nvSpPr>
              <p:cNvPr id="34" name="Arc 33">
                <a:extLst>
                  <a:ext uri="{FF2B5EF4-FFF2-40B4-BE49-F238E27FC236}">
                    <a16:creationId xmlns:a16="http://schemas.microsoft.com/office/drawing/2014/main" id="{EC35DC72-50D9-43D0-A125-6C08E2A14841}"/>
                  </a:ext>
                </a:extLst>
              </p:cNvPr>
              <p:cNvSpPr/>
              <p:nvPr/>
            </p:nvSpPr>
            <p:spPr>
              <a:xfrm rot="8164903">
                <a:off x="7336675" y="3320813"/>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5" name="Arc 34">
                <a:extLst>
                  <a:ext uri="{FF2B5EF4-FFF2-40B4-BE49-F238E27FC236}">
                    <a16:creationId xmlns:a16="http://schemas.microsoft.com/office/drawing/2014/main" id="{A9FCD9DB-F27D-41A0-B22A-6FE4476DA455}"/>
                  </a:ext>
                </a:extLst>
              </p:cNvPr>
              <p:cNvSpPr/>
              <p:nvPr/>
            </p:nvSpPr>
            <p:spPr>
              <a:xfrm rot="16200000">
                <a:off x="7977815" y="514818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6" name="Arc 35">
                <a:extLst>
                  <a:ext uri="{FF2B5EF4-FFF2-40B4-BE49-F238E27FC236}">
                    <a16:creationId xmlns:a16="http://schemas.microsoft.com/office/drawing/2014/main" id="{DE715997-B0C8-41DD-A2D2-8A0E15CE2574}"/>
                  </a:ext>
                </a:extLst>
              </p:cNvPr>
              <p:cNvSpPr/>
              <p:nvPr/>
            </p:nvSpPr>
            <p:spPr>
              <a:xfrm>
                <a:off x="6678481" y="5164498"/>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7" name="TextBox 36">
                <a:extLst>
                  <a:ext uri="{FF2B5EF4-FFF2-40B4-BE49-F238E27FC236}">
                    <a16:creationId xmlns:a16="http://schemas.microsoft.com/office/drawing/2014/main" id="{44806A14-CDC0-49F5-88DD-04EBA7898B17}"/>
                  </a:ext>
                </a:extLst>
              </p:cNvPr>
              <p:cNvSpPr txBox="1"/>
              <p:nvPr/>
            </p:nvSpPr>
            <p:spPr>
              <a:xfrm flipH="1">
                <a:off x="6958008" y="4900006"/>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70˚</a:t>
                </a:r>
              </a:p>
            </p:txBody>
          </p:sp>
          <p:sp>
            <p:nvSpPr>
              <p:cNvPr id="39" name="TextBox 38">
                <a:extLst>
                  <a:ext uri="{FF2B5EF4-FFF2-40B4-BE49-F238E27FC236}">
                    <a16:creationId xmlns:a16="http://schemas.microsoft.com/office/drawing/2014/main" id="{731B334C-978E-4066-ACA0-B2E0720CE006}"/>
                  </a:ext>
                </a:extLst>
              </p:cNvPr>
              <p:cNvSpPr txBox="1"/>
              <p:nvPr/>
            </p:nvSpPr>
            <p:spPr>
              <a:xfrm flipH="1">
                <a:off x="7248185" y="3727974"/>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40˚</a:t>
                </a:r>
              </a:p>
            </p:txBody>
          </p:sp>
          <p:sp>
            <p:nvSpPr>
              <p:cNvPr id="40" name="TextBox 39">
                <a:extLst>
                  <a:ext uri="{FF2B5EF4-FFF2-40B4-BE49-F238E27FC236}">
                    <a16:creationId xmlns:a16="http://schemas.microsoft.com/office/drawing/2014/main" id="{12C88CB2-D452-4AAD-824A-27A61F9EE9D1}"/>
                  </a:ext>
                </a:extLst>
              </p:cNvPr>
              <p:cNvSpPr txBox="1"/>
              <p:nvPr/>
            </p:nvSpPr>
            <p:spPr>
              <a:xfrm flipH="1">
                <a:off x="7326448" y="4215019"/>
                <a:ext cx="385042" cy="400110"/>
              </a:xfrm>
              <a:prstGeom prst="rect">
                <a:avLst/>
              </a:prstGeom>
              <a:noFill/>
              <a:ln w="28575">
                <a:noFill/>
              </a:ln>
            </p:spPr>
            <p:txBody>
              <a:bodyPr wrap="none" rtlCol="0">
                <a:spAutoFit/>
              </a:bodyPr>
              <a:lstStyle/>
              <a:p>
                <a:r>
                  <a:rPr lang="en-GB" sz="2000" b="1" dirty="0">
                    <a:latin typeface="Century Gothic" panose="020B0502020202020204" pitchFamily="34" charset="0"/>
                  </a:rPr>
                  <a:t>C</a:t>
                </a:r>
              </a:p>
            </p:txBody>
          </p:sp>
        </p:grpSp>
        <p:sp>
          <p:nvSpPr>
            <p:cNvPr id="41" name="TextBox 40">
              <a:extLst>
                <a:ext uri="{FF2B5EF4-FFF2-40B4-BE49-F238E27FC236}">
                  <a16:creationId xmlns:a16="http://schemas.microsoft.com/office/drawing/2014/main" id="{58650F08-9F28-4B1C-89D9-7C58053045EE}"/>
                </a:ext>
              </a:extLst>
            </p:cNvPr>
            <p:cNvSpPr txBox="1"/>
            <p:nvPr/>
          </p:nvSpPr>
          <p:spPr>
            <a:xfrm flipH="1">
              <a:off x="1948126" y="354494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grpSp>
      <p:sp>
        <p:nvSpPr>
          <p:cNvPr id="38" name="TextBox 37">
            <a:extLst>
              <a:ext uri="{FF2B5EF4-FFF2-40B4-BE49-F238E27FC236}">
                <a16:creationId xmlns:a16="http://schemas.microsoft.com/office/drawing/2014/main" id="{9F36DAAF-9694-4C96-AF57-E0FE473BD86D}"/>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10719001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each triangle to the best description.</a:t>
            </a:r>
          </a:p>
          <a:p>
            <a:endParaRPr lang="en-GB" sz="2000" b="1" dirty="0">
              <a:solidFill>
                <a:schemeClr val="tx1"/>
              </a:solidFill>
              <a:latin typeface="Century Gothic" panose="020B0502020202020204" pitchFamily="34" charset="0"/>
            </a:endParaRPr>
          </a:p>
          <a:p>
            <a:pPr lvl="0"/>
            <a:r>
              <a:rPr lang="en-GB" sz="2000" b="1" dirty="0">
                <a:solidFill>
                  <a:prstClr val="black"/>
                </a:solidFill>
                <a:latin typeface="Century Gothic" panose="020B0502020202020204" pitchFamily="34" charset="0"/>
                <a:sym typeface="Wingdings" panose="05000000000000000000" pitchFamily="2" charset="2"/>
              </a:rPr>
              <a:t>1. This triangle has a missing 50 degree angle marking. </a:t>
            </a:r>
            <a:r>
              <a:rPr lang="en-GB" sz="2000" b="1" dirty="0">
                <a:solidFill>
                  <a:srgbClr val="FF0000"/>
                </a:solidFill>
                <a:latin typeface="Century Gothic" panose="020B0502020202020204" pitchFamily="34" charset="0"/>
                <a:sym typeface="Wingdings" panose="05000000000000000000" pitchFamily="2" charset="2"/>
              </a:rPr>
              <a:t>B</a:t>
            </a:r>
          </a:p>
          <a:p>
            <a:pPr lvl="0"/>
            <a:r>
              <a:rPr lang="en-GB" sz="2000" b="1" dirty="0">
                <a:solidFill>
                  <a:prstClr val="black"/>
                </a:solidFill>
                <a:latin typeface="Century Gothic" panose="020B0502020202020204" pitchFamily="34" charset="0"/>
                <a:sym typeface="Wingdings" panose="05000000000000000000" pitchFamily="2" charset="2"/>
              </a:rPr>
              <a:t>2. This triangle is missing equal length side markings. </a:t>
            </a:r>
            <a:r>
              <a:rPr lang="en-GB" sz="2000" b="1" dirty="0">
                <a:solidFill>
                  <a:srgbClr val="FF0000"/>
                </a:solidFill>
                <a:latin typeface="Century Gothic" panose="020B0502020202020204" pitchFamily="34" charset="0"/>
                <a:sym typeface="Wingdings" panose="05000000000000000000" pitchFamily="2" charset="2"/>
              </a:rPr>
              <a:t>A</a:t>
            </a:r>
          </a:p>
          <a:p>
            <a:pPr lvl="0"/>
            <a:r>
              <a:rPr lang="en-GB" sz="2000" b="1" dirty="0">
                <a:solidFill>
                  <a:prstClr val="black"/>
                </a:solidFill>
                <a:latin typeface="Century Gothic" panose="020B0502020202020204" pitchFamily="34" charset="0"/>
                <a:sym typeface="Wingdings" panose="05000000000000000000" pitchFamily="2" charset="2"/>
              </a:rPr>
              <a:t>3. This triangle is missing a 70 degree angle marking. </a:t>
            </a:r>
            <a:r>
              <a:rPr lang="en-GB" sz="2000" b="1" dirty="0">
                <a:solidFill>
                  <a:srgbClr val="FF0000"/>
                </a:solidFill>
                <a:latin typeface="Century Gothic" panose="020B0502020202020204" pitchFamily="34" charset="0"/>
                <a:sym typeface="Wingdings" panose="05000000000000000000" pitchFamily="2" charset="2"/>
              </a:rPr>
              <a:t>C</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800" dirty="0">
              <a:solidFill>
                <a:srgbClr val="FF0000"/>
              </a:solidFill>
              <a:latin typeface="SassoonCRInfantMedium" panose="02000603020000020003" pitchFamily="2" charset="0"/>
            </a:endParaRPr>
          </a:p>
        </p:txBody>
      </p:sp>
      <p:pic>
        <p:nvPicPr>
          <p:cNvPr id="9" name="Picture 8" descr="A close up of a sign&#10;&#10;Description generated with high confidence">
            <a:extLst>
              <a:ext uri="{FF2B5EF4-FFF2-40B4-BE49-F238E27FC236}">
                <a16:creationId xmlns:a16="http://schemas.microsoft.com/office/drawing/2014/main" id="{20B4F74E-07CE-4C88-AF9C-B2AF2BA8CE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8">
            <a:extLst>
              <a:ext uri="{FF2B5EF4-FFF2-40B4-BE49-F238E27FC236}">
                <a16:creationId xmlns:a16="http://schemas.microsoft.com/office/drawing/2014/main" id="{672C92C4-B66A-498C-8D84-4751C3ACE77E}"/>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C7EF4E39-CBDC-478C-A842-063A47C9AEC9}"/>
              </a:ext>
            </a:extLst>
          </p:cNvPr>
          <p:cNvGrpSpPr/>
          <p:nvPr/>
        </p:nvGrpSpPr>
        <p:grpSpPr>
          <a:xfrm>
            <a:off x="792479" y="2991086"/>
            <a:ext cx="7559042" cy="2516937"/>
            <a:chOff x="778607" y="2991086"/>
            <a:chExt cx="7559042" cy="2516937"/>
          </a:xfrm>
        </p:grpSpPr>
        <p:grpSp>
          <p:nvGrpSpPr>
            <p:cNvPr id="5" name="Group 4">
              <a:extLst>
                <a:ext uri="{FF2B5EF4-FFF2-40B4-BE49-F238E27FC236}">
                  <a16:creationId xmlns:a16="http://schemas.microsoft.com/office/drawing/2014/main" id="{964BEFFB-2E9B-45BB-8851-8B7D51322262}"/>
                </a:ext>
              </a:extLst>
            </p:cNvPr>
            <p:cNvGrpSpPr/>
            <p:nvPr/>
          </p:nvGrpSpPr>
          <p:grpSpPr>
            <a:xfrm>
              <a:off x="778607" y="2991086"/>
              <a:ext cx="7559042" cy="2516937"/>
              <a:chOff x="778607" y="2991086"/>
              <a:chExt cx="7559042" cy="2516937"/>
            </a:xfrm>
          </p:grpSpPr>
          <p:sp>
            <p:nvSpPr>
              <p:cNvPr id="11" name="Isosceles Triangle 10">
                <a:extLst>
                  <a:ext uri="{FF2B5EF4-FFF2-40B4-BE49-F238E27FC236}">
                    <a16:creationId xmlns:a16="http://schemas.microsoft.com/office/drawing/2014/main" id="{20D332F2-10F8-48B8-AE17-7DF2F7AD8218}"/>
                  </a:ext>
                </a:extLst>
              </p:cNvPr>
              <p:cNvSpPr/>
              <p:nvPr/>
            </p:nvSpPr>
            <p:spPr>
              <a:xfrm>
                <a:off x="906198" y="3315787"/>
                <a:ext cx="2611512" cy="1997393"/>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sp>
            <p:nvSpPr>
              <p:cNvPr id="15" name="Arc 14">
                <a:extLst>
                  <a:ext uri="{FF2B5EF4-FFF2-40B4-BE49-F238E27FC236}">
                    <a16:creationId xmlns:a16="http://schemas.microsoft.com/office/drawing/2014/main" id="{71619568-EF66-4D87-B4FB-2407AE6BB650}"/>
                  </a:ext>
                </a:extLst>
              </p:cNvPr>
              <p:cNvSpPr/>
              <p:nvPr/>
            </p:nvSpPr>
            <p:spPr>
              <a:xfrm rot="16200000">
                <a:off x="3203547" y="511524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6" name="Arc 15">
                <a:extLst>
                  <a:ext uri="{FF2B5EF4-FFF2-40B4-BE49-F238E27FC236}">
                    <a16:creationId xmlns:a16="http://schemas.microsoft.com/office/drawing/2014/main" id="{8D3530C7-32B6-4329-84F0-F5C8C82033B7}"/>
                  </a:ext>
                </a:extLst>
              </p:cNvPr>
              <p:cNvSpPr/>
              <p:nvPr/>
            </p:nvSpPr>
            <p:spPr>
              <a:xfrm rot="8164903">
                <a:off x="2018084" y="3229135"/>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7" name="Arc 16">
                <a:extLst>
                  <a:ext uri="{FF2B5EF4-FFF2-40B4-BE49-F238E27FC236}">
                    <a16:creationId xmlns:a16="http://schemas.microsoft.com/office/drawing/2014/main" id="{9964CB3F-4FA9-4DB1-845E-A3778B205689}"/>
                  </a:ext>
                </a:extLst>
              </p:cNvPr>
              <p:cNvSpPr/>
              <p:nvPr/>
            </p:nvSpPr>
            <p:spPr>
              <a:xfrm rot="551497">
                <a:off x="778607" y="5129675"/>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18" name="TextBox 17">
                <a:extLst>
                  <a:ext uri="{FF2B5EF4-FFF2-40B4-BE49-F238E27FC236}">
                    <a16:creationId xmlns:a16="http://schemas.microsoft.com/office/drawing/2014/main" id="{291433BE-47A3-4993-9E8E-8005C546FFBA}"/>
                  </a:ext>
                </a:extLst>
              </p:cNvPr>
              <p:cNvSpPr txBox="1"/>
              <p:nvPr/>
            </p:nvSpPr>
            <p:spPr>
              <a:xfrm flipH="1">
                <a:off x="1179373" y="490190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sp>
            <p:nvSpPr>
              <p:cNvPr id="20" name="TextBox 19">
                <a:extLst>
                  <a:ext uri="{FF2B5EF4-FFF2-40B4-BE49-F238E27FC236}">
                    <a16:creationId xmlns:a16="http://schemas.microsoft.com/office/drawing/2014/main" id="{037303AB-82D2-4DBA-802E-EAC06E67DD63}"/>
                  </a:ext>
                </a:extLst>
              </p:cNvPr>
              <p:cNvSpPr txBox="1"/>
              <p:nvPr/>
            </p:nvSpPr>
            <p:spPr>
              <a:xfrm flipH="1">
                <a:off x="2720400" y="4896752"/>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sp>
            <p:nvSpPr>
              <p:cNvPr id="21" name="TextBox 20">
                <a:extLst>
                  <a:ext uri="{FF2B5EF4-FFF2-40B4-BE49-F238E27FC236}">
                    <a16:creationId xmlns:a16="http://schemas.microsoft.com/office/drawing/2014/main" id="{0C5AF317-0D96-4D26-8080-371B797E0893}"/>
                  </a:ext>
                </a:extLst>
              </p:cNvPr>
              <p:cNvSpPr txBox="1"/>
              <p:nvPr/>
            </p:nvSpPr>
            <p:spPr>
              <a:xfrm flipH="1">
                <a:off x="2020693" y="4367086"/>
                <a:ext cx="373820" cy="400110"/>
              </a:xfrm>
              <a:prstGeom prst="rect">
                <a:avLst/>
              </a:prstGeom>
              <a:noFill/>
              <a:ln w="28575">
                <a:noFill/>
              </a:ln>
            </p:spPr>
            <p:txBody>
              <a:bodyPr wrap="none" rtlCol="0">
                <a:spAutoFit/>
              </a:bodyPr>
              <a:lstStyle/>
              <a:p>
                <a:r>
                  <a:rPr lang="en-GB" sz="2000" b="1" dirty="0">
                    <a:latin typeface="Century Gothic" panose="020B0502020202020204" pitchFamily="34" charset="0"/>
                  </a:rPr>
                  <a:t>A</a:t>
                </a:r>
              </a:p>
            </p:txBody>
          </p:sp>
          <p:sp>
            <p:nvSpPr>
              <p:cNvPr id="23" name="Isosceles Triangle 22">
                <a:extLst>
                  <a:ext uri="{FF2B5EF4-FFF2-40B4-BE49-F238E27FC236}">
                    <a16:creationId xmlns:a16="http://schemas.microsoft.com/office/drawing/2014/main" id="{3A2FF0BD-9B9F-4DFE-BE93-B437BA41E5C0}"/>
                  </a:ext>
                </a:extLst>
              </p:cNvPr>
              <p:cNvSpPr/>
              <p:nvPr/>
            </p:nvSpPr>
            <p:spPr>
              <a:xfrm>
                <a:off x="4194426" y="2991086"/>
                <a:ext cx="1940984" cy="2310712"/>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cxnSp>
            <p:nvCxnSpPr>
              <p:cNvPr id="24" name="Straight Connector 23">
                <a:extLst>
                  <a:ext uri="{FF2B5EF4-FFF2-40B4-BE49-F238E27FC236}">
                    <a16:creationId xmlns:a16="http://schemas.microsoft.com/office/drawing/2014/main" id="{4DE997B9-C1C6-4236-9EE9-D1461E5C571C}"/>
                  </a:ext>
                </a:extLst>
              </p:cNvPr>
              <p:cNvCxnSpPr>
                <a:cxnSpLocks/>
              </p:cNvCxnSpPr>
              <p:nvPr/>
            </p:nvCxnSpPr>
            <p:spPr>
              <a:xfrm>
                <a:off x="4509602" y="4178045"/>
                <a:ext cx="302664" cy="109046"/>
              </a:xfrm>
              <a:prstGeom prst="line">
                <a:avLst/>
              </a:prstGeom>
              <a:ln w="28575"/>
            </p:spPr>
            <p:style>
              <a:lnRef idx="2">
                <a:schemeClr val="dk1"/>
              </a:lnRef>
              <a:fillRef idx="0">
                <a:schemeClr val="dk1"/>
              </a:fillRef>
              <a:effectRef idx="1">
                <a:schemeClr val="dk1"/>
              </a:effectRef>
              <a:fontRef idx="minor">
                <a:schemeClr val="tx1"/>
              </a:fontRef>
            </p:style>
          </p:cxnSp>
          <p:cxnSp>
            <p:nvCxnSpPr>
              <p:cNvPr id="25" name="Straight Connector 24">
                <a:extLst>
                  <a:ext uri="{FF2B5EF4-FFF2-40B4-BE49-F238E27FC236}">
                    <a16:creationId xmlns:a16="http://schemas.microsoft.com/office/drawing/2014/main" id="{83B60159-7D85-4B9F-B930-CDD3C6235592}"/>
                  </a:ext>
                </a:extLst>
              </p:cNvPr>
              <p:cNvCxnSpPr>
                <a:cxnSpLocks/>
              </p:cNvCxnSpPr>
              <p:nvPr/>
            </p:nvCxnSpPr>
            <p:spPr>
              <a:xfrm flipV="1">
                <a:off x="5526125" y="4146441"/>
                <a:ext cx="281255" cy="107695"/>
              </a:xfrm>
              <a:prstGeom prst="line">
                <a:avLst/>
              </a:prstGeom>
              <a:ln w="28575"/>
            </p:spPr>
            <p:style>
              <a:lnRef idx="2">
                <a:schemeClr val="dk1"/>
              </a:lnRef>
              <a:fillRef idx="0">
                <a:schemeClr val="dk1"/>
              </a:fillRef>
              <a:effectRef idx="1">
                <a:schemeClr val="dk1"/>
              </a:effectRef>
              <a:fontRef idx="minor">
                <a:schemeClr val="tx1"/>
              </a:fontRef>
            </p:style>
          </p:cxnSp>
          <p:sp>
            <p:nvSpPr>
              <p:cNvPr id="26" name="Arc 25">
                <a:extLst>
                  <a:ext uri="{FF2B5EF4-FFF2-40B4-BE49-F238E27FC236}">
                    <a16:creationId xmlns:a16="http://schemas.microsoft.com/office/drawing/2014/main" id="{68B0445B-693B-4406-A1B0-57BE212CFF0B}"/>
                  </a:ext>
                </a:extLst>
              </p:cNvPr>
              <p:cNvSpPr/>
              <p:nvPr/>
            </p:nvSpPr>
            <p:spPr>
              <a:xfrm rot="8164903">
                <a:off x="4979755" y="3041529"/>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7" name="Arc 26">
                <a:extLst>
                  <a:ext uri="{FF2B5EF4-FFF2-40B4-BE49-F238E27FC236}">
                    <a16:creationId xmlns:a16="http://schemas.microsoft.com/office/drawing/2014/main" id="{7327F833-7D9A-45F6-A392-03CBA771A5F2}"/>
                  </a:ext>
                </a:extLst>
              </p:cNvPr>
              <p:cNvSpPr/>
              <p:nvPr/>
            </p:nvSpPr>
            <p:spPr>
              <a:xfrm rot="374624">
                <a:off x="4062019" y="5130084"/>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8" name="Arc 27">
                <a:extLst>
                  <a:ext uri="{FF2B5EF4-FFF2-40B4-BE49-F238E27FC236}">
                    <a16:creationId xmlns:a16="http://schemas.microsoft.com/office/drawing/2014/main" id="{784C80C9-7965-4B5C-B38D-F16AD3B91224}"/>
                  </a:ext>
                </a:extLst>
              </p:cNvPr>
              <p:cNvSpPr/>
              <p:nvPr/>
            </p:nvSpPr>
            <p:spPr>
              <a:xfrm rot="16565462">
                <a:off x="5874361" y="514818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29" name="TextBox 28">
                <a:extLst>
                  <a:ext uri="{FF2B5EF4-FFF2-40B4-BE49-F238E27FC236}">
                    <a16:creationId xmlns:a16="http://schemas.microsoft.com/office/drawing/2014/main" id="{517C7481-2565-4E40-BC77-DC7BEE40F396}"/>
                  </a:ext>
                </a:extLst>
              </p:cNvPr>
              <p:cNvSpPr txBox="1"/>
              <p:nvPr/>
            </p:nvSpPr>
            <p:spPr>
              <a:xfrm flipH="1">
                <a:off x="5456990" y="489264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65˚</a:t>
                </a:r>
              </a:p>
            </p:txBody>
          </p:sp>
          <p:sp>
            <p:nvSpPr>
              <p:cNvPr id="30" name="TextBox 29">
                <a:extLst>
                  <a:ext uri="{FF2B5EF4-FFF2-40B4-BE49-F238E27FC236}">
                    <a16:creationId xmlns:a16="http://schemas.microsoft.com/office/drawing/2014/main" id="{9B7FB627-F1C8-48F3-BAAC-F6860537CD23}"/>
                  </a:ext>
                </a:extLst>
              </p:cNvPr>
              <p:cNvSpPr txBox="1"/>
              <p:nvPr/>
            </p:nvSpPr>
            <p:spPr>
              <a:xfrm flipH="1">
                <a:off x="4399323" y="4900006"/>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65˚</a:t>
                </a:r>
              </a:p>
            </p:txBody>
          </p:sp>
          <p:sp>
            <p:nvSpPr>
              <p:cNvPr id="31" name="TextBox 30">
                <a:extLst>
                  <a:ext uri="{FF2B5EF4-FFF2-40B4-BE49-F238E27FC236}">
                    <a16:creationId xmlns:a16="http://schemas.microsoft.com/office/drawing/2014/main" id="{1E489825-EF8E-4BDE-89D8-18BF5722478F}"/>
                  </a:ext>
                </a:extLst>
              </p:cNvPr>
              <p:cNvSpPr txBox="1"/>
              <p:nvPr/>
            </p:nvSpPr>
            <p:spPr>
              <a:xfrm flipH="1">
                <a:off x="5008371" y="4152739"/>
                <a:ext cx="333746" cy="400110"/>
              </a:xfrm>
              <a:prstGeom prst="rect">
                <a:avLst/>
              </a:prstGeom>
              <a:noFill/>
              <a:ln w="28575">
                <a:noFill/>
              </a:ln>
            </p:spPr>
            <p:txBody>
              <a:bodyPr wrap="none" rtlCol="0">
                <a:spAutoFit/>
              </a:bodyPr>
              <a:lstStyle/>
              <a:p>
                <a:r>
                  <a:rPr lang="en-GB" sz="2000" b="1" dirty="0">
                    <a:latin typeface="Century Gothic" panose="020B0502020202020204" pitchFamily="34" charset="0"/>
                  </a:rPr>
                  <a:t>B</a:t>
                </a:r>
              </a:p>
            </p:txBody>
          </p:sp>
          <p:sp>
            <p:nvSpPr>
              <p:cNvPr id="33" name="Isosceles Triangle 32">
                <a:extLst>
                  <a:ext uri="{FF2B5EF4-FFF2-40B4-BE49-F238E27FC236}">
                    <a16:creationId xmlns:a16="http://schemas.microsoft.com/office/drawing/2014/main" id="{275466A4-46C2-4D83-A583-126C765858F4}"/>
                  </a:ext>
                </a:extLst>
              </p:cNvPr>
              <p:cNvSpPr/>
              <p:nvPr/>
            </p:nvSpPr>
            <p:spPr>
              <a:xfrm>
                <a:off x="6810095" y="3196469"/>
                <a:ext cx="1417748" cy="2138464"/>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000" b="1">
                  <a:latin typeface="Century Gothic" panose="020B0502020202020204" pitchFamily="34" charset="0"/>
                </a:endParaRPr>
              </a:p>
            </p:txBody>
          </p:sp>
          <p:sp>
            <p:nvSpPr>
              <p:cNvPr id="34" name="Arc 33">
                <a:extLst>
                  <a:ext uri="{FF2B5EF4-FFF2-40B4-BE49-F238E27FC236}">
                    <a16:creationId xmlns:a16="http://schemas.microsoft.com/office/drawing/2014/main" id="{EC35DC72-50D9-43D0-A125-6C08E2A14841}"/>
                  </a:ext>
                </a:extLst>
              </p:cNvPr>
              <p:cNvSpPr/>
              <p:nvPr/>
            </p:nvSpPr>
            <p:spPr>
              <a:xfrm rot="8164903">
                <a:off x="7336675" y="3320813"/>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5" name="Arc 34">
                <a:extLst>
                  <a:ext uri="{FF2B5EF4-FFF2-40B4-BE49-F238E27FC236}">
                    <a16:creationId xmlns:a16="http://schemas.microsoft.com/office/drawing/2014/main" id="{A9FCD9DB-F27D-41A0-B22A-6FE4476DA455}"/>
                  </a:ext>
                </a:extLst>
              </p:cNvPr>
              <p:cNvSpPr/>
              <p:nvPr/>
            </p:nvSpPr>
            <p:spPr>
              <a:xfrm rot="16200000">
                <a:off x="7977815" y="5148188"/>
                <a:ext cx="360904" cy="358765"/>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6" name="Arc 35">
                <a:extLst>
                  <a:ext uri="{FF2B5EF4-FFF2-40B4-BE49-F238E27FC236}">
                    <a16:creationId xmlns:a16="http://schemas.microsoft.com/office/drawing/2014/main" id="{DE715997-B0C8-41DD-A2D2-8A0E15CE2574}"/>
                  </a:ext>
                </a:extLst>
              </p:cNvPr>
              <p:cNvSpPr/>
              <p:nvPr/>
            </p:nvSpPr>
            <p:spPr>
              <a:xfrm>
                <a:off x="6678481" y="5164498"/>
                <a:ext cx="396994" cy="326150"/>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a:latin typeface="Century Gothic" panose="020B0502020202020204" pitchFamily="34" charset="0"/>
                </a:endParaRPr>
              </a:p>
            </p:txBody>
          </p:sp>
          <p:sp>
            <p:nvSpPr>
              <p:cNvPr id="37" name="TextBox 36">
                <a:extLst>
                  <a:ext uri="{FF2B5EF4-FFF2-40B4-BE49-F238E27FC236}">
                    <a16:creationId xmlns:a16="http://schemas.microsoft.com/office/drawing/2014/main" id="{44806A14-CDC0-49F5-88DD-04EBA7898B17}"/>
                  </a:ext>
                </a:extLst>
              </p:cNvPr>
              <p:cNvSpPr txBox="1"/>
              <p:nvPr/>
            </p:nvSpPr>
            <p:spPr>
              <a:xfrm flipH="1">
                <a:off x="6958008" y="4900006"/>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70˚</a:t>
                </a:r>
              </a:p>
            </p:txBody>
          </p:sp>
          <p:sp>
            <p:nvSpPr>
              <p:cNvPr id="39" name="TextBox 38">
                <a:extLst>
                  <a:ext uri="{FF2B5EF4-FFF2-40B4-BE49-F238E27FC236}">
                    <a16:creationId xmlns:a16="http://schemas.microsoft.com/office/drawing/2014/main" id="{731B334C-978E-4066-ACA0-B2E0720CE006}"/>
                  </a:ext>
                </a:extLst>
              </p:cNvPr>
              <p:cNvSpPr txBox="1"/>
              <p:nvPr/>
            </p:nvSpPr>
            <p:spPr>
              <a:xfrm flipH="1">
                <a:off x="7248185" y="3727974"/>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40˚</a:t>
                </a:r>
              </a:p>
            </p:txBody>
          </p:sp>
          <p:sp>
            <p:nvSpPr>
              <p:cNvPr id="40" name="TextBox 39">
                <a:extLst>
                  <a:ext uri="{FF2B5EF4-FFF2-40B4-BE49-F238E27FC236}">
                    <a16:creationId xmlns:a16="http://schemas.microsoft.com/office/drawing/2014/main" id="{12C88CB2-D452-4AAD-824A-27A61F9EE9D1}"/>
                  </a:ext>
                </a:extLst>
              </p:cNvPr>
              <p:cNvSpPr txBox="1"/>
              <p:nvPr/>
            </p:nvSpPr>
            <p:spPr>
              <a:xfrm flipH="1">
                <a:off x="7326448" y="4215019"/>
                <a:ext cx="385042" cy="400110"/>
              </a:xfrm>
              <a:prstGeom prst="rect">
                <a:avLst/>
              </a:prstGeom>
              <a:noFill/>
              <a:ln w="28575">
                <a:noFill/>
              </a:ln>
            </p:spPr>
            <p:txBody>
              <a:bodyPr wrap="none" rtlCol="0">
                <a:spAutoFit/>
              </a:bodyPr>
              <a:lstStyle/>
              <a:p>
                <a:r>
                  <a:rPr lang="en-GB" sz="2000" b="1" dirty="0">
                    <a:latin typeface="Century Gothic" panose="020B0502020202020204" pitchFamily="34" charset="0"/>
                  </a:rPr>
                  <a:t>C</a:t>
                </a:r>
              </a:p>
            </p:txBody>
          </p:sp>
        </p:grpSp>
        <p:sp>
          <p:nvSpPr>
            <p:cNvPr id="41" name="TextBox 40">
              <a:extLst>
                <a:ext uri="{FF2B5EF4-FFF2-40B4-BE49-F238E27FC236}">
                  <a16:creationId xmlns:a16="http://schemas.microsoft.com/office/drawing/2014/main" id="{58650F08-9F28-4B1C-89D9-7C58053045EE}"/>
                </a:ext>
              </a:extLst>
            </p:cNvPr>
            <p:cNvSpPr txBox="1"/>
            <p:nvPr/>
          </p:nvSpPr>
          <p:spPr>
            <a:xfrm flipH="1">
              <a:off x="1948126" y="3544940"/>
              <a:ext cx="979658" cy="400110"/>
            </a:xfrm>
            <a:prstGeom prst="rect">
              <a:avLst/>
            </a:prstGeom>
            <a:noFill/>
            <a:ln w="28575">
              <a:noFill/>
            </a:ln>
          </p:spPr>
          <p:txBody>
            <a:bodyPr wrap="square" rtlCol="0">
              <a:spAutoFit/>
            </a:bodyPr>
            <a:lstStyle/>
            <a:p>
              <a:r>
                <a:rPr lang="en-GB" sz="2000" b="1" dirty="0">
                  <a:latin typeface="Century Gothic" panose="020B0502020202020204" pitchFamily="34" charset="0"/>
                </a:rPr>
                <a:t>60˚</a:t>
              </a:r>
            </a:p>
          </p:txBody>
        </p:sp>
      </p:grpSp>
      <p:sp>
        <p:nvSpPr>
          <p:cNvPr id="38" name="TextBox 37">
            <a:extLst>
              <a:ext uri="{FF2B5EF4-FFF2-40B4-BE49-F238E27FC236}">
                <a16:creationId xmlns:a16="http://schemas.microsoft.com/office/drawing/2014/main" id="{04F448E1-9DC2-4F23-9A74-458BAABDD7A4}"/>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34102055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details about this triangle. </a:t>
            </a:r>
          </a:p>
        </p:txBody>
      </p:sp>
      <p:sp>
        <p:nvSpPr>
          <p:cNvPr id="9" name="TextBox 8">
            <a:extLst>
              <a:ext uri="{FF2B5EF4-FFF2-40B4-BE49-F238E27FC236}">
                <a16:creationId xmlns:a16="http://schemas.microsoft.com/office/drawing/2014/main" id="{40A4DDBC-A1E3-49B0-9D0F-7E5A2D0352B3}"/>
              </a:ext>
            </a:extLst>
          </p:cNvPr>
          <p:cNvSpPr txBox="1"/>
          <p:nvPr/>
        </p:nvSpPr>
        <p:spPr>
          <a:xfrm>
            <a:off x="4243698" y="2187056"/>
            <a:ext cx="4546341" cy="1938992"/>
          </a:xfrm>
          <a:prstGeom prst="rect">
            <a:avLst/>
          </a:prstGeom>
          <a:noFill/>
        </p:spPr>
        <p:txBody>
          <a:bodyPr wrap="square" rtlCol="0">
            <a:spAutoFit/>
          </a:bodyPr>
          <a:lstStyle/>
          <a:p>
            <a:r>
              <a:rPr lang="en-GB" sz="2000" b="1" dirty="0">
                <a:latin typeface="Century Gothic" panose="020B0502020202020204" pitchFamily="34" charset="0"/>
              </a:rPr>
              <a:t>This triangle has </a:t>
            </a:r>
            <a:r>
              <a:rPr lang="en-GB" sz="2000" b="1" spc="-300" dirty="0">
                <a:latin typeface="Century Gothic" panose="020B0502020202020204" pitchFamily="34" charset="0"/>
              </a:rPr>
              <a:t>_____</a:t>
            </a:r>
            <a:r>
              <a:rPr lang="en-GB" sz="2000" b="1" dirty="0">
                <a:latin typeface="Century Gothic" panose="020B0502020202020204" pitchFamily="34" charset="0"/>
              </a:rPr>
              <a:t> equal sides. </a:t>
            </a:r>
          </a:p>
          <a:p>
            <a:endParaRPr lang="en-GB" sz="2000" b="1" dirty="0">
              <a:latin typeface="Century Gothic" panose="020B0502020202020204" pitchFamily="34" charset="0"/>
            </a:endParaRPr>
          </a:p>
          <a:p>
            <a:r>
              <a:rPr lang="en-GB" sz="2000" b="1" dirty="0">
                <a:latin typeface="Century Gothic" panose="020B0502020202020204" pitchFamily="34" charset="0"/>
              </a:rPr>
              <a:t>The missing angles are both </a:t>
            </a:r>
            <a:r>
              <a:rPr lang="en-GB" sz="2000" b="1" spc="-300" dirty="0">
                <a:latin typeface="Century Gothic" panose="020B0502020202020204" pitchFamily="34" charset="0"/>
              </a:rPr>
              <a:t>_________</a:t>
            </a:r>
            <a:r>
              <a:rPr lang="en-GB" sz="2000" b="1" dirty="0">
                <a:latin typeface="Century Gothic" panose="020B0502020202020204" pitchFamily="34" charset="0"/>
              </a:rPr>
              <a:t> degrees.</a:t>
            </a:r>
          </a:p>
          <a:p>
            <a:endParaRPr lang="en-GB" sz="2000" b="1" dirty="0">
              <a:latin typeface="Century Gothic" panose="020B0502020202020204" pitchFamily="34" charset="0"/>
            </a:endParaRPr>
          </a:p>
          <a:p>
            <a:r>
              <a:rPr lang="en-GB" sz="2000" b="1" dirty="0">
                <a:latin typeface="Century Gothic" panose="020B0502020202020204" pitchFamily="34" charset="0"/>
              </a:rPr>
              <a:t>180 = 50 + </a:t>
            </a:r>
            <a:r>
              <a:rPr lang="en-GB" sz="2000" b="1" spc="-300" dirty="0">
                <a:latin typeface="Century Gothic" panose="020B0502020202020204" pitchFamily="34" charset="0"/>
              </a:rPr>
              <a:t>_____</a:t>
            </a:r>
            <a:r>
              <a:rPr lang="en-GB" sz="2000" b="1" dirty="0">
                <a:latin typeface="Century Gothic" panose="020B0502020202020204" pitchFamily="34" charset="0"/>
              </a:rPr>
              <a:t>  + </a:t>
            </a:r>
            <a:r>
              <a:rPr lang="en-GB" sz="2000" b="1" spc="-300" dirty="0">
                <a:latin typeface="Century Gothic" panose="020B0502020202020204" pitchFamily="34" charset="0"/>
              </a:rPr>
              <a:t>_____</a:t>
            </a:r>
            <a:endParaRPr lang="en-GB" sz="2000" b="1" dirty="0">
              <a:latin typeface="Century Gothic" panose="020B0502020202020204" pitchFamily="34" charset="0"/>
            </a:endParaRPr>
          </a:p>
        </p:txBody>
      </p:sp>
      <p:grpSp>
        <p:nvGrpSpPr>
          <p:cNvPr id="5" name="Group 4">
            <a:extLst>
              <a:ext uri="{FF2B5EF4-FFF2-40B4-BE49-F238E27FC236}">
                <a16:creationId xmlns:a16="http://schemas.microsoft.com/office/drawing/2014/main" id="{06830AD8-BC83-4847-AA06-2C86B3430FDC}"/>
              </a:ext>
            </a:extLst>
          </p:cNvPr>
          <p:cNvGrpSpPr/>
          <p:nvPr/>
        </p:nvGrpSpPr>
        <p:grpSpPr>
          <a:xfrm>
            <a:off x="1385139" y="1737808"/>
            <a:ext cx="2395027" cy="3851051"/>
            <a:chOff x="-1225858" y="801374"/>
            <a:chExt cx="2395027" cy="3851051"/>
          </a:xfrm>
        </p:grpSpPr>
        <p:grpSp>
          <p:nvGrpSpPr>
            <p:cNvPr id="11" name="Group 10">
              <a:extLst>
                <a:ext uri="{FF2B5EF4-FFF2-40B4-BE49-F238E27FC236}">
                  <a16:creationId xmlns:a16="http://schemas.microsoft.com/office/drawing/2014/main" id="{881636E8-3F12-47CE-947B-91FC434E2F34}"/>
                </a:ext>
              </a:extLst>
            </p:cNvPr>
            <p:cNvGrpSpPr/>
            <p:nvPr/>
          </p:nvGrpSpPr>
          <p:grpSpPr>
            <a:xfrm>
              <a:off x="-1225858" y="801374"/>
              <a:ext cx="2298235" cy="3836542"/>
              <a:chOff x="-2053059" y="668812"/>
              <a:chExt cx="1179360" cy="2620409"/>
            </a:xfrm>
          </p:grpSpPr>
          <p:sp>
            <p:nvSpPr>
              <p:cNvPr id="12" name="Isosceles Triangle 11">
                <a:extLst>
                  <a:ext uri="{FF2B5EF4-FFF2-40B4-BE49-F238E27FC236}">
                    <a16:creationId xmlns:a16="http://schemas.microsoft.com/office/drawing/2014/main" id="{1EA1710C-D077-4171-8D62-83155D08F662}"/>
                  </a:ext>
                </a:extLst>
              </p:cNvPr>
              <p:cNvSpPr/>
              <p:nvPr/>
            </p:nvSpPr>
            <p:spPr>
              <a:xfrm>
                <a:off x="-2017945" y="668812"/>
                <a:ext cx="1144246" cy="2513767"/>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13" name="Arc 12">
                <a:extLst>
                  <a:ext uri="{FF2B5EF4-FFF2-40B4-BE49-F238E27FC236}">
                    <a16:creationId xmlns:a16="http://schemas.microsoft.com/office/drawing/2014/main" id="{A2642045-208C-4B98-8EB5-B958DEBB985A}"/>
                  </a:ext>
                </a:extLst>
              </p:cNvPr>
              <p:cNvSpPr/>
              <p:nvPr/>
            </p:nvSpPr>
            <p:spPr>
              <a:xfrm rot="7753222">
                <a:off x="-1679691" y="870029"/>
                <a:ext cx="413804" cy="37004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sp>
            <p:nvSpPr>
              <p:cNvPr id="14" name="TextBox 13">
                <a:extLst>
                  <a:ext uri="{FF2B5EF4-FFF2-40B4-BE49-F238E27FC236}">
                    <a16:creationId xmlns:a16="http://schemas.microsoft.com/office/drawing/2014/main" id="{2F92E588-D277-49BE-B8C6-BEB54D60866B}"/>
                  </a:ext>
                </a:extLst>
              </p:cNvPr>
              <p:cNvSpPr txBox="1"/>
              <p:nvPr/>
            </p:nvSpPr>
            <p:spPr>
              <a:xfrm>
                <a:off x="-1756672" y="2752250"/>
                <a:ext cx="94796" cy="273280"/>
              </a:xfrm>
              <a:prstGeom prst="rect">
                <a:avLst/>
              </a:prstGeom>
              <a:noFill/>
            </p:spPr>
            <p:txBody>
              <a:bodyPr wrap="none" rtlCol="0">
                <a:spAutoFit/>
              </a:bodyPr>
              <a:lstStyle/>
              <a:p>
                <a:endParaRPr lang="en-GB" sz="2000" b="1" dirty="0">
                  <a:latin typeface="Century Gothic" panose="020B0502020202020204" pitchFamily="34" charset="0"/>
                </a:endParaRPr>
              </a:p>
            </p:txBody>
          </p:sp>
          <p:sp>
            <p:nvSpPr>
              <p:cNvPr id="15" name="Arc 14">
                <a:extLst>
                  <a:ext uri="{FF2B5EF4-FFF2-40B4-BE49-F238E27FC236}">
                    <a16:creationId xmlns:a16="http://schemas.microsoft.com/office/drawing/2014/main" id="{F3C347B9-644A-4C84-8B93-A6D65F515362}"/>
                  </a:ext>
                </a:extLst>
              </p:cNvPr>
              <p:cNvSpPr/>
              <p:nvPr/>
            </p:nvSpPr>
            <p:spPr>
              <a:xfrm rot="2270556" flipH="1">
                <a:off x="-2053059" y="2959708"/>
                <a:ext cx="308803" cy="329513"/>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cxnSp>
            <p:nvCxnSpPr>
              <p:cNvPr id="21" name="Straight Connector 20">
                <a:extLst>
                  <a:ext uri="{FF2B5EF4-FFF2-40B4-BE49-F238E27FC236}">
                    <a16:creationId xmlns:a16="http://schemas.microsoft.com/office/drawing/2014/main" id="{9CF89888-2507-42B2-BFFF-C16B43C180F6}"/>
                  </a:ext>
                </a:extLst>
              </p:cNvPr>
              <p:cNvCxnSpPr>
                <a:cxnSpLocks/>
              </p:cNvCxnSpPr>
              <p:nvPr/>
            </p:nvCxnSpPr>
            <p:spPr>
              <a:xfrm>
                <a:off x="-1814275" y="2014609"/>
                <a:ext cx="179076" cy="144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99D6293-9E71-4E49-98D0-4BE20166E798}"/>
                  </a:ext>
                </a:extLst>
              </p:cNvPr>
              <p:cNvCxnSpPr>
                <a:cxnSpLocks/>
              </p:cNvCxnSpPr>
              <p:nvPr/>
            </p:nvCxnSpPr>
            <p:spPr>
              <a:xfrm flipH="1">
                <a:off x="-1241643" y="2007084"/>
                <a:ext cx="201880" cy="144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Arc 22">
              <a:extLst>
                <a:ext uri="{FF2B5EF4-FFF2-40B4-BE49-F238E27FC236}">
                  <a16:creationId xmlns:a16="http://schemas.microsoft.com/office/drawing/2014/main" id="{3B153481-059D-4381-8D47-E69C7C4D12CD}"/>
                </a:ext>
              </a:extLst>
            </p:cNvPr>
            <p:cNvSpPr/>
            <p:nvPr/>
          </p:nvSpPr>
          <p:spPr>
            <a:xfrm rot="19045736" flipH="1">
              <a:off x="567400" y="4169985"/>
              <a:ext cx="601769" cy="482440"/>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grpSp>
      <p:sp>
        <p:nvSpPr>
          <p:cNvPr id="24" name="TextBox 23">
            <a:extLst>
              <a:ext uri="{FF2B5EF4-FFF2-40B4-BE49-F238E27FC236}">
                <a16:creationId xmlns:a16="http://schemas.microsoft.com/office/drawing/2014/main" id="{E5C84CF9-10FA-4398-8BFA-35222282C379}"/>
              </a:ext>
            </a:extLst>
          </p:cNvPr>
          <p:cNvSpPr txBox="1"/>
          <p:nvPr/>
        </p:nvSpPr>
        <p:spPr>
          <a:xfrm>
            <a:off x="2285379" y="2628258"/>
            <a:ext cx="566181" cy="400110"/>
          </a:xfrm>
          <a:prstGeom prst="rect">
            <a:avLst/>
          </a:prstGeom>
          <a:noFill/>
        </p:spPr>
        <p:txBody>
          <a:bodyPr wrap="none" rtlCol="0">
            <a:spAutoFit/>
          </a:bodyPr>
          <a:lstStyle/>
          <a:p>
            <a:r>
              <a:rPr lang="en-GB" sz="2000" b="1" dirty="0">
                <a:latin typeface="Century Gothic" panose="020B0502020202020204" pitchFamily="34" charset="0"/>
              </a:rPr>
              <a:t>50˚</a:t>
            </a:r>
          </a:p>
        </p:txBody>
      </p:sp>
      <p:pic>
        <p:nvPicPr>
          <p:cNvPr id="25" name="Picture 24" descr="A close up of a sign&#10;&#10;Description generated with high confidence">
            <a:extLst>
              <a:ext uri="{FF2B5EF4-FFF2-40B4-BE49-F238E27FC236}">
                <a16:creationId xmlns:a16="http://schemas.microsoft.com/office/drawing/2014/main" id="{A018736B-6769-4C01-B2D5-FBF6AE486C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6" name="TextBox 8">
            <a:extLst>
              <a:ext uri="{FF2B5EF4-FFF2-40B4-BE49-F238E27FC236}">
                <a16:creationId xmlns:a16="http://schemas.microsoft.com/office/drawing/2014/main" id="{573DAA95-D963-4B6E-A1C1-FBD4A598CC9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8" name="TextBox 17">
            <a:extLst>
              <a:ext uri="{FF2B5EF4-FFF2-40B4-BE49-F238E27FC236}">
                <a16:creationId xmlns:a16="http://schemas.microsoft.com/office/drawing/2014/main" id="{77BDBD46-677B-45A6-88FD-E16DE6B61D20}"/>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1563261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Fill in the missing details about this triangle. </a:t>
            </a:r>
          </a:p>
        </p:txBody>
      </p:sp>
      <p:sp>
        <p:nvSpPr>
          <p:cNvPr id="9" name="TextBox 8">
            <a:extLst>
              <a:ext uri="{FF2B5EF4-FFF2-40B4-BE49-F238E27FC236}">
                <a16:creationId xmlns:a16="http://schemas.microsoft.com/office/drawing/2014/main" id="{40A4DDBC-A1E3-49B0-9D0F-7E5A2D0352B3}"/>
              </a:ext>
            </a:extLst>
          </p:cNvPr>
          <p:cNvSpPr txBox="1"/>
          <p:nvPr/>
        </p:nvSpPr>
        <p:spPr>
          <a:xfrm>
            <a:off x="4243698" y="2187056"/>
            <a:ext cx="4546341" cy="1938992"/>
          </a:xfrm>
          <a:prstGeom prst="rect">
            <a:avLst/>
          </a:prstGeom>
          <a:noFill/>
        </p:spPr>
        <p:txBody>
          <a:bodyPr wrap="square" rtlCol="0">
            <a:spAutoFit/>
          </a:bodyPr>
          <a:lstStyle/>
          <a:p>
            <a:pPr lvl="0"/>
            <a:r>
              <a:rPr lang="en-GB" sz="2000" b="1" dirty="0">
                <a:solidFill>
                  <a:prstClr val="black"/>
                </a:solidFill>
                <a:latin typeface="Century Gothic" panose="020B0502020202020204" pitchFamily="34" charset="0"/>
              </a:rPr>
              <a:t>This triangle has </a:t>
            </a:r>
            <a:r>
              <a:rPr lang="en-GB" sz="2000" b="1" spc="-300" dirty="0">
                <a:solidFill>
                  <a:srgbClr val="FF0000"/>
                </a:solidFill>
                <a:latin typeface="Century Gothic" panose="020B0502020202020204" pitchFamily="34" charset="0"/>
              </a:rPr>
              <a:t>2</a:t>
            </a:r>
            <a:r>
              <a:rPr lang="en-GB" sz="2000" b="1" dirty="0">
                <a:solidFill>
                  <a:prstClr val="black"/>
                </a:solidFill>
                <a:latin typeface="Century Gothic" panose="020B0502020202020204" pitchFamily="34" charset="0"/>
              </a:rPr>
              <a:t> equal sides. </a:t>
            </a:r>
          </a:p>
          <a:p>
            <a:pPr lvl="0"/>
            <a:endParaRPr lang="en-GB" sz="2000" b="1" dirty="0">
              <a:solidFill>
                <a:prstClr val="black"/>
              </a:solidFill>
              <a:latin typeface="Century Gothic" panose="020B0502020202020204" pitchFamily="34" charset="0"/>
            </a:endParaRPr>
          </a:p>
          <a:p>
            <a:pPr lvl="0"/>
            <a:r>
              <a:rPr lang="en-GB" sz="2000" b="1" dirty="0">
                <a:solidFill>
                  <a:prstClr val="black"/>
                </a:solidFill>
                <a:latin typeface="Century Gothic" panose="020B0502020202020204" pitchFamily="34" charset="0"/>
              </a:rPr>
              <a:t>The missing angles are both </a:t>
            </a:r>
            <a:r>
              <a:rPr lang="en-GB" sz="2000" b="1" dirty="0">
                <a:solidFill>
                  <a:srgbClr val="FF0000"/>
                </a:solidFill>
                <a:latin typeface="Century Gothic" panose="020B0502020202020204" pitchFamily="34" charset="0"/>
              </a:rPr>
              <a:t>65</a:t>
            </a:r>
            <a:r>
              <a:rPr lang="en-GB" sz="2000" b="1" dirty="0">
                <a:solidFill>
                  <a:prstClr val="black"/>
                </a:solidFill>
                <a:latin typeface="Century Gothic" panose="020B0502020202020204" pitchFamily="34" charset="0"/>
              </a:rPr>
              <a:t> degrees.</a:t>
            </a:r>
          </a:p>
          <a:p>
            <a:pPr lvl="0"/>
            <a:endParaRPr lang="en-GB" sz="2000" b="1" dirty="0">
              <a:solidFill>
                <a:prstClr val="black"/>
              </a:solidFill>
              <a:latin typeface="Century Gothic" panose="020B0502020202020204" pitchFamily="34" charset="0"/>
            </a:endParaRPr>
          </a:p>
          <a:p>
            <a:pPr lvl="0"/>
            <a:r>
              <a:rPr lang="en-GB" sz="2000" b="1" dirty="0">
                <a:solidFill>
                  <a:prstClr val="black"/>
                </a:solidFill>
                <a:latin typeface="Century Gothic" panose="020B0502020202020204" pitchFamily="34" charset="0"/>
              </a:rPr>
              <a:t>180 = 50 + </a:t>
            </a:r>
            <a:r>
              <a:rPr lang="en-GB" sz="2000" b="1" dirty="0">
                <a:solidFill>
                  <a:srgbClr val="FF0000"/>
                </a:solidFill>
                <a:latin typeface="Century Gothic" panose="020B0502020202020204" pitchFamily="34" charset="0"/>
              </a:rPr>
              <a:t>65</a:t>
            </a:r>
            <a:r>
              <a:rPr lang="en-GB" sz="2000" b="1" dirty="0">
                <a:solidFill>
                  <a:prstClr val="black"/>
                </a:solidFill>
                <a:latin typeface="Century Gothic" panose="020B0502020202020204" pitchFamily="34" charset="0"/>
              </a:rPr>
              <a:t> + </a:t>
            </a:r>
            <a:r>
              <a:rPr lang="en-GB" sz="2000" b="1" dirty="0">
                <a:solidFill>
                  <a:srgbClr val="FF0000"/>
                </a:solidFill>
                <a:latin typeface="Century Gothic" panose="020B0502020202020204" pitchFamily="34" charset="0"/>
              </a:rPr>
              <a:t>65</a:t>
            </a:r>
            <a:endParaRPr lang="en-GB" sz="2000" b="1" dirty="0">
              <a:solidFill>
                <a:prstClr val="black"/>
              </a:solidFill>
              <a:latin typeface="Century Gothic" panose="020B0502020202020204" pitchFamily="34" charset="0"/>
            </a:endParaRPr>
          </a:p>
        </p:txBody>
      </p:sp>
      <p:grpSp>
        <p:nvGrpSpPr>
          <p:cNvPr id="5" name="Group 4">
            <a:extLst>
              <a:ext uri="{FF2B5EF4-FFF2-40B4-BE49-F238E27FC236}">
                <a16:creationId xmlns:a16="http://schemas.microsoft.com/office/drawing/2014/main" id="{06830AD8-BC83-4847-AA06-2C86B3430FDC}"/>
              </a:ext>
            </a:extLst>
          </p:cNvPr>
          <p:cNvGrpSpPr/>
          <p:nvPr/>
        </p:nvGrpSpPr>
        <p:grpSpPr>
          <a:xfrm>
            <a:off x="1385139" y="1737808"/>
            <a:ext cx="2395027" cy="3851051"/>
            <a:chOff x="-1225858" y="801374"/>
            <a:chExt cx="2395027" cy="3851051"/>
          </a:xfrm>
        </p:grpSpPr>
        <p:grpSp>
          <p:nvGrpSpPr>
            <p:cNvPr id="11" name="Group 10">
              <a:extLst>
                <a:ext uri="{FF2B5EF4-FFF2-40B4-BE49-F238E27FC236}">
                  <a16:creationId xmlns:a16="http://schemas.microsoft.com/office/drawing/2014/main" id="{881636E8-3F12-47CE-947B-91FC434E2F34}"/>
                </a:ext>
              </a:extLst>
            </p:cNvPr>
            <p:cNvGrpSpPr/>
            <p:nvPr/>
          </p:nvGrpSpPr>
          <p:grpSpPr>
            <a:xfrm>
              <a:off x="-1225858" y="801374"/>
              <a:ext cx="2298235" cy="3836542"/>
              <a:chOff x="-2053059" y="668812"/>
              <a:chExt cx="1179360" cy="2620409"/>
            </a:xfrm>
          </p:grpSpPr>
          <p:sp>
            <p:nvSpPr>
              <p:cNvPr id="12" name="Isosceles Triangle 11">
                <a:extLst>
                  <a:ext uri="{FF2B5EF4-FFF2-40B4-BE49-F238E27FC236}">
                    <a16:creationId xmlns:a16="http://schemas.microsoft.com/office/drawing/2014/main" id="{1EA1710C-D077-4171-8D62-83155D08F662}"/>
                  </a:ext>
                </a:extLst>
              </p:cNvPr>
              <p:cNvSpPr/>
              <p:nvPr/>
            </p:nvSpPr>
            <p:spPr>
              <a:xfrm>
                <a:off x="-2017945" y="668812"/>
                <a:ext cx="1144246" cy="2513767"/>
              </a:xfrm>
              <a:prstGeom prst="triangl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latin typeface="Century Gothic" panose="020B0502020202020204" pitchFamily="34" charset="0"/>
                </a:endParaRPr>
              </a:p>
            </p:txBody>
          </p:sp>
          <p:sp>
            <p:nvSpPr>
              <p:cNvPr id="13" name="Arc 12">
                <a:extLst>
                  <a:ext uri="{FF2B5EF4-FFF2-40B4-BE49-F238E27FC236}">
                    <a16:creationId xmlns:a16="http://schemas.microsoft.com/office/drawing/2014/main" id="{A2642045-208C-4B98-8EB5-B958DEBB985A}"/>
                  </a:ext>
                </a:extLst>
              </p:cNvPr>
              <p:cNvSpPr/>
              <p:nvPr/>
            </p:nvSpPr>
            <p:spPr>
              <a:xfrm rot="7753222">
                <a:off x="-1679691" y="870029"/>
                <a:ext cx="413804" cy="370048"/>
              </a:xfrm>
              <a:prstGeom prst="arc">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b="1" dirty="0">
                  <a:latin typeface="Century Gothic" panose="020B0502020202020204" pitchFamily="34" charset="0"/>
                </a:endParaRPr>
              </a:p>
            </p:txBody>
          </p:sp>
          <p:sp>
            <p:nvSpPr>
              <p:cNvPr id="14" name="TextBox 13">
                <a:extLst>
                  <a:ext uri="{FF2B5EF4-FFF2-40B4-BE49-F238E27FC236}">
                    <a16:creationId xmlns:a16="http://schemas.microsoft.com/office/drawing/2014/main" id="{2F92E588-D277-49BE-B8C6-BEB54D60866B}"/>
                  </a:ext>
                </a:extLst>
              </p:cNvPr>
              <p:cNvSpPr txBox="1"/>
              <p:nvPr/>
            </p:nvSpPr>
            <p:spPr>
              <a:xfrm>
                <a:off x="-1756672" y="2752250"/>
                <a:ext cx="94796" cy="273280"/>
              </a:xfrm>
              <a:prstGeom prst="rect">
                <a:avLst/>
              </a:prstGeom>
              <a:noFill/>
            </p:spPr>
            <p:txBody>
              <a:bodyPr wrap="none" rtlCol="0">
                <a:spAutoFit/>
              </a:bodyPr>
              <a:lstStyle/>
              <a:p>
                <a:endParaRPr lang="en-GB" sz="2000" b="1" dirty="0">
                  <a:latin typeface="Century Gothic" panose="020B0502020202020204" pitchFamily="34" charset="0"/>
                </a:endParaRPr>
              </a:p>
            </p:txBody>
          </p:sp>
          <p:sp>
            <p:nvSpPr>
              <p:cNvPr id="15" name="Arc 14">
                <a:extLst>
                  <a:ext uri="{FF2B5EF4-FFF2-40B4-BE49-F238E27FC236}">
                    <a16:creationId xmlns:a16="http://schemas.microsoft.com/office/drawing/2014/main" id="{F3C347B9-644A-4C84-8B93-A6D65F515362}"/>
                  </a:ext>
                </a:extLst>
              </p:cNvPr>
              <p:cNvSpPr/>
              <p:nvPr/>
            </p:nvSpPr>
            <p:spPr>
              <a:xfrm rot="2270556" flipH="1">
                <a:off x="-2053059" y="2959708"/>
                <a:ext cx="308803" cy="329513"/>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cxnSp>
            <p:nvCxnSpPr>
              <p:cNvPr id="21" name="Straight Connector 20">
                <a:extLst>
                  <a:ext uri="{FF2B5EF4-FFF2-40B4-BE49-F238E27FC236}">
                    <a16:creationId xmlns:a16="http://schemas.microsoft.com/office/drawing/2014/main" id="{9CF89888-2507-42B2-BFFF-C16B43C180F6}"/>
                  </a:ext>
                </a:extLst>
              </p:cNvPr>
              <p:cNvCxnSpPr>
                <a:cxnSpLocks/>
              </p:cNvCxnSpPr>
              <p:nvPr/>
            </p:nvCxnSpPr>
            <p:spPr>
              <a:xfrm>
                <a:off x="-1814275" y="2014609"/>
                <a:ext cx="179076" cy="144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99D6293-9E71-4E49-98D0-4BE20166E798}"/>
                  </a:ext>
                </a:extLst>
              </p:cNvPr>
              <p:cNvCxnSpPr>
                <a:cxnSpLocks/>
              </p:cNvCxnSpPr>
              <p:nvPr/>
            </p:nvCxnSpPr>
            <p:spPr>
              <a:xfrm flipH="1">
                <a:off x="-1241643" y="2007084"/>
                <a:ext cx="201880" cy="1446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3" name="Arc 22">
              <a:extLst>
                <a:ext uri="{FF2B5EF4-FFF2-40B4-BE49-F238E27FC236}">
                  <a16:creationId xmlns:a16="http://schemas.microsoft.com/office/drawing/2014/main" id="{3B153481-059D-4381-8D47-E69C7C4D12CD}"/>
                </a:ext>
              </a:extLst>
            </p:cNvPr>
            <p:cNvSpPr/>
            <p:nvPr/>
          </p:nvSpPr>
          <p:spPr>
            <a:xfrm rot="19045736" flipH="1">
              <a:off x="567400" y="4169985"/>
              <a:ext cx="601769" cy="482440"/>
            </a:xfrm>
            <a:prstGeom prst="arc">
              <a:avLst>
                <a:gd name="adj1" fmla="val 12171621"/>
                <a:gd name="adj2" fmla="val 19989986"/>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sz="2000" b="1" dirty="0">
                <a:latin typeface="Century Gothic" panose="020B0502020202020204" pitchFamily="34" charset="0"/>
              </a:endParaRPr>
            </a:p>
          </p:txBody>
        </p:sp>
      </p:grpSp>
      <p:sp>
        <p:nvSpPr>
          <p:cNvPr id="24" name="TextBox 23">
            <a:extLst>
              <a:ext uri="{FF2B5EF4-FFF2-40B4-BE49-F238E27FC236}">
                <a16:creationId xmlns:a16="http://schemas.microsoft.com/office/drawing/2014/main" id="{E5C84CF9-10FA-4398-8BFA-35222282C379}"/>
              </a:ext>
            </a:extLst>
          </p:cNvPr>
          <p:cNvSpPr txBox="1"/>
          <p:nvPr/>
        </p:nvSpPr>
        <p:spPr>
          <a:xfrm>
            <a:off x="2285379" y="2628258"/>
            <a:ext cx="566181" cy="400110"/>
          </a:xfrm>
          <a:prstGeom prst="rect">
            <a:avLst/>
          </a:prstGeom>
          <a:noFill/>
        </p:spPr>
        <p:txBody>
          <a:bodyPr wrap="none" rtlCol="0">
            <a:spAutoFit/>
          </a:bodyPr>
          <a:lstStyle/>
          <a:p>
            <a:r>
              <a:rPr lang="en-GB" sz="2000" b="1" dirty="0">
                <a:latin typeface="Century Gothic" panose="020B0502020202020204" pitchFamily="34" charset="0"/>
              </a:rPr>
              <a:t>50˚</a:t>
            </a:r>
          </a:p>
        </p:txBody>
      </p:sp>
      <p:pic>
        <p:nvPicPr>
          <p:cNvPr id="20" name="Picture 19" descr="A close up of a sign&#10;&#10;Description generated with high confidence">
            <a:extLst>
              <a:ext uri="{FF2B5EF4-FFF2-40B4-BE49-F238E27FC236}">
                <a16:creationId xmlns:a16="http://schemas.microsoft.com/office/drawing/2014/main" id="{9BF26EC2-007A-4987-B120-1FFAB6DF79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25" name="TextBox 8">
            <a:extLst>
              <a:ext uri="{FF2B5EF4-FFF2-40B4-BE49-F238E27FC236}">
                <a16:creationId xmlns:a16="http://schemas.microsoft.com/office/drawing/2014/main" id="{6E1146BA-59A4-4415-A2CC-797837153711}"/>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8" name="TextBox 17">
            <a:extLst>
              <a:ext uri="{FF2B5EF4-FFF2-40B4-BE49-F238E27FC236}">
                <a16:creationId xmlns:a16="http://schemas.microsoft.com/office/drawing/2014/main" id="{69B377EF-4A59-4243-A559-D63EF5FA375D}"/>
              </a:ext>
            </a:extLst>
          </p:cNvPr>
          <p:cNvSpPr txBox="1"/>
          <p:nvPr/>
        </p:nvSpPr>
        <p:spPr>
          <a:xfrm flipH="1">
            <a:off x="2895098" y="5856945"/>
            <a:ext cx="3013967" cy="338554"/>
          </a:xfrm>
          <a:prstGeom prst="rect">
            <a:avLst/>
          </a:prstGeom>
          <a:noFill/>
        </p:spPr>
        <p:txBody>
          <a:bodyPr wrap="none" rtlCol="0">
            <a:spAutoFit/>
          </a:bodyPr>
          <a:lstStyle/>
          <a:p>
            <a:pPr defTabSz="914400">
              <a:defRPr/>
            </a:pPr>
            <a:r>
              <a:rPr lang="en-GB" sz="1600" b="1" i="1" dirty="0">
                <a:solidFill>
                  <a:schemeClr val="bg1">
                    <a:lumMod val="50000"/>
                  </a:schemeClr>
                </a:solidFill>
                <a:latin typeface="Century Gothic" panose="020B0502020202020204" pitchFamily="34" charset="0"/>
              </a:rPr>
              <a:t>Triangles not drawn to scale.</a:t>
            </a:r>
          </a:p>
        </p:txBody>
      </p:sp>
    </p:spTree>
    <p:extLst>
      <p:ext uri="{BB962C8B-B14F-4D97-AF65-F5344CB8AC3E}">
        <p14:creationId xmlns:p14="http://schemas.microsoft.com/office/powerpoint/2010/main" val="38847137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office/2006/metadata/properties"/>
    <ds:schemaRef ds:uri="http://schemas.microsoft.com/office/2006/documentManagement/types"/>
    <ds:schemaRef ds:uri="http://schemas.microsoft.com/sharepoint/v3"/>
    <ds:schemaRef ds:uri="http://purl.org/dc/elements/1.1/"/>
    <ds:schemaRef ds:uri="http://www.w3.org/XML/1998/namespace"/>
    <ds:schemaRef ds:uri="http://schemas.microsoft.com/office/infopath/2007/PartnerControls"/>
    <ds:schemaRef ds:uri="86144f90-c7b6-48d0-aae5-f5e9e48cc3df"/>
    <ds:schemaRef ds:uri="http://purl.org/dc/terms/"/>
    <ds:schemaRef ds:uri="http://schemas.openxmlformats.org/package/2006/metadata/core-properties"/>
    <ds:schemaRef ds:uri="0f0ae0ff-29c4-4766-b250-c1a9bee8d430"/>
    <ds:schemaRef ds:uri="http://purl.org/dc/dcmitype/"/>
  </ds:schemaRefs>
</ds:datastoreItem>
</file>

<file path=customXml/itemProps3.xml><?xml version="1.0" encoding="utf-8"?>
<ds:datastoreItem xmlns:ds="http://schemas.openxmlformats.org/officeDocument/2006/customXml" ds:itemID="{AC3EDFF5-2153-47CC-A05A-2663F098BAD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1084</TotalTime>
  <Words>833</Words>
  <Application>Microsoft Office PowerPoint</Application>
  <PresentationFormat>On-screen Show (4:3)</PresentationFormat>
  <Paragraphs>228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Jan Fitzpatrick</cp:lastModifiedBy>
  <cp:revision>48</cp:revision>
  <dcterms:created xsi:type="dcterms:W3CDTF">2018-03-17T10:08:43Z</dcterms:created>
  <dcterms:modified xsi:type="dcterms:W3CDTF">2019-03-18T13:13:38Z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3584">
    <vt:lpwstr>155</vt:lpwstr>
  </property>
  <property fmtid="{D5CDD505-2E9C-101B-9397-08002B2CF9AE}" pid="5" name="AuthorIds_UIVersion_5120">
    <vt:lpwstr>155</vt:lpwstr>
  </property>
  <property fmtid="{D5CDD505-2E9C-101B-9397-08002B2CF9AE}" pid="6" name="AuthorIds_UIVersion_6656">
    <vt:lpwstr>155</vt:lpwstr>
  </property>
</Properties>
</file>