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tiff" ContentType="image/tiff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1"/>
    <p:restoredTop sz="94684"/>
  </p:normalViewPr>
  <p:slideViewPr>
    <p:cSldViewPr snapToGrid="0" snapToObjects="1">
      <p:cViewPr varScale="1">
        <p:scale>
          <a:sx n="90" d="100"/>
          <a:sy n="90" d="100"/>
        </p:scale>
        <p:origin x="232" y="53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6663C2A-207A-4C4D-BFE3-3C84AC36E31B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E2229F98-89A1-3140-80F2-35A32BA00CD5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/>
              <a:t>Click to edit Master subtitle style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00AA581-87AA-6B4D-A469-92EE79A7A00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7D7209-99EA-594A-95FC-08094D89FD14}" type="datetimeFigureOut">
              <a:rPr lang="en-US" smtClean="0"/>
              <a:t>11/8/20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36BD841-BA99-C840-860E-0F7D5728DBE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5342665-8DA4-294A-85E3-BE05F52E654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369B77-044D-124A-9B71-5FAD3760482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6079635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F829E04-AD99-5544-877A-8717953ECB8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E87ABAA-3085-8D4F-AC02-F6F00D4FBC0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91E8218-B4B0-FA41-AA16-8080391C582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7D7209-99EA-594A-95FC-08094D89FD14}" type="datetimeFigureOut">
              <a:rPr lang="en-US" smtClean="0"/>
              <a:t>11/8/20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A59FCB4-974F-3344-B509-FF7BC76F2F4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1F488CB-E504-5240-B011-89DA1F4976A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369B77-044D-124A-9B71-5FAD3760482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8405306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84D9003-BF80-054E-B749-D73DD218BD6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206B1EFF-AC3A-A044-B7CD-0BC1DE17C98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138D5DE-75BD-CE44-AF41-BCD81CA704B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7D7209-99EA-594A-95FC-08094D89FD14}" type="datetimeFigureOut">
              <a:rPr lang="en-US" smtClean="0"/>
              <a:t>11/8/20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78AEB82-9E80-2E4E-9CD0-B38C65B8EB4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5DF32EF-05DA-9049-9BCF-29DF15B47A8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369B77-044D-124A-9B71-5FAD3760482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2496564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D20DE18-013C-0648-A02C-CD9E2357FB1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FEE1925-2E93-F74D-8E68-D55A46CD7EFB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BB0C3D25-80A2-9A47-ABB1-E9703C5C9C9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DBC7975-4F4A-3C4B-AA37-DA593B1F748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7D7209-99EA-594A-95FC-08094D89FD14}" type="datetimeFigureOut">
              <a:rPr lang="en-US" smtClean="0"/>
              <a:t>11/8/20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7CD915D-1276-364B-8246-283E48886BE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28ED1330-9382-C841-8EB1-373C7DDF366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369B77-044D-124A-9B71-5FAD3760482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3118277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7E0088C-2029-7B43-8E8F-DC7FB2A0419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C984ED8-80FF-1B46-B42F-99B9ACC2C77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D372489E-FDCB-094C-80EF-6D01FD0CB9B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84F68885-F9D6-0A47-B3B6-6B50A93191CE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F5D30334-2268-7A4C-9662-6FDD7EB6D1A1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9C8F4C9D-BD76-D743-94DF-88CFFEB5DA8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7D7209-99EA-594A-95FC-08094D89FD14}" type="datetimeFigureOut">
              <a:rPr lang="en-US" smtClean="0"/>
              <a:t>11/8/20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5F4745AA-55EB-1E43-8A62-98DCEBE7A37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6A545935-D59B-6642-BFD5-745FBB17CC7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369B77-044D-124A-9B71-5FAD3760482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1627982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5DC8B44-46C4-A642-B076-E3A04084548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6D354F3F-0730-424D-9004-824505697FE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7D7209-99EA-594A-95FC-08094D89FD14}" type="datetimeFigureOut">
              <a:rPr lang="en-US" smtClean="0"/>
              <a:t>11/8/20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B0765C4E-0EC3-F641-996E-256F2A267E1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325FD991-0C90-4347-B862-99E53955B71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369B77-044D-124A-9B71-5FAD3760482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0296120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DFC05DAC-2EBE-6D4A-84C0-FE751E46E4D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7D7209-99EA-594A-95FC-08094D89FD14}" type="datetimeFigureOut">
              <a:rPr lang="en-US" smtClean="0"/>
              <a:t>11/8/20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5267851C-0E55-C240-AAAB-6E90FA8274C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85E7DD53-5517-F648-B80F-55D63A53822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369B77-044D-124A-9B71-5FAD3760482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6660353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652DBE9-F677-D848-8693-5BB42792920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42E4294-1E79-7846-B1DA-70C3BDC16E0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46E26BA8-6077-A141-8F47-02B111BA9CFA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DDE2E50A-9B4C-7743-B2A4-38FC23CA79A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7D7209-99EA-594A-95FC-08094D89FD14}" type="datetimeFigureOut">
              <a:rPr lang="en-US" smtClean="0"/>
              <a:t>11/8/20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510E8BB5-A0E8-BE4E-947E-CF534AE9A2E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1CC1B649-83B9-A543-AA76-A269C85C6E8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369B77-044D-124A-9B71-5FAD3760482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956474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987320D-8843-2A40-B893-EB0266AE051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843E38B5-9BA2-F24C-B18B-FDFBF93E1CE3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90DEE49B-E85C-BF4F-A7C2-5E116158D6EC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ADB078C8-35A2-2341-9EB0-88F4DAC7B79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7D7209-99EA-594A-95FC-08094D89FD14}" type="datetimeFigureOut">
              <a:rPr lang="en-US" smtClean="0"/>
              <a:t>11/8/20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954AC5ED-E3F6-C74C-979B-15394C2C03F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1A8EA036-9C54-104C-AD36-9F1F75453A7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369B77-044D-124A-9B71-5FAD3760482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4686981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19EADAA-3B2C-9240-B982-42DB2BAD669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996FA94B-5493-0347-BD91-E597768770F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EEB388B-BCFC-064D-9B82-6FA1D0DCB5D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7D7209-99EA-594A-95FC-08094D89FD14}" type="datetimeFigureOut">
              <a:rPr lang="en-US" smtClean="0"/>
              <a:t>11/8/20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3597720-4DA0-EA40-83B5-DA67A3093A1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3513A07-FBF2-784C-8C31-C3400EC16D2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369B77-044D-124A-9B71-5FAD3760482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4219840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FEB28FE2-2E4F-824D-8FBE-9F7302768C41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327B775D-CEAA-AE42-B02B-558562FA43EE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0846BD5-07E5-424F-AF8A-E46C4245BE1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7D7209-99EA-594A-95FC-08094D89FD14}" type="datetimeFigureOut">
              <a:rPr lang="en-US" smtClean="0"/>
              <a:t>11/8/20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CB9B64E-A792-A442-8DEA-7E95098FF98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07C056A-04C2-C54A-9D9E-8BA86FC5AFF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369B77-044D-124A-9B71-5FAD3760482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0771080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BE27E96B-5E82-EA4D-A18A-0968EBE5C2E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8B166CC1-18C1-D549-A218-69B9BC5AAA7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A2EBDC6-50E9-4E49-B146-2E77EA381F62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97D7209-99EA-594A-95FC-08094D89FD14}" type="datetimeFigureOut">
              <a:rPr lang="en-US" smtClean="0"/>
              <a:t>11/8/20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7E1F6BB-0D24-6A4E-A989-2A9FF87E9486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F8597F6-9D0A-7C41-92C9-DC3F4523814A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369B77-044D-124A-9B71-5FAD3760482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6749189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tiff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65DD268C-DE2A-994A-9B6D-66FB86F621F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23950" y="546100"/>
            <a:ext cx="9944100" cy="5765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63212938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</TotalTime>
  <Words>0</Words>
  <Application>Microsoft Macintosh PowerPoint</Application>
  <PresentationFormat>Widescreen</PresentationFormat>
  <Paragraphs>0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5" baseType="lpstr">
      <vt:lpstr>Arial</vt:lpstr>
      <vt:lpstr>Calibri</vt:lpstr>
      <vt:lpstr>Calibri Light</vt:lpstr>
      <vt:lpstr>Office Theme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Alexander Gilchrist-Hawke</dc:creator>
  <cp:lastModifiedBy>Alexander Gilchrist-Hawke</cp:lastModifiedBy>
  <cp:revision>1</cp:revision>
  <dcterms:created xsi:type="dcterms:W3CDTF">2020-11-08T13:50:47Z</dcterms:created>
  <dcterms:modified xsi:type="dcterms:W3CDTF">2020-11-08T13:52:26Z</dcterms:modified>
</cp:coreProperties>
</file>