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87" r:id="rId17"/>
    <p:sldId id="288" r:id="rId18"/>
    <p:sldId id="289" r:id="rId19"/>
    <p:sldId id="290" r:id="rId20"/>
    <p:sldId id="291" r:id="rId21"/>
    <p:sldId id="292" r:id="rId22"/>
    <p:sldId id="293" r:id="rId23"/>
    <p:sldId id="294" r:id="rId24"/>
    <p:sldId id="267" r:id="rId2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Twinkl" panose="020B0604020202020204" charset="0"/>
      <p:regular r:id="rId32"/>
      <p:bold r:id="rId3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1AA9F"/>
    <a:srgbClr val="7C6653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1364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22/03/2020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22/03/2020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Once upon a time there was a boy called Jack.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6264" y="1765825"/>
            <a:ext cx="2112600" cy="4236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Jack lived in a cottage with his mother.</a:t>
            </a:r>
          </a:p>
          <a:p>
            <a:pPr algn="ctr"/>
            <a:r>
              <a:rPr lang="en-US" dirty="0"/>
              <a:t>They were very poor and their most valuable possession was a cow.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46506"/>
          <a:stretch/>
        </p:blipFill>
        <p:spPr>
          <a:xfrm>
            <a:off x="755650" y="1537300"/>
            <a:ext cx="7632700" cy="455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541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One day, Jack’s mother asked him to take the cow to market to sell.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091" y="2057518"/>
            <a:ext cx="4350539" cy="4035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7545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On the way, Jack met a man who gave him some magic beans </a:t>
            </a:r>
            <a:br>
              <a:rPr lang="en-GB" altLang="en-US" dirty="0"/>
            </a:br>
            <a:r>
              <a:rPr lang="en-GB" altLang="en-US" dirty="0"/>
              <a:t>in exchange for the cow.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47"/>
          <a:stretch/>
        </p:blipFill>
        <p:spPr>
          <a:xfrm>
            <a:off x="436227" y="1382216"/>
            <a:ext cx="8254767" cy="4999799"/>
          </a:xfrm>
          <a:prstGeom prst="roundRect">
            <a:avLst>
              <a:gd name="adj" fmla="val 2908"/>
            </a:avLst>
          </a:prstGeom>
        </p:spPr>
      </p:pic>
    </p:spTree>
    <p:extLst>
      <p:ext uri="{BB962C8B-B14F-4D97-AF65-F5344CB8AC3E}">
        <p14:creationId xmlns:p14="http://schemas.microsoft.com/office/powerpoint/2010/main" val="15857841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When Jack came home with the beans his mother was angry. </a:t>
            </a:r>
            <a:br>
              <a:rPr lang="en-GB" altLang="en-US" dirty="0"/>
            </a:br>
            <a:r>
              <a:rPr lang="en-GB" altLang="en-US" dirty="0"/>
              <a:t>She threw the beans out of the window and sent him to bed.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985" y="1753299"/>
            <a:ext cx="3461414" cy="4339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1163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49" y="1404889"/>
            <a:ext cx="540186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altLang="en-US" dirty="0"/>
              <a:t>The next morning, Jack looked out of the window.</a:t>
            </a:r>
            <a:br>
              <a:rPr lang="en-GB" altLang="en-US" dirty="0"/>
            </a:br>
            <a:r>
              <a:rPr lang="en-GB" altLang="en-US" dirty="0"/>
              <a:t>A giant beanstalk had grown in the garden!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4773" y="418674"/>
            <a:ext cx="4169477" cy="6577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0334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8"/>
            <a:ext cx="5519315" cy="54974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altLang="en-US" dirty="0"/>
              <a:t>Jack decided to climb the beanstalk. It was so tall it went right up to the sky and through the clouds.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2006" y="-1362544"/>
            <a:ext cx="3801994" cy="8849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2190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When Jack finally reached the top, he saw an enormous castle.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971" b="6103"/>
          <a:stretch/>
        </p:blipFill>
        <p:spPr>
          <a:xfrm>
            <a:off x="755650" y="1243564"/>
            <a:ext cx="7632700" cy="4849261"/>
          </a:xfrm>
          <a:prstGeom prst="roundRect">
            <a:avLst>
              <a:gd name="adj" fmla="val 5595"/>
            </a:avLst>
          </a:prstGeom>
        </p:spPr>
      </p:pic>
    </p:spTree>
    <p:extLst>
      <p:ext uri="{BB962C8B-B14F-4D97-AF65-F5344CB8AC3E}">
        <p14:creationId xmlns:p14="http://schemas.microsoft.com/office/powerpoint/2010/main" val="40489550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Jack decided to go inside; all the furniture was huge!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75" b="21392"/>
          <a:stretch/>
        </p:blipFill>
        <p:spPr>
          <a:xfrm>
            <a:off x="755650" y="1350628"/>
            <a:ext cx="7632700" cy="4742198"/>
          </a:xfrm>
          <a:prstGeom prst="roundRect">
            <a:avLst>
              <a:gd name="adj" fmla="val 4638"/>
            </a:avLst>
          </a:prstGeom>
        </p:spPr>
      </p:pic>
    </p:spTree>
    <p:extLst>
      <p:ext uri="{BB962C8B-B14F-4D97-AF65-F5344CB8AC3E}">
        <p14:creationId xmlns:p14="http://schemas.microsoft.com/office/powerpoint/2010/main" val="1423749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Suddenly, Jack heard a loud noise.</a:t>
            </a:r>
            <a:br>
              <a:rPr lang="en-GB" altLang="en-US" dirty="0"/>
            </a:br>
            <a:r>
              <a:rPr lang="en-GB" altLang="en-US" dirty="0"/>
              <a:t>He ran into a cupboard to hide.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04" b="22198"/>
          <a:stretch/>
        </p:blipFill>
        <p:spPr>
          <a:xfrm>
            <a:off x="755649" y="1711354"/>
            <a:ext cx="6735720" cy="4381472"/>
          </a:xfrm>
          <a:prstGeom prst="roundRect">
            <a:avLst>
              <a:gd name="adj" fmla="val 3073"/>
            </a:avLst>
          </a:prstGeom>
        </p:spPr>
      </p:pic>
      <p:sp>
        <p:nvSpPr>
          <p:cNvPr id="3" name="Rounded Rectangle 2"/>
          <p:cNvSpPr/>
          <p:nvPr/>
        </p:nvSpPr>
        <p:spPr>
          <a:xfrm>
            <a:off x="6937695" y="1711354"/>
            <a:ext cx="1450656" cy="4381471"/>
          </a:xfrm>
          <a:prstGeom prst="roundRect">
            <a:avLst>
              <a:gd name="adj" fmla="val 9728"/>
            </a:avLst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9736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1" y="76517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An enormous giant came into the room.</a:t>
            </a:r>
            <a:br>
              <a:rPr lang="en-GB" altLang="en-US" dirty="0"/>
            </a:br>
            <a:r>
              <a:rPr lang="en-GB" altLang="en-US" dirty="0"/>
              <a:t>“Fee, Fi, </a:t>
            </a:r>
            <a:r>
              <a:rPr lang="en-GB" altLang="en-US" dirty="0" err="1"/>
              <a:t>Fo</a:t>
            </a:r>
            <a:r>
              <a:rPr lang="en-GB" altLang="en-US" dirty="0"/>
              <a:t>, </a:t>
            </a:r>
            <a:r>
              <a:rPr lang="en-GB" altLang="en-US" dirty="0" err="1"/>
              <a:t>Fum</a:t>
            </a:r>
            <a:r>
              <a:rPr lang="en-GB" altLang="en-US" dirty="0"/>
              <a:t>, I smell the blood of an Englishman!” he bellowed.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3048">
            <a:off x="2019435" y="1599431"/>
            <a:ext cx="5105129" cy="5512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3402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690381" y="4408414"/>
            <a:ext cx="5763237" cy="1791050"/>
          </a:xfrm>
          <a:prstGeom prst="ellipse">
            <a:avLst/>
          </a:prstGeom>
          <a:solidFill>
            <a:srgbClr val="B1AA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755650" y="5142452"/>
            <a:ext cx="7632700" cy="734038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The giant sat down at the table. </a:t>
            </a:r>
            <a:br>
              <a:rPr lang="en-GB" altLang="en-US" dirty="0"/>
            </a:br>
            <a:r>
              <a:rPr lang="en-GB" altLang="en-US" dirty="0"/>
              <a:t>On the table was a hen and a golden harp.</a:t>
            </a:r>
            <a:endParaRPr lang="en-GB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755650" y="5142451"/>
            <a:ext cx="76327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39"/>
          <a:stretch/>
        </p:blipFill>
        <p:spPr>
          <a:xfrm>
            <a:off x="2469414" y="1696305"/>
            <a:ext cx="4205172" cy="4612420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755650" y="5574687"/>
            <a:ext cx="7632700" cy="734038"/>
          </a:xfrm>
          <a:prstGeom prst="round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7452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“Lay!” said the giant.</a:t>
            </a:r>
            <a:br>
              <a:rPr lang="en-GB" altLang="en-US" dirty="0"/>
            </a:br>
            <a:r>
              <a:rPr lang="en-GB" altLang="en-US" dirty="0"/>
              <a:t>The hen laid an egg; it was made out of solid gold.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178" y="1838167"/>
            <a:ext cx="3821643" cy="3929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8044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5142451"/>
            <a:ext cx="7632700" cy="528507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755650" y="5142451"/>
            <a:ext cx="76327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755650" y="76517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“Sing!” said the giant.</a:t>
            </a:r>
            <a:br>
              <a:rPr lang="en-GB" altLang="en-US" dirty="0"/>
            </a:br>
            <a:r>
              <a:rPr lang="en-GB" altLang="en-US" dirty="0"/>
              <a:t>The harp sang; the giant fell asleep.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8" b="2292"/>
          <a:stretch/>
        </p:blipFill>
        <p:spPr>
          <a:xfrm>
            <a:off x="1333570" y="427838"/>
            <a:ext cx="4392635" cy="5880887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755650" y="5469622"/>
            <a:ext cx="7632700" cy="839103"/>
          </a:xfrm>
          <a:prstGeom prst="round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438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Jack jumped out of the cupboard and took the hen and the harp.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210" y="1472420"/>
            <a:ext cx="4117580" cy="4620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0517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As Jack ran the harp cried, “Help, master!”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367" y="1659243"/>
            <a:ext cx="4649728" cy="4433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8370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The giant woke up and called, “Fee, Fi, </a:t>
            </a:r>
            <a:r>
              <a:rPr lang="en-GB" altLang="en-US" dirty="0" err="1"/>
              <a:t>Fo</a:t>
            </a:r>
            <a:r>
              <a:rPr lang="en-GB" altLang="en-US" dirty="0"/>
              <a:t>, </a:t>
            </a:r>
            <a:r>
              <a:rPr lang="en-GB" altLang="en-US" dirty="0" err="1"/>
              <a:t>Fum</a:t>
            </a:r>
            <a:r>
              <a:rPr lang="en-GB" altLang="en-US" dirty="0"/>
              <a:t>, I smell the blood of an Englishman!” He chased Jack to the top of the beanstalk.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58"/>
          <a:stretch/>
        </p:blipFill>
        <p:spPr>
          <a:xfrm>
            <a:off x="755650" y="1546103"/>
            <a:ext cx="7632700" cy="4546722"/>
          </a:xfrm>
          <a:prstGeom prst="roundRect">
            <a:avLst>
              <a:gd name="adj" fmla="val 5597"/>
            </a:avLst>
          </a:prstGeom>
        </p:spPr>
      </p:pic>
    </p:spTree>
    <p:extLst>
      <p:ext uri="{BB962C8B-B14F-4D97-AF65-F5344CB8AC3E}">
        <p14:creationId xmlns:p14="http://schemas.microsoft.com/office/powerpoint/2010/main" val="39366131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Jack climbed down the beanstalk and the giant followed him.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59"/>
          <a:stretch/>
        </p:blipFill>
        <p:spPr>
          <a:xfrm>
            <a:off x="755650" y="1276286"/>
            <a:ext cx="7632700" cy="4816539"/>
          </a:xfrm>
          <a:prstGeom prst="roundRect">
            <a:avLst>
              <a:gd name="adj" fmla="val 5694"/>
            </a:avLst>
          </a:prstGeom>
        </p:spPr>
      </p:pic>
    </p:spTree>
    <p:extLst>
      <p:ext uri="{BB962C8B-B14F-4D97-AF65-F5344CB8AC3E}">
        <p14:creationId xmlns:p14="http://schemas.microsoft.com/office/powerpoint/2010/main" val="5718913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As Jack got to the bottom of the beanstalk he shouted, “Help!”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843" b="13158"/>
          <a:stretch/>
        </p:blipFill>
        <p:spPr>
          <a:xfrm>
            <a:off x="755650" y="1235587"/>
            <a:ext cx="7632700" cy="4857238"/>
          </a:xfrm>
          <a:prstGeom prst="roundRect">
            <a:avLst>
              <a:gd name="adj" fmla="val 3368"/>
            </a:avLst>
          </a:prstGeom>
        </p:spPr>
      </p:pic>
    </p:spTree>
    <p:extLst>
      <p:ext uri="{BB962C8B-B14F-4D97-AF65-F5344CB8AC3E}">
        <p14:creationId xmlns:p14="http://schemas.microsoft.com/office/powerpoint/2010/main" val="13614310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Jack’s mother came out with an axe.</a:t>
            </a:r>
            <a:br>
              <a:rPr lang="en-GB" altLang="en-US" dirty="0"/>
            </a:br>
            <a:r>
              <a:rPr lang="en-GB" altLang="en-US" dirty="0"/>
              <a:t>She used it to chop the bottom of the beanstalk.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445" y="415680"/>
            <a:ext cx="4205667" cy="5988608"/>
          </a:xfrm>
          <a:prstGeom prst="roundRect">
            <a:avLst>
              <a:gd name="adj" fmla="val 4699"/>
            </a:avLst>
          </a:prstGeom>
        </p:spPr>
      </p:pic>
    </p:spTree>
    <p:extLst>
      <p:ext uri="{BB962C8B-B14F-4D97-AF65-F5344CB8AC3E}">
        <p14:creationId xmlns:p14="http://schemas.microsoft.com/office/powerpoint/2010/main" val="2314408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The giant fell and crashed to the ground.</a:t>
            </a:r>
            <a:br>
              <a:rPr lang="en-GB" altLang="en-US" dirty="0"/>
            </a:br>
            <a:r>
              <a:rPr lang="en-GB" altLang="en-US" dirty="0"/>
              <a:t>He was never seen again.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660" b="2"/>
          <a:stretch/>
        </p:blipFill>
        <p:spPr>
          <a:xfrm>
            <a:off x="755650" y="1535185"/>
            <a:ext cx="7632700" cy="4785919"/>
          </a:xfrm>
          <a:prstGeom prst="roundRect">
            <a:avLst>
              <a:gd name="adj" fmla="val 5273"/>
            </a:avLst>
          </a:prstGeom>
        </p:spPr>
      </p:pic>
    </p:spTree>
    <p:extLst>
      <p:ext uri="{BB962C8B-B14F-4D97-AF65-F5344CB8AC3E}">
        <p14:creationId xmlns:p14="http://schemas.microsoft.com/office/powerpoint/2010/main" val="17956276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With the golden eggs and the magic harp, </a:t>
            </a:r>
          </a:p>
          <a:p>
            <a:pPr algn="ctr"/>
            <a:r>
              <a:rPr lang="en-GB" altLang="en-US" dirty="0"/>
              <a:t>Jack and his mother lived happily ever after.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858" y="1615085"/>
            <a:ext cx="4787513" cy="4693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0198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34</TotalTime>
  <Words>411</Words>
  <Application>Microsoft Office PowerPoint</Application>
  <PresentationFormat>On-screen Show (4:3)</PresentationFormat>
  <Paragraphs>24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Maddison Wells</dc:creator>
  <cp:lastModifiedBy>Leah Hand</cp:lastModifiedBy>
  <cp:revision>4</cp:revision>
  <dcterms:created xsi:type="dcterms:W3CDTF">2019-07-11T07:05:09Z</dcterms:created>
  <dcterms:modified xsi:type="dcterms:W3CDTF">2020-03-22T19:46:48Z</dcterms:modified>
</cp:coreProperties>
</file>