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90" r:id="rId3"/>
    <p:sldId id="291" r:id="rId4"/>
    <p:sldId id="292" r:id="rId5"/>
    <p:sldId id="293" r:id="rId6"/>
    <p:sldId id="26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4598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200" d="100"/>
          <a:sy n="200" d="100"/>
        </p:scale>
        <p:origin x="-1152" y="-104"/>
      </p:cViewPr>
      <p:guideLst>
        <p:guide orient="horz" pos="2183"/>
        <p:guide orient="horz" pos="3974"/>
        <p:guide orient="horz" pos="323"/>
        <p:guide orient="horz" pos="482"/>
        <p:guide orient="horz" pos="3838"/>
        <p:guide pos="2880"/>
        <p:guide pos="340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43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23/01/21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5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6.png"/><Relationship Id="rId8" Type="http://schemas.openxmlformats.org/officeDocument/2006/relationships/image" Target="../media/image9.png"/><Relationship Id="rId9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A49817ED-4FE1-4ED5-AD42-A8FA50017D75}"/>
              </a:ext>
            </a:extLst>
          </p:cNvPr>
          <p:cNvGrpSpPr/>
          <p:nvPr/>
        </p:nvGrpSpPr>
        <p:grpSpPr>
          <a:xfrm rot="892853">
            <a:off x="2468087" y="4426474"/>
            <a:ext cx="1367400" cy="1559501"/>
            <a:chOff x="3882141" y="4525055"/>
            <a:chExt cx="1367400" cy="1559501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8C7E5D2D-DBA7-4847-B6EF-B499EB0CA7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141" y="4525055"/>
              <a:ext cx="1187790" cy="1559501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EF73D5E6-32D6-4009-8F22-4660CB1970AE}"/>
                </a:ext>
              </a:extLst>
            </p:cNvPr>
            <p:cNvSpPr txBox="1"/>
            <p:nvPr/>
          </p:nvSpPr>
          <p:spPr>
            <a:xfrm rot="20707147">
              <a:off x="3899174" y="4937471"/>
              <a:ext cx="13503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down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13ED305-B482-41CB-ACBA-983351318273}"/>
              </a:ext>
            </a:extLst>
          </p:cNvPr>
          <p:cNvGrpSpPr/>
          <p:nvPr/>
        </p:nvGrpSpPr>
        <p:grpSpPr>
          <a:xfrm>
            <a:off x="1086297" y="2997873"/>
            <a:ext cx="1476689" cy="1719672"/>
            <a:chOff x="4333290" y="2374709"/>
            <a:chExt cx="1476689" cy="171967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D5D0407A-AC92-4E7E-87B4-7312DE2ADE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3290" y="2374709"/>
              <a:ext cx="1309785" cy="1719672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29746CCB-25E6-4CD5-9553-E4BCF4D48E47}"/>
                </a:ext>
              </a:extLst>
            </p:cNvPr>
            <p:cNvSpPr txBox="1"/>
            <p:nvPr/>
          </p:nvSpPr>
          <p:spPr>
            <a:xfrm>
              <a:off x="4506087" y="2883675"/>
              <a:ext cx="13038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cow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7D9B1AE4-C901-4467-9CDC-AEB649CB083B}"/>
              </a:ext>
            </a:extLst>
          </p:cNvPr>
          <p:cNvGrpSpPr/>
          <p:nvPr/>
        </p:nvGrpSpPr>
        <p:grpSpPr>
          <a:xfrm rot="952279">
            <a:off x="6848933" y="612020"/>
            <a:ext cx="1543792" cy="1935532"/>
            <a:chOff x="5522592" y="4077330"/>
            <a:chExt cx="1543792" cy="1935532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FD4BDC6B-6A74-4810-AC9A-F6231F428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2748">
              <a:off x="5522592" y="4077330"/>
              <a:ext cx="1474193" cy="1935532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E0247E91-8B86-46A0-9D86-F1735965BEC3}"/>
                </a:ext>
              </a:extLst>
            </p:cNvPr>
            <p:cNvSpPr txBox="1"/>
            <p:nvPr/>
          </p:nvSpPr>
          <p:spPr>
            <a:xfrm rot="20647721">
              <a:off x="5605315" y="4610843"/>
              <a:ext cx="146106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flower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03B42101-0C09-4273-B3AB-125BC1A43D3A}"/>
              </a:ext>
            </a:extLst>
          </p:cNvPr>
          <p:cNvGrpSpPr/>
          <p:nvPr/>
        </p:nvGrpSpPr>
        <p:grpSpPr>
          <a:xfrm>
            <a:off x="5167607" y="1268024"/>
            <a:ext cx="1248376" cy="1559501"/>
            <a:chOff x="6763043" y="2722981"/>
            <a:chExt cx="1248376" cy="155950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D34DA44-9EBF-4F35-AB29-44282F945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89698">
              <a:off x="6763043" y="2722981"/>
              <a:ext cx="1187790" cy="1559501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EB8D3F9A-6A0C-4AAE-8E9E-86A768C81FB7}"/>
                </a:ext>
              </a:extLst>
            </p:cNvPr>
            <p:cNvSpPr txBox="1"/>
            <p:nvPr/>
          </p:nvSpPr>
          <p:spPr>
            <a:xfrm>
              <a:off x="6819407" y="3140743"/>
              <a:ext cx="119201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how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A675CC6-14EF-44DA-B55D-F0B9E9C590E5}"/>
              </a:ext>
            </a:extLst>
          </p:cNvPr>
          <p:cNvGrpSpPr/>
          <p:nvPr/>
        </p:nvGrpSpPr>
        <p:grpSpPr>
          <a:xfrm>
            <a:off x="3557254" y="2621153"/>
            <a:ext cx="1747529" cy="1962492"/>
            <a:chOff x="5291427" y="684721"/>
            <a:chExt cx="1747529" cy="1962492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B5527850-63C2-4880-A9A6-69BF9AB03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58176">
              <a:off x="5291427" y="684721"/>
              <a:ext cx="1494728" cy="1962492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0F5B95F2-9BD5-4EDF-BCF9-2745A61BD01D}"/>
                </a:ext>
              </a:extLst>
            </p:cNvPr>
            <p:cNvSpPr txBox="1"/>
            <p:nvPr/>
          </p:nvSpPr>
          <p:spPr>
            <a:xfrm>
              <a:off x="5349159" y="1232200"/>
              <a:ext cx="16897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powder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7936A4E-6B5B-4528-903F-4ACA425DE018}"/>
              </a:ext>
            </a:extLst>
          </p:cNvPr>
          <p:cNvGrpSpPr/>
          <p:nvPr/>
        </p:nvGrpSpPr>
        <p:grpSpPr>
          <a:xfrm>
            <a:off x="4981275" y="4316919"/>
            <a:ext cx="1194394" cy="1559501"/>
            <a:chOff x="7228380" y="4709186"/>
            <a:chExt cx="1194394" cy="155950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xmlns="" id="{D5AC0A4A-F3C4-4D5C-BC2B-8E414C928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3980">
              <a:off x="7228380" y="4709186"/>
              <a:ext cx="1187791" cy="1559501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725E40D7-E93B-4595-BDD8-533F21F5A2C4}"/>
                </a:ext>
              </a:extLst>
            </p:cNvPr>
            <p:cNvSpPr txBox="1"/>
            <p:nvPr/>
          </p:nvSpPr>
          <p:spPr>
            <a:xfrm>
              <a:off x="7407138" y="5079610"/>
              <a:ext cx="10156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owl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590DF74E-5B28-4B54-8F5E-AF1407972CEE}"/>
              </a:ext>
            </a:extLst>
          </p:cNvPr>
          <p:cNvGrpSpPr/>
          <p:nvPr/>
        </p:nvGrpSpPr>
        <p:grpSpPr>
          <a:xfrm>
            <a:off x="7126228" y="3915096"/>
            <a:ext cx="1265205" cy="1559501"/>
            <a:chOff x="7146845" y="657692"/>
            <a:chExt cx="1265205" cy="1559501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CAB2D121-32D7-443D-9034-FFB3535AF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84100">
              <a:off x="7146845" y="657692"/>
              <a:ext cx="1187790" cy="1559501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998A9A5C-DDD6-42AE-A2D7-7BF47863D8BC}"/>
                </a:ext>
              </a:extLst>
            </p:cNvPr>
            <p:cNvSpPr txBox="1"/>
            <p:nvPr/>
          </p:nvSpPr>
          <p:spPr>
            <a:xfrm>
              <a:off x="7223633" y="1072222"/>
              <a:ext cx="11884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town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96A52730-DB61-4A99-BA25-8F084DD138D8}"/>
              </a:ext>
            </a:extLst>
          </p:cNvPr>
          <p:cNvGrpSpPr/>
          <p:nvPr/>
        </p:nvGrpSpPr>
        <p:grpSpPr>
          <a:xfrm>
            <a:off x="981097" y="844027"/>
            <a:ext cx="3289313" cy="1945896"/>
            <a:chOff x="981097" y="844027"/>
            <a:chExt cx="3289313" cy="19458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63E9848-DC04-43BA-B2BE-0EFE06CB1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097" y="844027"/>
              <a:ext cx="3289313" cy="1945896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10210635-D73C-4E5F-83F5-827057FBFDA3}"/>
                </a:ext>
              </a:extLst>
            </p:cNvPr>
            <p:cNvSpPr txBox="1"/>
            <p:nvPr/>
          </p:nvSpPr>
          <p:spPr>
            <a:xfrm>
              <a:off x="1706370" y="1383353"/>
              <a:ext cx="177343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7200" b="1" dirty="0" err="1" smtClean="0">
                  <a:solidFill>
                    <a:srgbClr val="1C1C1C"/>
                  </a:solidFill>
                  <a:ea typeface="+mj-ea"/>
                  <a:cs typeface="+mj-cs"/>
                </a:rPr>
                <a:t>ow</a:t>
              </a:r>
              <a:endParaRPr lang="en-GB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D2728155-B98A-4402-88A4-4F7D57A078BC}"/>
              </a:ext>
            </a:extLst>
          </p:cNvPr>
          <p:cNvGrpSpPr/>
          <p:nvPr/>
        </p:nvGrpSpPr>
        <p:grpSpPr>
          <a:xfrm>
            <a:off x="6201765" y="2594091"/>
            <a:ext cx="1284422" cy="1559501"/>
            <a:chOff x="2652278" y="3111136"/>
            <a:chExt cx="1284422" cy="1559501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023B0C93-A69B-4B82-AD36-0A25E8247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59828">
              <a:off x="2652278" y="3111136"/>
              <a:ext cx="1187790" cy="1559501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2DF5157E-80BF-41E4-AA92-8B0420E68FF9}"/>
                </a:ext>
              </a:extLst>
            </p:cNvPr>
            <p:cNvSpPr txBox="1"/>
            <p:nvPr/>
          </p:nvSpPr>
          <p:spPr>
            <a:xfrm>
              <a:off x="2677091" y="3489653"/>
              <a:ext cx="12596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gown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Rectangle: Rounded Corners 49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D9CF768F-D213-4C4B-8243-62607FD9404D}"/>
              </a:ext>
            </a:extLst>
          </p:cNvPr>
          <p:cNvSpPr/>
          <p:nvPr/>
        </p:nvSpPr>
        <p:spPr>
          <a:xfrm>
            <a:off x="6876323" y="5634424"/>
            <a:ext cx="1519745" cy="466790"/>
          </a:xfrm>
          <a:prstGeom prst="roundRect">
            <a:avLst/>
          </a:prstGeom>
          <a:solidFill>
            <a:srgbClr val="3459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8266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94418F33-E60E-40B6-8186-C988E8E1ED7F}"/>
              </a:ext>
            </a:extLst>
          </p:cNvPr>
          <p:cNvGrpSpPr/>
          <p:nvPr/>
        </p:nvGrpSpPr>
        <p:grpSpPr>
          <a:xfrm rot="761093">
            <a:off x="2862244" y="2937626"/>
            <a:ext cx="1304088" cy="1712192"/>
            <a:chOff x="2629186" y="3258935"/>
            <a:chExt cx="1176021" cy="154404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8394DD21-45DC-4BEB-B640-39FE8B784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59828">
              <a:off x="2629186" y="3258935"/>
              <a:ext cx="1176021" cy="1544048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64B17B44-0450-4389-B749-D834A2AFB552}"/>
                </a:ext>
              </a:extLst>
            </p:cNvPr>
            <p:cNvSpPr txBox="1"/>
            <p:nvPr/>
          </p:nvSpPr>
          <p:spPr>
            <a:xfrm rot="20838907">
              <a:off x="2835959" y="3684456"/>
              <a:ext cx="855712" cy="5273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coil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9F1586F1-2BD5-474A-AE96-2A9EA82A2526}"/>
              </a:ext>
            </a:extLst>
          </p:cNvPr>
          <p:cNvGrpSpPr/>
          <p:nvPr/>
        </p:nvGrpSpPr>
        <p:grpSpPr>
          <a:xfrm>
            <a:off x="785624" y="2904797"/>
            <a:ext cx="1502728" cy="1724741"/>
            <a:chOff x="921520" y="4023667"/>
            <a:chExt cx="1502728" cy="1724741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xmlns="" id="{D4B4B803-6692-4E70-933B-B36244A5C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22182">
              <a:off x="921520" y="4023667"/>
              <a:ext cx="1313646" cy="1724741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26E9E4EE-A46D-4894-86D7-0B8C8C053512}"/>
                </a:ext>
              </a:extLst>
            </p:cNvPr>
            <p:cNvSpPr txBox="1"/>
            <p:nvPr/>
          </p:nvSpPr>
          <p:spPr>
            <a:xfrm>
              <a:off x="1032531" y="4519462"/>
              <a:ext cx="13917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toilet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A49817ED-4FE1-4ED5-AD42-A8FA50017D75}"/>
              </a:ext>
            </a:extLst>
          </p:cNvPr>
          <p:cNvGrpSpPr/>
          <p:nvPr/>
        </p:nvGrpSpPr>
        <p:grpSpPr>
          <a:xfrm rot="892853">
            <a:off x="4003792" y="4448078"/>
            <a:ext cx="1362890" cy="1559501"/>
            <a:chOff x="3882141" y="4525055"/>
            <a:chExt cx="1362890" cy="1559501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8C7E5D2D-DBA7-4847-B6EF-B499EB0CA7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141" y="4525055"/>
              <a:ext cx="1187790" cy="1559501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EF73D5E6-32D6-4009-8F22-4660CB1970AE}"/>
                </a:ext>
              </a:extLst>
            </p:cNvPr>
            <p:cNvSpPr txBox="1"/>
            <p:nvPr/>
          </p:nvSpPr>
          <p:spPr>
            <a:xfrm rot="20707147">
              <a:off x="4030073" y="4868842"/>
              <a:ext cx="12149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join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7D9B1AE4-C901-4467-9CDC-AEB649CB083B}"/>
              </a:ext>
            </a:extLst>
          </p:cNvPr>
          <p:cNvGrpSpPr/>
          <p:nvPr/>
        </p:nvGrpSpPr>
        <p:grpSpPr>
          <a:xfrm rot="940571">
            <a:off x="6792526" y="3957395"/>
            <a:ext cx="1481470" cy="1559501"/>
            <a:chOff x="5536215" y="4067695"/>
            <a:chExt cx="1481470" cy="1559501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FD4BDC6B-6A74-4810-AC9A-F6231F428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2748">
              <a:off x="5536215" y="4067695"/>
              <a:ext cx="1187790" cy="1559501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E0247E91-8B86-46A0-9D86-F1735965BEC3}"/>
                </a:ext>
              </a:extLst>
            </p:cNvPr>
            <p:cNvSpPr txBox="1"/>
            <p:nvPr/>
          </p:nvSpPr>
          <p:spPr>
            <a:xfrm rot="20659429">
              <a:off x="5760267" y="4406233"/>
              <a:ext cx="12574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foil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03B42101-0C09-4273-B3AB-125BC1A43D3A}"/>
              </a:ext>
            </a:extLst>
          </p:cNvPr>
          <p:cNvGrpSpPr/>
          <p:nvPr/>
        </p:nvGrpSpPr>
        <p:grpSpPr>
          <a:xfrm>
            <a:off x="6302571" y="748121"/>
            <a:ext cx="1289733" cy="1559501"/>
            <a:chOff x="6763043" y="2722981"/>
            <a:chExt cx="1289733" cy="155950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D34DA44-9EBF-4F35-AB29-44282F945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89698">
              <a:off x="6763043" y="2722981"/>
              <a:ext cx="1187790" cy="1559501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EB8D3F9A-6A0C-4AAE-8E9E-86A768C81FB7}"/>
                </a:ext>
              </a:extLst>
            </p:cNvPr>
            <p:cNvSpPr txBox="1"/>
            <p:nvPr/>
          </p:nvSpPr>
          <p:spPr>
            <a:xfrm>
              <a:off x="6860764" y="3150746"/>
              <a:ext cx="119201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soil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A675CC6-14EF-44DA-B55D-F0B9E9C590E5}"/>
              </a:ext>
            </a:extLst>
          </p:cNvPr>
          <p:cNvGrpSpPr/>
          <p:nvPr/>
        </p:nvGrpSpPr>
        <p:grpSpPr>
          <a:xfrm>
            <a:off x="5185295" y="2982414"/>
            <a:ext cx="1458923" cy="1687988"/>
            <a:chOff x="5395965" y="821973"/>
            <a:chExt cx="1458923" cy="1687988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B5527850-63C2-4880-A9A6-69BF9AB03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63965">
              <a:off x="5395965" y="821973"/>
              <a:ext cx="1285652" cy="1687988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0F5B95F2-9BD5-4EDF-BCF9-2745A61BD01D}"/>
                </a:ext>
              </a:extLst>
            </p:cNvPr>
            <p:cNvSpPr txBox="1"/>
            <p:nvPr/>
          </p:nvSpPr>
          <p:spPr>
            <a:xfrm>
              <a:off x="5597348" y="1266401"/>
              <a:ext cx="12575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coin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7936A4E-6B5B-4528-903F-4ACA425DE018}"/>
              </a:ext>
            </a:extLst>
          </p:cNvPr>
          <p:cNvGrpSpPr/>
          <p:nvPr/>
        </p:nvGrpSpPr>
        <p:grpSpPr>
          <a:xfrm>
            <a:off x="7249644" y="2150263"/>
            <a:ext cx="1187791" cy="1559501"/>
            <a:chOff x="7228380" y="4709186"/>
            <a:chExt cx="1187791" cy="155950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xmlns="" id="{D5AC0A4A-F3C4-4D5C-BC2B-8E414C928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3980">
              <a:off x="7228380" y="4709186"/>
              <a:ext cx="1187791" cy="1559501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725E40D7-E93B-4595-BDD8-533F21F5A2C4}"/>
                </a:ext>
              </a:extLst>
            </p:cNvPr>
            <p:cNvSpPr txBox="1"/>
            <p:nvPr/>
          </p:nvSpPr>
          <p:spPr>
            <a:xfrm>
              <a:off x="7395841" y="5119587"/>
              <a:ext cx="10156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boil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590DF74E-5B28-4B54-8F5E-AF1407972CEE}"/>
              </a:ext>
            </a:extLst>
          </p:cNvPr>
          <p:cNvGrpSpPr/>
          <p:nvPr/>
        </p:nvGrpSpPr>
        <p:grpSpPr>
          <a:xfrm>
            <a:off x="4717636" y="1278697"/>
            <a:ext cx="1370325" cy="1559501"/>
            <a:chOff x="7146845" y="657692"/>
            <a:chExt cx="1370325" cy="1559501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CAB2D121-32D7-443D-9034-FFB3535AF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84100">
              <a:off x="7146845" y="657692"/>
              <a:ext cx="1187790" cy="1559501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998A9A5C-DDD6-42AE-A2D7-7BF47863D8BC}"/>
                </a:ext>
              </a:extLst>
            </p:cNvPr>
            <p:cNvSpPr txBox="1"/>
            <p:nvPr/>
          </p:nvSpPr>
          <p:spPr>
            <a:xfrm>
              <a:off x="7328753" y="1047912"/>
              <a:ext cx="11884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toil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96A52730-DB61-4A99-BA25-8F084DD138D8}"/>
              </a:ext>
            </a:extLst>
          </p:cNvPr>
          <p:cNvGrpSpPr/>
          <p:nvPr/>
        </p:nvGrpSpPr>
        <p:grpSpPr>
          <a:xfrm>
            <a:off x="981097" y="844027"/>
            <a:ext cx="3289313" cy="1945896"/>
            <a:chOff x="981097" y="844027"/>
            <a:chExt cx="3289313" cy="19458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63E9848-DC04-43BA-B2BE-0EFE06CB1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097" y="844027"/>
              <a:ext cx="3289313" cy="1945896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10210635-D73C-4E5F-83F5-827057FBFDA3}"/>
                </a:ext>
              </a:extLst>
            </p:cNvPr>
            <p:cNvSpPr txBox="1"/>
            <p:nvPr/>
          </p:nvSpPr>
          <p:spPr>
            <a:xfrm>
              <a:off x="1981318" y="1381826"/>
              <a:ext cx="122390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7200" b="1" dirty="0">
                  <a:solidFill>
                    <a:srgbClr val="1C1C1C"/>
                  </a:solidFill>
                  <a:ea typeface="+mj-ea"/>
                  <a:cs typeface="+mj-cs"/>
                </a:rPr>
                <a:t>oi</a:t>
              </a:r>
              <a:endParaRPr lang="en-GB" dirty="0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xmlns="" id="{3857C740-A999-4BD8-BAC3-C5EA001DD8BD}"/>
              </a:ext>
            </a:extLst>
          </p:cNvPr>
          <p:cNvGrpSpPr/>
          <p:nvPr/>
        </p:nvGrpSpPr>
        <p:grpSpPr>
          <a:xfrm rot="979029">
            <a:off x="1690383" y="4690421"/>
            <a:ext cx="1050573" cy="1379342"/>
            <a:chOff x="4455429" y="2632758"/>
            <a:chExt cx="940714" cy="1235103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xmlns="" id="{76CD5D3E-15C1-4155-9410-AC77411D236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55956">
              <a:off x="4455429" y="2632758"/>
              <a:ext cx="940714" cy="1235103"/>
            </a:xfrm>
            <a:prstGeom prst="rect">
              <a:avLst/>
            </a:prstGeom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CB72A0C2-CC85-4F74-A7EC-85374D3F5A2D}"/>
                </a:ext>
              </a:extLst>
            </p:cNvPr>
            <p:cNvSpPr txBox="1"/>
            <p:nvPr/>
          </p:nvSpPr>
          <p:spPr>
            <a:xfrm rot="20620971">
              <a:off x="4597651" y="2896203"/>
              <a:ext cx="633475" cy="52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oil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Rectangle: Rounded Corners 49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D9CF768F-D213-4C4B-8243-62607FD9404D}"/>
              </a:ext>
            </a:extLst>
          </p:cNvPr>
          <p:cNvSpPr/>
          <p:nvPr/>
        </p:nvSpPr>
        <p:spPr>
          <a:xfrm>
            <a:off x="6876323" y="5634424"/>
            <a:ext cx="1519745" cy="466790"/>
          </a:xfrm>
          <a:prstGeom prst="roundRect">
            <a:avLst/>
          </a:prstGeom>
          <a:solidFill>
            <a:srgbClr val="3459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471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A49817ED-4FE1-4ED5-AD42-A8FA50017D75}"/>
              </a:ext>
            </a:extLst>
          </p:cNvPr>
          <p:cNvGrpSpPr/>
          <p:nvPr/>
        </p:nvGrpSpPr>
        <p:grpSpPr>
          <a:xfrm rot="892853">
            <a:off x="2483144" y="3165758"/>
            <a:ext cx="1325655" cy="1559501"/>
            <a:chOff x="3882141" y="4525055"/>
            <a:chExt cx="1325655" cy="1559501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8C7E5D2D-DBA7-4847-B6EF-B499EB0CA7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141" y="4525055"/>
              <a:ext cx="1187790" cy="1559501"/>
            </a:xfrm>
            <a:prstGeom prst="rect">
              <a:avLst/>
            </a:prstGeom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EF73D5E6-32D6-4009-8F22-4660CB1970AE}"/>
                </a:ext>
              </a:extLst>
            </p:cNvPr>
            <p:cNvSpPr txBox="1"/>
            <p:nvPr/>
          </p:nvSpPr>
          <p:spPr>
            <a:xfrm rot="20707147">
              <a:off x="3992838" y="4878736"/>
              <a:ext cx="121495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fear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13ED305-B482-41CB-ACBA-983351318273}"/>
              </a:ext>
            </a:extLst>
          </p:cNvPr>
          <p:cNvGrpSpPr/>
          <p:nvPr/>
        </p:nvGrpSpPr>
        <p:grpSpPr>
          <a:xfrm>
            <a:off x="862055" y="4294301"/>
            <a:ext cx="1436112" cy="1719672"/>
            <a:chOff x="4333290" y="2374709"/>
            <a:chExt cx="1436112" cy="171967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D5D0407A-AC92-4E7E-87B4-7312DE2ADE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3290" y="2374709"/>
              <a:ext cx="1309785" cy="1719672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29746CCB-25E6-4CD5-9553-E4BCF4D48E47}"/>
                </a:ext>
              </a:extLst>
            </p:cNvPr>
            <p:cNvSpPr txBox="1"/>
            <p:nvPr/>
          </p:nvSpPr>
          <p:spPr>
            <a:xfrm>
              <a:off x="4465510" y="2807635"/>
              <a:ext cx="13038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near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7D9B1AE4-C901-4467-9CDC-AEB649CB083B}"/>
              </a:ext>
            </a:extLst>
          </p:cNvPr>
          <p:cNvGrpSpPr/>
          <p:nvPr/>
        </p:nvGrpSpPr>
        <p:grpSpPr>
          <a:xfrm rot="1976322">
            <a:off x="3117856" y="4601601"/>
            <a:ext cx="1340851" cy="1559501"/>
            <a:chOff x="5536215" y="4067695"/>
            <a:chExt cx="1340851" cy="1559501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FD4BDC6B-6A74-4810-AC9A-F6231F4288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2748">
              <a:off x="5536215" y="4067695"/>
              <a:ext cx="1187790" cy="1559501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E0247E91-8B86-46A0-9D86-F1735965BEC3}"/>
                </a:ext>
              </a:extLst>
            </p:cNvPr>
            <p:cNvSpPr txBox="1"/>
            <p:nvPr/>
          </p:nvSpPr>
          <p:spPr>
            <a:xfrm rot="19623678">
              <a:off x="5619648" y="4388357"/>
              <a:ext cx="12574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gear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03B42101-0C09-4273-B3AB-125BC1A43D3A}"/>
              </a:ext>
            </a:extLst>
          </p:cNvPr>
          <p:cNvGrpSpPr/>
          <p:nvPr/>
        </p:nvGrpSpPr>
        <p:grpSpPr>
          <a:xfrm>
            <a:off x="6188512" y="1882666"/>
            <a:ext cx="1217104" cy="1559501"/>
            <a:chOff x="6763043" y="2722981"/>
            <a:chExt cx="1217104" cy="155950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D34DA44-9EBF-4F35-AB29-44282F945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089698">
              <a:off x="6763043" y="2722981"/>
              <a:ext cx="1187790" cy="1559501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EB8D3F9A-6A0C-4AAE-8E9E-86A768C81FB7}"/>
                </a:ext>
              </a:extLst>
            </p:cNvPr>
            <p:cNvSpPr txBox="1"/>
            <p:nvPr/>
          </p:nvSpPr>
          <p:spPr>
            <a:xfrm>
              <a:off x="6788135" y="3113773"/>
              <a:ext cx="119201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year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A675CC6-14EF-44DA-B55D-F0B9E9C590E5}"/>
              </a:ext>
            </a:extLst>
          </p:cNvPr>
          <p:cNvGrpSpPr/>
          <p:nvPr/>
        </p:nvGrpSpPr>
        <p:grpSpPr>
          <a:xfrm>
            <a:off x="4505508" y="886193"/>
            <a:ext cx="1704791" cy="1767070"/>
            <a:chOff x="5378426" y="830518"/>
            <a:chExt cx="1704791" cy="1767070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B5527850-63C2-4880-A9A6-69BF9AB03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58176">
              <a:off x="5378426" y="830518"/>
              <a:ext cx="1345885" cy="1767070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0F5B95F2-9BD5-4EDF-BCF9-2745A61BD01D}"/>
                </a:ext>
              </a:extLst>
            </p:cNvPr>
            <p:cNvSpPr txBox="1"/>
            <p:nvPr/>
          </p:nvSpPr>
          <p:spPr>
            <a:xfrm>
              <a:off x="5473608" y="1358508"/>
              <a:ext cx="16096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beard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17936A4E-6B5B-4528-903F-4ACA425DE018}"/>
              </a:ext>
            </a:extLst>
          </p:cNvPr>
          <p:cNvGrpSpPr/>
          <p:nvPr/>
        </p:nvGrpSpPr>
        <p:grpSpPr>
          <a:xfrm>
            <a:off x="6242032" y="3655909"/>
            <a:ext cx="1268582" cy="1559501"/>
            <a:chOff x="7110328" y="4712012"/>
            <a:chExt cx="1268582" cy="1559501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xmlns="" id="{D5AC0A4A-F3C4-4D5C-BC2B-8E414C928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633980">
              <a:off x="7110328" y="4712012"/>
              <a:ext cx="1187791" cy="1559501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725E40D7-E93B-4595-BDD8-533F21F5A2C4}"/>
                </a:ext>
              </a:extLst>
            </p:cNvPr>
            <p:cNvSpPr txBox="1"/>
            <p:nvPr/>
          </p:nvSpPr>
          <p:spPr>
            <a:xfrm>
              <a:off x="7197319" y="5129354"/>
              <a:ext cx="118159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hear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590DF74E-5B28-4B54-8F5E-AF1407972CEE}"/>
              </a:ext>
            </a:extLst>
          </p:cNvPr>
          <p:cNvGrpSpPr/>
          <p:nvPr/>
        </p:nvGrpSpPr>
        <p:grpSpPr>
          <a:xfrm>
            <a:off x="7388553" y="587576"/>
            <a:ext cx="1323247" cy="1559501"/>
            <a:chOff x="7146845" y="657692"/>
            <a:chExt cx="1323247" cy="1559501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CAB2D121-32D7-443D-9034-FFB3535AF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84100">
              <a:off x="7146845" y="657692"/>
              <a:ext cx="1187790" cy="1559501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998A9A5C-DDD6-42AE-A2D7-7BF47863D8BC}"/>
                </a:ext>
              </a:extLst>
            </p:cNvPr>
            <p:cNvSpPr txBox="1"/>
            <p:nvPr/>
          </p:nvSpPr>
          <p:spPr>
            <a:xfrm>
              <a:off x="7281675" y="1065769"/>
              <a:ext cx="11884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tear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96A52730-DB61-4A99-BA25-8F084DD138D8}"/>
              </a:ext>
            </a:extLst>
          </p:cNvPr>
          <p:cNvGrpSpPr/>
          <p:nvPr/>
        </p:nvGrpSpPr>
        <p:grpSpPr>
          <a:xfrm>
            <a:off x="981097" y="844027"/>
            <a:ext cx="3289313" cy="1945896"/>
            <a:chOff x="981097" y="844027"/>
            <a:chExt cx="3289313" cy="19458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63E9848-DC04-43BA-B2BE-0EFE06CB1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097" y="844027"/>
              <a:ext cx="3289313" cy="1945896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10210635-D73C-4E5F-83F5-827057FBFDA3}"/>
                </a:ext>
              </a:extLst>
            </p:cNvPr>
            <p:cNvSpPr txBox="1"/>
            <p:nvPr/>
          </p:nvSpPr>
          <p:spPr>
            <a:xfrm>
              <a:off x="1595353" y="1414183"/>
              <a:ext cx="166690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7200" b="1" dirty="0">
                  <a:solidFill>
                    <a:srgbClr val="1C1C1C"/>
                  </a:solidFill>
                  <a:ea typeface="+mj-ea"/>
                  <a:cs typeface="+mj-cs"/>
                </a:rPr>
                <a:t>ear</a:t>
              </a:r>
              <a:endParaRPr lang="en-GB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D2728155-B98A-4402-88A4-4F7D57A078BC}"/>
              </a:ext>
            </a:extLst>
          </p:cNvPr>
          <p:cNvGrpSpPr/>
          <p:nvPr/>
        </p:nvGrpSpPr>
        <p:grpSpPr>
          <a:xfrm>
            <a:off x="4369038" y="2926152"/>
            <a:ext cx="1459856" cy="1559501"/>
            <a:chOff x="2652278" y="3111136"/>
            <a:chExt cx="1459856" cy="1559501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023B0C93-A69B-4B82-AD36-0A25E8247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59828">
              <a:off x="2652278" y="3111136"/>
              <a:ext cx="1187790" cy="1559501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2DF5157E-80BF-41E4-AA92-8B0420E68FF9}"/>
                </a:ext>
              </a:extLst>
            </p:cNvPr>
            <p:cNvSpPr txBox="1"/>
            <p:nvPr/>
          </p:nvSpPr>
          <p:spPr>
            <a:xfrm>
              <a:off x="2852525" y="3516982"/>
              <a:ext cx="12596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ear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Rectangle: Rounded Corners 49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D9CF768F-D213-4C4B-8243-62607FD9404D}"/>
              </a:ext>
            </a:extLst>
          </p:cNvPr>
          <p:cNvSpPr/>
          <p:nvPr/>
        </p:nvSpPr>
        <p:spPr>
          <a:xfrm>
            <a:off x="6876323" y="5634424"/>
            <a:ext cx="1519745" cy="466790"/>
          </a:xfrm>
          <a:prstGeom prst="roundRect">
            <a:avLst/>
          </a:prstGeom>
          <a:solidFill>
            <a:srgbClr val="3459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4936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13ED305-B482-41CB-ACBA-983351318273}"/>
              </a:ext>
            </a:extLst>
          </p:cNvPr>
          <p:cNvGrpSpPr/>
          <p:nvPr/>
        </p:nvGrpSpPr>
        <p:grpSpPr>
          <a:xfrm>
            <a:off x="3146189" y="3072482"/>
            <a:ext cx="1475091" cy="1719672"/>
            <a:chOff x="4333290" y="2374709"/>
            <a:chExt cx="1475091" cy="171967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xmlns="" id="{D5D0407A-AC92-4E7E-87B4-7312DE2ADE4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3290" y="2374709"/>
              <a:ext cx="1309785" cy="1719672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xmlns="" id="{29746CCB-25E6-4CD5-9553-E4BCF4D48E47}"/>
                </a:ext>
              </a:extLst>
            </p:cNvPr>
            <p:cNvSpPr txBox="1"/>
            <p:nvPr/>
          </p:nvSpPr>
          <p:spPr>
            <a:xfrm>
              <a:off x="4504489" y="2823213"/>
              <a:ext cx="13038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pair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03B42101-0C09-4273-B3AB-125BC1A43D3A}"/>
              </a:ext>
            </a:extLst>
          </p:cNvPr>
          <p:cNvGrpSpPr/>
          <p:nvPr/>
        </p:nvGrpSpPr>
        <p:grpSpPr>
          <a:xfrm>
            <a:off x="6746728" y="3249622"/>
            <a:ext cx="1366060" cy="1559501"/>
            <a:chOff x="6718252" y="2767040"/>
            <a:chExt cx="1366060" cy="155950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D34DA44-9EBF-4F35-AB29-44282F945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23226">
              <a:off x="6718252" y="2767040"/>
              <a:ext cx="1187790" cy="1559501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EB8D3F9A-6A0C-4AAE-8E9E-86A768C81FB7}"/>
                </a:ext>
              </a:extLst>
            </p:cNvPr>
            <p:cNvSpPr txBox="1"/>
            <p:nvPr/>
          </p:nvSpPr>
          <p:spPr>
            <a:xfrm>
              <a:off x="6892300" y="3157349"/>
              <a:ext cx="119201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fair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A675CC6-14EF-44DA-B55D-F0B9E9C590E5}"/>
              </a:ext>
            </a:extLst>
          </p:cNvPr>
          <p:cNvGrpSpPr/>
          <p:nvPr/>
        </p:nvGrpSpPr>
        <p:grpSpPr>
          <a:xfrm>
            <a:off x="1120006" y="4179831"/>
            <a:ext cx="1568508" cy="1687988"/>
            <a:chOff x="5395965" y="821973"/>
            <a:chExt cx="1568508" cy="1687988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B5527850-63C2-4880-A9A6-69BF9AB03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58176">
              <a:off x="5395965" y="821973"/>
              <a:ext cx="1285652" cy="1687988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xmlns="" id="{0F5B95F2-9BD5-4EDF-BCF9-2745A61BD01D}"/>
                </a:ext>
              </a:extLst>
            </p:cNvPr>
            <p:cNvSpPr txBox="1"/>
            <p:nvPr/>
          </p:nvSpPr>
          <p:spPr>
            <a:xfrm>
              <a:off x="5706933" y="1291256"/>
              <a:ext cx="12575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air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590DF74E-5B28-4B54-8F5E-AF1407972CEE}"/>
              </a:ext>
            </a:extLst>
          </p:cNvPr>
          <p:cNvGrpSpPr/>
          <p:nvPr/>
        </p:nvGrpSpPr>
        <p:grpSpPr>
          <a:xfrm>
            <a:off x="5241088" y="1297873"/>
            <a:ext cx="1394284" cy="1830616"/>
            <a:chOff x="7070366" y="528748"/>
            <a:chExt cx="1394284" cy="1830616"/>
          </a:xfrm>
        </p:grpSpPr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xmlns="" id="{CAB2D121-32D7-443D-9034-FFB3535AF2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84100">
              <a:off x="7070366" y="528748"/>
              <a:ext cx="1394284" cy="1830616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998A9A5C-DDD6-42AE-A2D7-7BF47863D8BC}"/>
                </a:ext>
              </a:extLst>
            </p:cNvPr>
            <p:cNvSpPr txBox="1"/>
            <p:nvPr/>
          </p:nvSpPr>
          <p:spPr>
            <a:xfrm>
              <a:off x="7223633" y="1072222"/>
              <a:ext cx="11884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chair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96A52730-DB61-4A99-BA25-8F084DD138D8}"/>
              </a:ext>
            </a:extLst>
          </p:cNvPr>
          <p:cNvGrpSpPr/>
          <p:nvPr/>
        </p:nvGrpSpPr>
        <p:grpSpPr>
          <a:xfrm>
            <a:off x="981097" y="844027"/>
            <a:ext cx="3289313" cy="1945896"/>
            <a:chOff x="981097" y="844027"/>
            <a:chExt cx="3289313" cy="194589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63E9848-DC04-43BA-B2BE-0EFE06CB1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097" y="844027"/>
              <a:ext cx="3289313" cy="1945896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10210635-D73C-4E5F-83F5-827057FBFDA3}"/>
                </a:ext>
              </a:extLst>
            </p:cNvPr>
            <p:cNvSpPr txBox="1"/>
            <p:nvPr/>
          </p:nvSpPr>
          <p:spPr>
            <a:xfrm>
              <a:off x="1695438" y="1406993"/>
              <a:ext cx="152656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7200" b="1" dirty="0">
                  <a:solidFill>
                    <a:srgbClr val="1C1C1C"/>
                  </a:solidFill>
                  <a:ea typeface="+mj-ea"/>
                  <a:cs typeface="+mj-cs"/>
                </a:rPr>
                <a:t>air</a:t>
              </a:r>
              <a:endParaRPr lang="en-GB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xmlns="" id="{D2728155-B98A-4402-88A4-4F7D57A078BC}"/>
              </a:ext>
            </a:extLst>
          </p:cNvPr>
          <p:cNvGrpSpPr/>
          <p:nvPr/>
        </p:nvGrpSpPr>
        <p:grpSpPr>
          <a:xfrm>
            <a:off x="4882545" y="4224706"/>
            <a:ext cx="1404570" cy="1559501"/>
            <a:chOff x="2652278" y="3111136"/>
            <a:chExt cx="1404570" cy="1559501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xmlns="" id="{023B0C93-A69B-4B82-AD36-0A25E8247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59828">
              <a:off x="2652278" y="3111136"/>
              <a:ext cx="1187790" cy="1559501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xmlns="" id="{2DF5157E-80BF-41E4-AA92-8B0420E68FF9}"/>
                </a:ext>
              </a:extLst>
            </p:cNvPr>
            <p:cNvSpPr txBox="1"/>
            <p:nvPr/>
          </p:nvSpPr>
          <p:spPr>
            <a:xfrm>
              <a:off x="2797239" y="3531249"/>
              <a:ext cx="12596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chemeClr val="bg1"/>
                  </a:solidFill>
                </a:rPr>
                <a:t>hair</a:t>
              </a:r>
              <a:endParaRPr lang="en-GB" sz="3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Rectangle: Rounded Corners 49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D9CF768F-D213-4C4B-8243-62607FD9404D}"/>
              </a:ext>
            </a:extLst>
          </p:cNvPr>
          <p:cNvSpPr/>
          <p:nvPr/>
        </p:nvSpPr>
        <p:spPr>
          <a:xfrm>
            <a:off x="6876323" y="5634424"/>
            <a:ext cx="1519745" cy="466790"/>
          </a:xfrm>
          <a:prstGeom prst="roundRect">
            <a:avLst/>
          </a:prstGeom>
          <a:solidFill>
            <a:srgbClr val="3459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68385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119</TotalTime>
  <Words>38</Words>
  <Application>Microsoft Macintosh PowerPoint</Application>
  <PresentationFormat>On-screen Show (4:3)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Amber Cooper</dc:creator>
  <cp:lastModifiedBy>Paul Batten</cp:lastModifiedBy>
  <cp:revision>30</cp:revision>
  <dcterms:created xsi:type="dcterms:W3CDTF">2020-02-18T15:14:01Z</dcterms:created>
  <dcterms:modified xsi:type="dcterms:W3CDTF">2021-01-23T17:26:09Z</dcterms:modified>
</cp:coreProperties>
</file>