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77" r:id="rId16"/>
    <p:sldId id="267" r:id="rId17"/>
  </p:sldIdLst>
  <p:sldSz cx="9144000" cy="6858000" type="screen4x3"/>
  <p:notesSz cx="6858000" cy="9144000"/>
  <p:embeddedFontLst>
    <p:embeddedFont>
      <p:font typeface="Twinkl" pitchFamily="2" charset="0"/>
      <p:regular r:id="rId20"/>
      <p:bold r:id="rId21"/>
    </p:embeddedFont>
    <p:embeddedFont>
      <p:font typeface="NTR" panose="020B060402020202020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B6BB"/>
    <a:srgbClr val="FAF5DA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52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0A62CB-B9E8-4B2D-89E7-008C8D55B39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79" y="3837960"/>
            <a:ext cx="2439734" cy="1223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5AB894-D8AB-4ED2-9868-517E0991D57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89" y="3837960"/>
            <a:ext cx="1213264" cy="121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Each slide shows a part-whole model. One part of the model is missing. Can you work out what the missing number is?</a:t>
            </a:r>
          </a:p>
          <a:p>
            <a:pPr marL="228600" indent="-114300" algn="ctr">
              <a:spcBef>
                <a:spcPts val="0"/>
              </a:spcBef>
              <a:buNone/>
            </a:pPr>
            <a:endParaRPr lang="en-US" dirty="0">
              <a:latin typeface="Twinkl" pitchFamily="2" charset="0"/>
              <a:sym typeface="NTR"/>
            </a:endParaRP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Choose the correct </a:t>
            </a:r>
            <a:r>
              <a:rPr lang="en-US">
                <a:latin typeface="Twinkl" pitchFamily="2" charset="0"/>
              </a:rPr>
              <a:t>number to </a:t>
            </a:r>
            <a:r>
              <a:rPr lang="en-US" dirty="0">
                <a:latin typeface="Twinkl" pitchFamily="2" charset="0"/>
              </a:rPr>
              <a:t>complete the part-whole model.</a:t>
            </a:r>
            <a:endParaRPr lang="en-US" dirty="0">
              <a:latin typeface="Twinkl" pitchFamily="2" charset="0"/>
              <a:sym typeface="NT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FFA45E-0CC9-4436-9AA9-2B723DDDD573}"/>
              </a:ext>
            </a:extLst>
          </p:cNvPr>
          <p:cNvGrpSpPr/>
          <p:nvPr/>
        </p:nvGrpSpPr>
        <p:grpSpPr>
          <a:xfrm>
            <a:off x="2663825" y="3040422"/>
            <a:ext cx="3816350" cy="2983395"/>
            <a:chOff x="755650" y="1414732"/>
            <a:chExt cx="5984204" cy="467809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D621411-B3AF-47D5-A517-366798B629A9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B05CE4D-76C8-41A8-A6AB-F08F7F97C197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398B9F-67A8-445D-B55C-4502E952CB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A20C3D3-4C72-4EB7-AD68-B743151779A2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3735F63-D08D-4B15-8E2E-36A7086FD949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DD5C2D3-A120-4139-9C7A-04B8471B7C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82" y="5228108"/>
            <a:ext cx="686229" cy="3442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5FA9A4-4D03-42F0-9EDB-DB069034C9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970" y="5013042"/>
            <a:ext cx="686611" cy="68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098" y="4834345"/>
            <a:ext cx="902127" cy="45256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3927215-0C71-4622-B1A8-C889604EB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39" y="4580252"/>
            <a:ext cx="902629" cy="90412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42230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8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3927215-0C71-4622-B1A8-C889604EB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33" y="4580252"/>
            <a:ext cx="902629" cy="90412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4206A65-8D3C-4BA3-B5A9-63DB7446E4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6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4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2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6B7EEA-D4A0-429A-AA21-8D8569307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121" y="4834344"/>
            <a:ext cx="451065" cy="45256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2DBF95-B6AC-4C70-80DB-841722839D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60856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8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6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1AB00C-A08C-4DEF-AFBE-9E3CC8351C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608562"/>
            <a:ext cx="902629" cy="9041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F5C244F-B93B-4C3B-84F4-791791ACE0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715" y="460116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0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0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8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793DCD-A65F-4117-8802-214099913D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590" y="4834344"/>
            <a:ext cx="902127" cy="4525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D6B4336-E268-490F-ADA9-6C776D1DDD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28" y="4384845"/>
            <a:ext cx="900044" cy="135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54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0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10" name="Button 8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1" name="Button 7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6D0D5E-D80D-4DF8-8418-CEBB367CDF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EE8618-3EBC-4D42-A57D-CF0799F0E9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61" y="4347877"/>
            <a:ext cx="900045" cy="135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5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6D0D5E-D80D-4DF8-8418-CEBB367CDF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A1BE781-EA4C-4327-A000-9CC9210E48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03" y="1865706"/>
            <a:ext cx="898031" cy="17960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A9BC25-B5B4-4E8D-9FDE-B4EC07E859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86" y="4834345"/>
            <a:ext cx="902127" cy="45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6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1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3B09C08-2F55-4010-ACCE-7C9A2054D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69" y="4598914"/>
            <a:ext cx="902629" cy="9041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BD2940C-0C66-4E15-8F70-9B2C5B722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30" y="2098234"/>
            <a:ext cx="900044" cy="135156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B5854C4-E4B9-4C7A-9A5A-175A0E1901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25" y="4598914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8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E55951C-A7A6-430E-85B4-7DC5E754CE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4" y="4876875"/>
            <a:ext cx="451065" cy="4525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1F60CFD-92D4-4522-8B34-637E40C7CA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489" y="456610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3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4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7DE9F0B-8CE8-417D-85A0-890BF805BE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95" y="4369143"/>
            <a:ext cx="900045" cy="13515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4D3E850-D93B-4782-81A4-04341F38C9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229" y="4619267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97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2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0" name="Button 4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1" name="Button 7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B39D36E-A12B-420B-9995-A5B5B8D39B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28" y="4384845"/>
            <a:ext cx="900044" cy="1351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88397B-FA5D-4111-8581-8446382C94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39" y="4610484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9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3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0" name="Button 1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0FCF2D2-27E6-49F3-8891-56057D580E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384" y="4879757"/>
            <a:ext cx="360540" cy="3617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CB559C5-AE60-419E-A9A5-83A31CB603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897" y="4163983"/>
            <a:ext cx="717314" cy="179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9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>
            <a:extLst>
              <a:ext uri="{FF2B5EF4-FFF2-40B4-BE49-F238E27FC236}">
                <a16:creationId xmlns:a16="http://schemas.microsoft.com/office/drawing/2014/main" id="{9109712E-6A68-4059-BA89-3C57E231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0873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Well Done!</a:t>
            </a:r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4FAF1A7A-69A3-431D-A4D8-B991A000635C}"/>
              </a:ext>
            </a:extLst>
          </p:cNvPr>
          <p:cNvSpPr/>
          <p:nvPr/>
        </p:nvSpPr>
        <p:spPr>
          <a:xfrm>
            <a:off x="5858542" y="3094075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097A9590-8930-4675-8D99-B7B0646C3AA5}"/>
              </a:ext>
            </a:extLst>
          </p:cNvPr>
          <p:cNvSpPr/>
          <p:nvPr/>
        </p:nvSpPr>
        <p:spPr>
          <a:xfrm>
            <a:off x="2754108" y="3094074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0C14340-C34D-444D-8711-593B4F733F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5441">
            <a:off x="1637411" y="4270878"/>
            <a:ext cx="900044" cy="135156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35F4CE6-F5ED-4E51-A9AD-1699A748A9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184">
            <a:off x="6658300" y="4293990"/>
            <a:ext cx="900045" cy="135156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1F11E51-4932-4BC9-B915-03FF1957B6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38">
            <a:off x="5191103" y="938743"/>
            <a:ext cx="902629" cy="90412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2384F5D-5DF1-4FD6-9DA9-CC54A4300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4627">
            <a:off x="1393071" y="975978"/>
            <a:ext cx="898031" cy="179606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13BB06-E915-43C0-866D-36968B3CE0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2322">
            <a:off x="4185843" y="4570259"/>
            <a:ext cx="902127" cy="452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3357B64-0567-46BC-B729-7CBE31DA92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312" y="1608895"/>
            <a:ext cx="451065" cy="4525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61520BD-AD78-4504-975F-26883621BC5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4923">
            <a:off x="7092766" y="1940717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0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220</TotalTime>
  <Words>181</Words>
  <Application>Microsoft Office PowerPoint</Application>
  <PresentationFormat>On-screen Show (4:3)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Twinkl</vt:lpstr>
      <vt:lpstr>NTR</vt:lpstr>
      <vt:lpstr>Calibri</vt:lpstr>
      <vt:lpstr>Office Theme</vt:lpstr>
      <vt:lpstr>PowerPoint Presentation</vt:lpstr>
      <vt:lpstr>Instructions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Lucy Swift</dc:creator>
  <cp:lastModifiedBy>Lucy Swift</cp:lastModifiedBy>
  <cp:revision>20</cp:revision>
  <dcterms:created xsi:type="dcterms:W3CDTF">2019-12-12T15:42:31Z</dcterms:created>
  <dcterms:modified xsi:type="dcterms:W3CDTF">2021-01-28T15:07:48Z</dcterms:modified>
</cp:coreProperties>
</file>