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8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925" y="1129298"/>
            <a:ext cx="848248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2800" dirty="0" smtClean="0">
              <a:latin typeface="Comic Sans MS"/>
              <a:cs typeface="Comic Sans MS"/>
            </a:endParaRPr>
          </a:p>
          <a:p>
            <a:pPr algn="ctr"/>
            <a:endParaRPr lang="en-US" sz="2400" dirty="0" smtClean="0">
              <a:latin typeface="Comic Sans MS"/>
              <a:cs typeface="Comic Sans MS"/>
            </a:endParaRPr>
          </a:p>
          <a:p>
            <a:pPr algn="ctr"/>
            <a:r>
              <a:rPr lang="en-US" sz="24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Each day, there are 2 sets of questions – one set has a particular focus and the other set are mixed arithmetic questions. You may wish to complete one set or both sets.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455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3.3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901700"/>
            <a:ext cx="7632700" cy="504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3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155700"/>
            <a:ext cx="7620000" cy="454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5.0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990600"/>
            <a:ext cx="75692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5.0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1168400"/>
            <a:ext cx="75946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5.4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838200"/>
            <a:ext cx="7556500" cy="516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5.5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1130300"/>
            <a:ext cx="7543800" cy="458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6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889000"/>
            <a:ext cx="7556500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7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244600"/>
            <a:ext cx="7607300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8.4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863600"/>
            <a:ext cx="7645400" cy="511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5.58.5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143000"/>
            <a:ext cx="76454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56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25</TotalTime>
  <Words>94</Words>
  <Application>Microsoft Macintosh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4</cp:revision>
  <dcterms:created xsi:type="dcterms:W3CDTF">2020-06-04T14:00:30Z</dcterms:created>
  <dcterms:modified xsi:type="dcterms:W3CDTF">2020-06-08T14:59:22Z</dcterms:modified>
</cp:coreProperties>
</file>