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8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925" y="1129298"/>
            <a:ext cx="848248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2800" dirty="0" smtClean="0">
              <a:latin typeface="Comic Sans MS"/>
              <a:cs typeface="Comic Sans MS"/>
            </a:endParaRPr>
          </a:p>
          <a:p>
            <a:pPr algn="ctr"/>
            <a:endParaRPr lang="en-US" sz="2400" dirty="0" smtClean="0">
              <a:latin typeface="Comic Sans MS"/>
              <a:cs typeface="Comic Sans MS"/>
            </a:endParaRPr>
          </a:p>
          <a:p>
            <a:pPr algn="ctr"/>
            <a:r>
              <a:rPr lang="en-US" sz="24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Each day, there are 2 sets of questions – one set has a particular focus and the other set are mixed arithmetic questions. You may wish to complete one set or both sets.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54550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8.17.1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584200"/>
            <a:ext cx="7734300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8.17.1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" y="1092200"/>
            <a:ext cx="7721600" cy="467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8.18.2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850900"/>
            <a:ext cx="76327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8.18.3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1130300"/>
            <a:ext cx="7683500" cy="459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8.19.0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850900"/>
            <a:ext cx="76581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8.19.1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00" y="1219200"/>
            <a:ext cx="778510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8.20.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876300"/>
            <a:ext cx="44704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8.20.0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1143000"/>
            <a:ext cx="44577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8.21.5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838200"/>
            <a:ext cx="7670800" cy="516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8 at 18.22.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092200"/>
            <a:ext cx="7759700" cy="466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56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23</TotalTime>
  <Words>94</Words>
  <Application>Microsoft Macintosh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4</cp:revision>
  <dcterms:created xsi:type="dcterms:W3CDTF">2020-06-04T14:00:30Z</dcterms:created>
  <dcterms:modified xsi:type="dcterms:W3CDTF">2020-06-08T17:22:19Z</dcterms:modified>
</cp:coreProperties>
</file>