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8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tools in the shed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8D3506-C338-41CA-89A8-61E5F01BFE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2" y="1590647"/>
            <a:ext cx="4932727" cy="444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ships in the port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3D25BF-C07C-4476-A9BB-A1CF10BA38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" t="2554" r="870" b="2266"/>
          <a:stretch/>
        </p:blipFill>
        <p:spPr>
          <a:xfrm>
            <a:off x="813732" y="1583235"/>
            <a:ext cx="7516536" cy="4389725"/>
          </a:xfrm>
          <a:prstGeom prst="roundRect">
            <a:avLst>
              <a:gd name="adj" fmla="val 11698"/>
            </a:avLst>
          </a:prstGeom>
        </p:spPr>
      </p:pic>
    </p:spTree>
    <p:extLst>
      <p:ext uri="{BB962C8B-B14F-4D97-AF65-F5344CB8AC3E}">
        <p14:creationId xmlns:p14="http://schemas.microsoft.com/office/powerpoint/2010/main" val="4217727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boats on the river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2008F0-E62A-4CBA-9A36-7C0166005E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" t="1384" r="2302" b="1273"/>
          <a:stretch/>
        </p:blipFill>
        <p:spPr>
          <a:xfrm>
            <a:off x="1134325" y="1397700"/>
            <a:ext cx="6875349" cy="4610841"/>
          </a:xfrm>
          <a:prstGeom prst="roundRect">
            <a:avLst>
              <a:gd name="adj" fmla="val 8129"/>
            </a:avLst>
          </a:prstGeom>
        </p:spPr>
      </p:pic>
    </p:spTree>
    <p:extLst>
      <p:ext uri="{BB962C8B-B14F-4D97-AF65-F5344CB8AC3E}">
        <p14:creationId xmlns:p14="http://schemas.microsoft.com/office/powerpoint/2010/main" val="2326887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fish and chips on a dish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6031F7-BC71-41F2-96DD-3707E75480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36" y="1979802"/>
            <a:ext cx="5641927" cy="39702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D3B880-6E1A-422E-BA02-52F8845A79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079" y="2583679"/>
            <a:ext cx="4469842" cy="228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886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 goat and a cow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8C11AC-2CCF-4F5A-971D-16452AF12C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2110219"/>
            <a:ext cx="3868463" cy="28936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27DD26-3E87-40C4-9C44-DCEB2D2CA6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529" y="2214694"/>
            <a:ext cx="2948796" cy="278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142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sixteen trees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7A9ED1-B00A-482A-89F6-ECCDC99216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751" y="1473201"/>
            <a:ext cx="6280497" cy="4441037"/>
          </a:xfrm>
          <a:prstGeom prst="roundRect">
            <a:avLst>
              <a:gd name="adj" fmla="val 10699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1C97AA-287F-4387-9752-859B1D42E5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262" y="2856451"/>
            <a:ext cx="959779" cy="11450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762264-5CB4-41F5-8095-3A04AEB89F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610" y="4217809"/>
            <a:ext cx="959779" cy="11450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DA7481-8CFC-4ADA-B14C-35515C3024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53" y="2889031"/>
            <a:ext cx="959779" cy="11450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608A37-1DC4-42AB-819B-746665CD78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755" y="3671625"/>
            <a:ext cx="959779" cy="11450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01ADC8-EC64-4405-8965-B154FCEEF4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607" y="2775119"/>
            <a:ext cx="959779" cy="11450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D4D5E6-33EA-4E5C-ABE4-FD2D8A49EF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120" y="4536202"/>
            <a:ext cx="959779" cy="11450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DA331A-5B13-41E9-9CCC-AD3E7BEB3A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578" y="4590110"/>
            <a:ext cx="959779" cy="11450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29BDB1-5B2E-451D-8DBD-3E5E6251BF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594" y="2923205"/>
            <a:ext cx="892931" cy="12911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2C7AF1-5803-415A-AC51-EE60B414D8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579" y="2485214"/>
            <a:ext cx="892931" cy="129114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DA3978-E2D6-4674-AF3B-33B34831B5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735" y="3555070"/>
            <a:ext cx="892931" cy="12911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543639D-686C-43CB-907C-60202429C2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133" y="4500524"/>
            <a:ext cx="892931" cy="12911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D3B255D-3193-425B-A599-5C85286297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197" y="3318227"/>
            <a:ext cx="892931" cy="12911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1DEC1C7-1C5D-4304-A36C-0247DC5DAB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430" y="4500524"/>
            <a:ext cx="892931" cy="129114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1891FC5-6350-41A0-A9A8-F8AA72A268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17" y="3373409"/>
            <a:ext cx="892931" cy="129114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260954F-2886-497F-BC0B-C8005ADDB0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317" y="4071765"/>
            <a:ext cx="892931" cy="12911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406AEF-562C-42C7-A787-B5676412CC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421" y="4628481"/>
            <a:ext cx="959779" cy="114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229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looking at books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765EA-6E3D-4DAF-9048-69D18BC66A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330" y="1496271"/>
            <a:ext cx="3333960" cy="466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35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light of a torch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0C712-7448-4EBC-B986-A5259C5E45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04"/>
          <a:stretch/>
        </p:blipFill>
        <p:spPr>
          <a:xfrm>
            <a:off x="1266737" y="810163"/>
            <a:ext cx="6785558" cy="545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649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digging in the soil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1AD75-8D86-458B-9FAE-ED4878BEE9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749" y="1635853"/>
            <a:ext cx="4321077" cy="422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440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goats in a farmyard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6ADC6-41BE-42B3-A22A-742B29E167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878" y="1473201"/>
            <a:ext cx="6216244" cy="4395602"/>
          </a:xfrm>
          <a:prstGeom prst="roundRect">
            <a:avLst>
              <a:gd name="adj" fmla="val 10002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53ACDB-4277-4DC3-8834-630F9704CA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207" y="3036816"/>
            <a:ext cx="4897585" cy="249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22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144</TotalTime>
  <Words>40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tools in the shed</vt:lpstr>
      <vt:lpstr>ships in the port</vt:lpstr>
      <vt:lpstr>boats on the river</vt:lpstr>
      <vt:lpstr>fish and chips on a dish</vt:lpstr>
      <vt:lpstr>a goat and a cow</vt:lpstr>
      <vt:lpstr>sixteen trees</vt:lpstr>
      <vt:lpstr>looking at books</vt:lpstr>
      <vt:lpstr>light of a torch</vt:lpstr>
      <vt:lpstr>digging in the soil</vt:lpstr>
      <vt:lpstr>goats in a farmyard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Twinkl A5</cp:lastModifiedBy>
  <cp:revision>4</cp:revision>
  <dcterms:created xsi:type="dcterms:W3CDTF">2020-04-23T02:43:08Z</dcterms:created>
  <dcterms:modified xsi:type="dcterms:W3CDTF">2020-04-23T05:07:11Z</dcterms:modified>
</cp:coreProperties>
</file>