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7" r:id="rId2"/>
    <p:sldId id="268" r:id="rId3"/>
    <p:sldId id="269" r:id="rId4"/>
    <p:sldId id="270" r:id="rId5"/>
    <p:sldId id="271" r:id="rId6"/>
    <p:sldId id="272" r:id="rId7"/>
    <p:sldId id="273" r:id="rId8"/>
    <p:sldId id="274" r:id="rId9"/>
    <p:sldId id="275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Twinkl" panose="020B0604020202020204" charset="0"/>
      <p:regular r:id="rId17"/>
      <p:bold r:id="rId18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BCD9"/>
    <a:srgbClr val="8ACBC0"/>
    <a:srgbClr val="F8BD95"/>
    <a:srgbClr val="F9CBCB"/>
    <a:srgbClr val="CFE09B"/>
    <a:srgbClr val="FFF296"/>
    <a:srgbClr val="CFB6D8"/>
    <a:srgbClr val="009640"/>
    <a:srgbClr val="FFEDAA"/>
    <a:srgbClr val="C0DF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1364" y="56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5561814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41275" cap="rnd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6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52774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90C8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4    2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0591" y="3590282"/>
            <a:ext cx="867836" cy="92029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2011" y="3365177"/>
            <a:ext cx="867836" cy="920297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852" y="4376026"/>
            <a:ext cx="867836" cy="920297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9878" y="4614541"/>
            <a:ext cx="867836" cy="920297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905199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7037E-7 L 0.3493 0.0803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465" y="4005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2.59259E-6 L 0.17517 -0.0669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750" y="-335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CFB6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5    2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3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4617" y="3566467"/>
            <a:ext cx="893187" cy="611833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809" y="4458749"/>
            <a:ext cx="893187" cy="611833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5954" y="5072563"/>
            <a:ext cx="893187" cy="611833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4015" y="3552650"/>
            <a:ext cx="893187" cy="611833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917" y="4366392"/>
            <a:ext cx="893187" cy="611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24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94444E-6 1.11022E-16 L 0.17865 -0.0310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8924" y="-155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72222E-6 0 L 0.33039 0.08773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6510" y="437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FF29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6    4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41" y="3283605"/>
            <a:ext cx="794353" cy="685423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8525" y="3502465"/>
            <a:ext cx="794353" cy="685423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4594" y="4023368"/>
            <a:ext cx="794353" cy="685423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5091" y="4763131"/>
            <a:ext cx="794353" cy="685423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7948" y="4043978"/>
            <a:ext cx="794353" cy="685423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6818" y="4780880"/>
            <a:ext cx="794353" cy="685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4549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1.85185E-6 L 0.26389 -0.0289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194" y="-14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07407E-6 L 0.41528 0.128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764" y="643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7.40741E-7 L 0.35191 -0.1078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587" y="-5394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3.33333E-6 L 0.14722 0.00949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361" y="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CFE09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7    3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701" y="3981782"/>
            <a:ext cx="963025" cy="634721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9971" y="3922205"/>
            <a:ext cx="963025" cy="634721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1372" y="3461090"/>
            <a:ext cx="963025" cy="634721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3087" y="4476869"/>
            <a:ext cx="963025" cy="634721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9621" y="3216034"/>
            <a:ext cx="963025" cy="634721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9859" y="4945736"/>
            <a:ext cx="963025" cy="634721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4164" y="4417553"/>
            <a:ext cx="963025" cy="634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51089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-1.85185E-6 L 0.27744 0.1291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72" y="6458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2.96296E-6 L 0.34809 -0.0551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396" y="-2755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1.11111E-6 L 0.41042 -0.14838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0521" y="-74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9CB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8    6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4223" y="3367499"/>
            <a:ext cx="571999" cy="697554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30208" y="3176750"/>
            <a:ext cx="571999" cy="697554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508" y="4155364"/>
            <a:ext cx="571999" cy="697554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9479" y="4065053"/>
            <a:ext cx="571999" cy="697554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5464" y="3534809"/>
            <a:ext cx="571999" cy="697554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4244" y="4289373"/>
            <a:ext cx="571999" cy="697554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204" y="4852918"/>
            <a:ext cx="571999" cy="697554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8305" y="4894991"/>
            <a:ext cx="571999" cy="697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20646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85185E-6 L 0.48368 0.14537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4184" y="7269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1.48148E-6 L 0.38021 -0.09028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010" y="-451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2.59259E-6 L 0.21945 0.09444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972" y="4722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3.33333E-6 L 0.20468 -0.0375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0226" y="-1875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-3.33333E-6 L 0.27604 -0.14629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02" y="-73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61111E-6 -3.7037E-7 L 0.28681 0.0083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40" y="41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F8BD9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8000" b="1" dirty="0">
                <a:solidFill>
                  <a:srgbClr val="01407D"/>
                </a:solidFill>
              </a:rPr>
              <a:t>9    5</a:t>
            </a:r>
            <a:r>
              <a:rPr lang="en-GB" sz="8000" b="1" dirty="0"/>
              <a:t> </a:t>
            </a:r>
            <a:r>
              <a:rPr lang="en-GB" sz="80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2902996" y="1445534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4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251" y="3334665"/>
            <a:ext cx="567531" cy="67462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591" y="3175566"/>
            <a:ext cx="567531" cy="674628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1228" y="3916284"/>
            <a:ext cx="567531" cy="674628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4485" y="4650027"/>
            <a:ext cx="567531" cy="674628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729" y="5031865"/>
            <a:ext cx="567531" cy="674628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7517" y="4883786"/>
            <a:ext cx="567531" cy="674628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8137" y="4306408"/>
            <a:ext cx="567531" cy="674628"/>
          </a:xfrm>
          <a:prstGeom prst="rect">
            <a:avLst/>
          </a:prstGeom>
        </p:spPr>
      </p:pic>
      <p:pic>
        <p:nvPicPr>
          <p:cNvPr id="30" name="Picture 2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464" y="3578970"/>
            <a:ext cx="567531" cy="674628"/>
          </a:xfrm>
          <a:prstGeom prst="rect">
            <a:avLst/>
          </a:prstGeom>
        </p:spPr>
      </p:pic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2996" y="4051746"/>
            <a:ext cx="567531" cy="674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05492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55556E-7 3.33333E-6 L 0.37379 -0.01042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681" y="-532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11111E-6 -3.33333E-6 L 0.29427 0.1794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705" y="8958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44444E-6 -1.11111E-6 L 0.35885 -0.1518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7934" y="-7593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22222E-6 -3.33333E-6 L 0.3618 0.02662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8090" y="1319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5E-6 -4.81481E-6 L 0.23941 -0.0196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62" y="-99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>
          <a:xfrm>
            <a:off x="1761689" y="1063906"/>
            <a:ext cx="3842157" cy="1283516"/>
          </a:xfrm>
          <a:prstGeom prst="roundRect">
            <a:avLst/>
          </a:prstGeom>
          <a:solidFill>
            <a:srgbClr val="EDBC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7200" b="1" dirty="0">
                <a:solidFill>
                  <a:srgbClr val="01407D"/>
                </a:solidFill>
              </a:rPr>
              <a:t>10    8</a:t>
            </a:r>
            <a:r>
              <a:rPr lang="en-GB" sz="7200" b="1" dirty="0"/>
              <a:t> </a:t>
            </a:r>
            <a:r>
              <a:rPr lang="en-GB" sz="7200" b="1" dirty="0">
                <a:solidFill>
                  <a:srgbClr val="232321"/>
                </a:solidFill>
              </a:rPr>
              <a:t>=</a:t>
            </a:r>
          </a:p>
        </p:txBody>
      </p:sp>
      <p:sp>
        <p:nvSpPr>
          <p:cNvPr id="7" name="Minus 6"/>
          <p:cNvSpPr/>
          <p:nvPr/>
        </p:nvSpPr>
        <p:spPr>
          <a:xfrm>
            <a:off x="3186761" y="1450663"/>
            <a:ext cx="679104" cy="587372"/>
          </a:xfrm>
          <a:prstGeom prst="mathMinus">
            <a:avLst/>
          </a:prstGeom>
          <a:solidFill>
            <a:srgbClr val="2323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Oval 8"/>
          <p:cNvSpPr/>
          <p:nvPr/>
        </p:nvSpPr>
        <p:spPr>
          <a:xfrm>
            <a:off x="1786855" y="3053593"/>
            <a:ext cx="2810312" cy="2810312"/>
          </a:xfrm>
          <a:prstGeom prst="ellipse">
            <a:avLst/>
          </a:prstGeom>
          <a:solidFill>
            <a:srgbClr val="C0DF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/>
          <p:cNvSpPr/>
          <p:nvPr/>
        </p:nvSpPr>
        <p:spPr>
          <a:xfrm>
            <a:off x="4710424" y="3053593"/>
            <a:ext cx="2810312" cy="2810312"/>
          </a:xfrm>
          <a:prstGeom prst="ellipse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TextBox 15"/>
          <p:cNvSpPr txBox="1"/>
          <p:nvPr/>
        </p:nvSpPr>
        <p:spPr>
          <a:xfrm>
            <a:off x="6165914" y="382225"/>
            <a:ext cx="1291899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600" b="1" dirty="0">
                <a:solidFill>
                  <a:srgbClr val="009640"/>
                </a:solidFill>
              </a:rPr>
              <a:t>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609" y="3730047"/>
            <a:ext cx="395900" cy="72870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767" y="3249947"/>
            <a:ext cx="395900" cy="728702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8438" y="3244836"/>
            <a:ext cx="395900" cy="728702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9643" y="3973538"/>
            <a:ext cx="395900" cy="728702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0492" y="4497297"/>
            <a:ext cx="395900" cy="728702"/>
          </a:xfrm>
          <a:prstGeom prst="rect">
            <a:avLst/>
          </a:prstGeom>
        </p:spPr>
      </p:pic>
      <p:pic>
        <p:nvPicPr>
          <p:cNvPr id="27" name="Picture 2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5981" y="4010397"/>
            <a:ext cx="395900" cy="728702"/>
          </a:xfrm>
          <a:prstGeom prst="rect">
            <a:avLst/>
          </a:prstGeom>
        </p:spPr>
      </p:pic>
      <p:pic>
        <p:nvPicPr>
          <p:cNvPr id="28" name="Picture 2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07813" y="3559769"/>
            <a:ext cx="395900" cy="728702"/>
          </a:xfrm>
          <a:prstGeom prst="rect">
            <a:avLst/>
          </a:prstGeom>
        </p:spPr>
      </p:pic>
      <p:pic>
        <p:nvPicPr>
          <p:cNvPr id="29" name="Picture 2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0861" y="4861648"/>
            <a:ext cx="395900" cy="728702"/>
          </a:xfrm>
          <a:prstGeom prst="rect">
            <a:avLst/>
          </a:prstGeom>
        </p:spPr>
      </p:pic>
      <p:pic>
        <p:nvPicPr>
          <p:cNvPr id="32" name="Picture 3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7385" y="4429879"/>
            <a:ext cx="395900" cy="728702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927" y="4937151"/>
            <a:ext cx="395900" cy="728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9962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7.40741E-7 L 0.12674 0.0738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337" y="3681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2.59259E-6 L 0.30104 0.25625 " pathEditMode="relative" rAng="0" ptsTypes="AA">
                                      <p:cBhvr>
                                        <p:cTn id="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052" y="12801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-1.85185E-6 L 0.4375 0.21296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875" y="10648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-7.40741E-7 L 0.43455 -0.07801 " pathEditMode="relative" rAng="0" ptsTypes="AA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1719" y="-3912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3.7037E-6 L 0.47083 -0.1460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7315"/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88889E-6 4.44444E-6 L 0.28576 -0.21783 " pathEditMode="relative" rAng="0" ptsTypes="AA">
                                      <p:cBhvr>
                                        <p:cTn id="1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288" y="-10903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44444E-6 3.33333E-6 L 0.39202 -0.1226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601" y="-6134"/>
                                    </p:animMotion>
                                  </p:childTnLst>
                                </p:cTn>
                              </p:par>
                              <p:par>
                                <p:cTn id="1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-2.59259E-6 L 0.1533 0.05324 " pathEditMode="relative" rAng="0" ptsTypes="AA">
                                      <p:cBhvr>
                                        <p:cTn id="2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656" y="26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592193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34442D15-F5BB-4F73-9606-C8812E688AB8}" vid="{28CC8FB8-836C-49DA-A823-EC8BE3E5205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129</TotalTime>
  <Words>28</Words>
  <Application>Microsoft Office PowerPoint</Application>
  <PresentationFormat>On-screen Show (4:3)</PresentationFormat>
  <Paragraphs>14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 Twinkl</dc:creator>
  <cp:lastModifiedBy>Leah Hand</cp:lastModifiedBy>
  <cp:revision>11</cp:revision>
  <dcterms:created xsi:type="dcterms:W3CDTF">2019-11-17T13:25:52Z</dcterms:created>
  <dcterms:modified xsi:type="dcterms:W3CDTF">2020-05-15T14:40:54Z</dcterms:modified>
</cp:coreProperties>
</file>