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71" r:id="rId4"/>
    <p:sldId id="260" r:id="rId5"/>
    <p:sldId id="259" r:id="rId6"/>
    <p:sldId id="261" r:id="rId7"/>
    <p:sldId id="27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F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0" d="100"/>
          <a:sy n="90" d="100"/>
        </p:scale>
        <p:origin x="600" y="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GB" smtClean="0"/>
              <a:t>Drag picture to placeholder or click icon to add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5F605498-8D49-1D41-A890-108E60D77EB7}" type="datetimeFigureOut">
              <a:rPr lang="en-US" smtClean="0"/>
              <a:t>6/2/2020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46CC74A0-EED1-8D41-BE58-71E91948C16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06824" y="1060824"/>
            <a:ext cx="7455647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latin typeface="Comic Sans MS"/>
                <a:cs typeface="Comic Sans MS"/>
              </a:rPr>
              <a:t>Maths Warm Ups</a:t>
            </a:r>
          </a:p>
          <a:p>
            <a:pPr algn="ctr"/>
            <a:endParaRPr lang="en-US" sz="3200" dirty="0" smtClean="0">
              <a:latin typeface="Comic Sans MS"/>
              <a:cs typeface="Comic Sans MS"/>
            </a:endParaRPr>
          </a:p>
          <a:p>
            <a:pPr algn="ctr"/>
            <a:endParaRPr lang="en-US" dirty="0">
              <a:latin typeface="Comic Sans MS"/>
              <a:cs typeface="Comic Sans MS"/>
            </a:endParaRPr>
          </a:p>
          <a:p>
            <a:pPr algn="ctr"/>
            <a:r>
              <a:rPr lang="en-US" sz="2800" dirty="0" smtClean="0">
                <a:latin typeface="Comic Sans MS"/>
                <a:cs typeface="Comic Sans MS"/>
              </a:rPr>
              <a:t>If you would like to warm up your maths brain before you tackle your main task, have a go at the arithmetic questions. There is one set of questions per day and the answers to follow. </a:t>
            </a:r>
            <a:endParaRPr lang="en-US" sz="2800" dirty="0">
              <a:latin typeface="Comic Sans MS"/>
              <a:cs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2646469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7919" t="11800" r="29426" b="5102"/>
          <a:stretch/>
        </p:blipFill>
        <p:spPr bwMode="auto">
          <a:xfrm>
            <a:off x="1913860" y="-23130"/>
            <a:ext cx="5298470" cy="68811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3,076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637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35,685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36,981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750,000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76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100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49/50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4 5/12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8.98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0.62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2.8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3 1/4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7/10</a:t>
            </a:r>
            <a:endParaRPr lang="en-US" sz="2400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Monday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7876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5" name="Picture 4"/>
          <p:cNvPicPr/>
          <p:nvPr/>
        </p:nvPicPr>
        <p:blipFill rotWithShape="1">
          <a:blip r:embed="rId2"/>
          <a:srcRect l="27919" t="11967" r="27986" b="5102"/>
          <a:stretch/>
        </p:blipFill>
        <p:spPr bwMode="auto">
          <a:xfrm>
            <a:off x="1837046" y="0"/>
            <a:ext cx="5469908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170927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Tuesday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46051" y="1057351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194,700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325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28.84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96p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150,000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109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6/10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7/12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6 1/4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5.008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4.5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100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499,990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Questions</a:t>
            </a:r>
          </a:p>
        </p:txBody>
      </p:sp>
      <p:pic>
        <p:nvPicPr>
          <p:cNvPr id="4" name="Picture 3"/>
          <p:cNvPicPr/>
          <p:nvPr/>
        </p:nvPicPr>
        <p:blipFill rotWithShape="1">
          <a:blip r:embed="rId2"/>
          <a:srcRect l="27698" t="11467" r="29537" b="4936"/>
          <a:stretch/>
        </p:blipFill>
        <p:spPr bwMode="auto">
          <a:xfrm>
            <a:off x="2405528" y="0"/>
            <a:ext cx="5262799" cy="685800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Wednesday </a:t>
            </a:r>
            <a:r>
              <a:rPr lang="en-US" sz="2800" b="1" dirty="0">
                <a:solidFill>
                  <a:srgbClr val="0000FF"/>
                </a:solidFill>
              </a:rPr>
              <a:t>- </a:t>
            </a:r>
            <a:r>
              <a:rPr lang="en-US" sz="2800" b="1" dirty="0" smtClean="0">
                <a:solidFill>
                  <a:srgbClr val="0000FF"/>
                </a:solidFill>
              </a:rPr>
              <a:t>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112,860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255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45.3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39p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>
                <a:solidFill>
                  <a:srgbClr val="FF0000"/>
                </a:solidFill>
              </a:rPr>
              <a:t>5</a:t>
            </a:r>
            <a:r>
              <a:rPr lang="en-GB" sz="2400" dirty="0" smtClean="0">
                <a:solidFill>
                  <a:srgbClr val="FF0000"/>
                </a:solidFill>
              </a:rPr>
              <a:t>) </a:t>
            </a:r>
            <a:r>
              <a:rPr lang="en-GB" sz="2400" dirty="0">
                <a:solidFill>
                  <a:srgbClr val="FF0000"/>
                </a:solidFill>
              </a:rPr>
              <a:t>307,000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56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26/50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7/10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3 3/16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30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40.82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1.7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20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99,990 </a:t>
            </a:r>
            <a:endParaRPr lang="en-GB" sz="2400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25109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19529" y="239059"/>
            <a:ext cx="22860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Questions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2"/>
          <a:srcRect l="27809" t="12299" r="29205" b="4936"/>
          <a:stretch/>
        </p:blipFill>
        <p:spPr bwMode="auto">
          <a:xfrm>
            <a:off x="2405528" y="-1"/>
            <a:ext cx="5349151" cy="686566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9529" y="239059"/>
            <a:ext cx="240553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 smtClean="0">
                <a:solidFill>
                  <a:srgbClr val="0000FF"/>
                </a:solidFill>
              </a:rPr>
              <a:t>Thursday - Answers</a:t>
            </a:r>
            <a:endParaRPr lang="en-US" sz="2800" b="1" dirty="0">
              <a:solidFill>
                <a:srgbClr val="0000FF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0730" y="1128235"/>
            <a:ext cx="358462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en-GB" sz="2400" dirty="0" smtClean="0">
                <a:solidFill>
                  <a:srgbClr val="FF0000"/>
                </a:solidFill>
              </a:rPr>
              <a:t>72,432 </a:t>
            </a:r>
          </a:p>
          <a:p>
            <a:r>
              <a:rPr lang="en-GB" sz="2400" dirty="0" smtClean="0">
                <a:solidFill>
                  <a:srgbClr val="FF0000"/>
                </a:solidFill>
              </a:rPr>
              <a:t>2</a:t>
            </a:r>
            <a:r>
              <a:rPr lang="en-GB" sz="2400" dirty="0">
                <a:solidFill>
                  <a:srgbClr val="FF0000"/>
                </a:solidFill>
              </a:rPr>
              <a:t>) 423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3</a:t>
            </a:r>
            <a:r>
              <a:rPr lang="en-GB" sz="2400" dirty="0">
                <a:solidFill>
                  <a:srgbClr val="FF0000"/>
                </a:solidFill>
              </a:rPr>
              <a:t>) £14.76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4</a:t>
            </a:r>
            <a:r>
              <a:rPr lang="en-GB" sz="2400" dirty="0">
                <a:solidFill>
                  <a:srgbClr val="FF0000"/>
                </a:solidFill>
              </a:rPr>
              <a:t>) 98p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5</a:t>
            </a:r>
            <a:r>
              <a:rPr lang="en-GB" sz="2400" dirty="0">
                <a:solidFill>
                  <a:srgbClr val="FF0000"/>
                </a:solidFill>
              </a:rPr>
              <a:t>) 456,000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6</a:t>
            </a:r>
            <a:r>
              <a:rPr lang="en-GB" sz="2400" dirty="0">
                <a:solidFill>
                  <a:srgbClr val="FF0000"/>
                </a:solidFill>
              </a:rPr>
              <a:t>) 109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7</a:t>
            </a:r>
            <a:r>
              <a:rPr lang="en-GB" sz="2400" dirty="0">
                <a:solidFill>
                  <a:srgbClr val="FF0000"/>
                </a:solidFill>
              </a:rPr>
              <a:t>) 3/5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8</a:t>
            </a:r>
            <a:r>
              <a:rPr lang="en-GB" sz="2400" dirty="0">
                <a:solidFill>
                  <a:srgbClr val="FF0000"/>
                </a:solidFill>
              </a:rPr>
              <a:t>) 1/12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9</a:t>
            </a:r>
            <a:r>
              <a:rPr lang="en-GB" sz="2400" dirty="0">
                <a:solidFill>
                  <a:srgbClr val="FF0000"/>
                </a:solidFill>
              </a:rPr>
              <a:t>) 1 5/6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10</a:t>
            </a:r>
            <a:r>
              <a:rPr lang="en-GB" sz="2400" dirty="0">
                <a:solidFill>
                  <a:srgbClr val="FF0000"/>
                </a:solidFill>
              </a:rPr>
              <a:t>) 5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11</a:t>
            </a:r>
            <a:r>
              <a:rPr lang="en-GB" sz="2400" dirty="0">
                <a:solidFill>
                  <a:srgbClr val="FF0000"/>
                </a:solidFill>
              </a:rPr>
              <a:t>) 140.07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12</a:t>
            </a:r>
            <a:r>
              <a:rPr lang="en-GB" sz="2400" dirty="0">
                <a:solidFill>
                  <a:srgbClr val="FF0000"/>
                </a:solidFill>
              </a:rPr>
              <a:t>) 4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13</a:t>
            </a:r>
            <a:r>
              <a:rPr lang="en-GB" sz="2400" dirty="0">
                <a:solidFill>
                  <a:srgbClr val="FF0000"/>
                </a:solidFill>
              </a:rPr>
              <a:t>) 10 </a:t>
            </a:r>
            <a:endParaRPr lang="en-GB" sz="2400" dirty="0" smtClean="0">
              <a:solidFill>
                <a:srgbClr val="FF0000"/>
              </a:solidFill>
            </a:endParaRPr>
          </a:p>
          <a:p>
            <a:r>
              <a:rPr lang="en-GB" sz="2400" dirty="0" smtClean="0">
                <a:solidFill>
                  <a:srgbClr val="FF0000"/>
                </a:solidFill>
              </a:rPr>
              <a:t>14</a:t>
            </a:r>
            <a:r>
              <a:rPr lang="en-GB" sz="2400" dirty="0">
                <a:solidFill>
                  <a:srgbClr val="FF0000"/>
                </a:solidFill>
              </a:rPr>
              <a:t>) 49,950</a:t>
            </a:r>
            <a:endParaRPr 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47962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Custom 1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C2F0FD"/>
      </a:accent1>
      <a:accent2>
        <a:srgbClr val="91BDFB"/>
      </a:accent2>
      <a:accent3>
        <a:srgbClr val="C4F8C7"/>
      </a:accent3>
      <a:accent4>
        <a:srgbClr val="D7FB6F"/>
      </a:accent4>
      <a:accent5>
        <a:srgbClr val="FFF5B9"/>
      </a:accent5>
      <a:accent6>
        <a:srgbClr val="A5F1F3"/>
      </a:accent6>
      <a:hlink>
        <a:srgbClr val="DAFBFF"/>
      </a:hlink>
      <a:folHlink>
        <a:srgbClr val="C8F3FF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华文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Angles.thmx</Template>
  <TotalTime>45</TotalTime>
  <Words>232</Words>
  <Application>Microsoft Office PowerPoint</Application>
  <PresentationFormat>On-screen Show (4:3)</PresentationFormat>
  <Paragraphs>68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Comic Sans MS</vt:lpstr>
      <vt:lpstr>Franklin Gothic Book</vt:lpstr>
      <vt:lpstr>Franklin Gothic Medium</vt:lpstr>
      <vt:lpstr>Tunga</vt:lpstr>
      <vt:lpstr>Wingdings</vt:lpstr>
      <vt:lpstr>Angles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antonia harrison</cp:lastModifiedBy>
  <cp:revision>6</cp:revision>
  <dcterms:created xsi:type="dcterms:W3CDTF">2020-05-26T20:03:37Z</dcterms:created>
  <dcterms:modified xsi:type="dcterms:W3CDTF">2020-06-02T09:03:22Z</dcterms:modified>
</cp:coreProperties>
</file>