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9"/>
  </p:notesMasterIdLst>
  <p:handoutMasterIdLst>
    <p:handoutMasterId r:id="rId20"/>
  </p:handoutMasterIdLst>
  <p:sldIdLst>
    <p:sldId id="302" r:id="rId5"/>
    <p:sldId id="292" r:id="rId6"/>
    <p:sldId id="293" r:id="rId7"/>
    <p:sldId id="294" r:id="rId8"/>
    <p:sldId id="295" r:id="rId9"/>
    <p:sldId id="296" r:id="rId10"/>
    <p:sldId id="297" r:id="rId11"/>
    <p:sldId id="298" r:id="rId12"/>
    <p:sldId id="299" r:id="rId13"/>
    <p:sldId id="300" r:id="rId14"/>
    <p:sldId id="301" r:id="rId15"/>
    <p:sldId id="303" r:id="rId16"/>
    <p:sldId id="304" r:id="rId17"/>
    <p:sldId id="305" r:id="rId18"/>
  </p:sldIdLst>
  <p:sldSz cx="9144000" cy="6858000" type="screen4x3"/>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FFFFFF"/>
    <a:srgbClr val="7777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neCell>
      <a:tcStyle>
        <a:tcBdr/>
      </a:tcStyle>
    </a:neCell>
    <a:nwCell>
      <a:tcStyle>
        <a:tcBdr/>
      </a:tcStyle>
    </a:nwCel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neCell>
      <a:tcStyle>
        <a:tcBdr/>
      </a:tcStyle>
    </a:neCell>
    <a:nwCell>
      <a:tcStyle>
        <a:tcBdr/>
      </a:tcStyle>
    </a:nw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5C22544A-7EE6-4342-B048-85BDC9FD1C3A}" styleName="Medium Style 2 - Accent 1">
    <a:wholeTbl>
      <a:tcTxStyle>
        <a:fontRef idx="minor">
          <a:scrgbClr r="0" g="0" b="0"/>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fontRef idx="minor">
          <a:scrgbClr r="0" g="0" b="0"/>
        </a:fontRef>
        <a:schemeClr val="lt1"/>
      </a:tcTxStyle>
      <a:tcStyle>
        <a:tcBdr>
          <a:top>
            <a:ln w="38100" cmpd="sng">
              <a:solidFill>
                <a:schemeClr val="lt1"/>
              </a:solidFill>
            </a:ln>
          </a:top>
        </a:tcBdr>
        <a:fill>
          <a:solidFill>
            <a:schemeClr val="accent1"/>
          </a:solidFill>
        </a:fill>
      </a:tcStyle>
    </a:lastRow>
    <a:seCell>
      <a:tcStyle>
        <a:tcBdr/>
      </a:tcStyle>
    </a:seCell>
    <a:swCell>
      <a:tcStyle>
        <a:tcBdr/>
      </a:tcStyle>
    </a:swCell>
    <a:firstRow>
      <a:tcTxStyle b="on">
        <a:fontRef idx="minor">
          <a:scrgbClr r="0" g="0" b="0"/>
        </a:fontRef>
        <a:schemeClr val="lt1"/>
      </a:tcTxStyle>
      <a:tcStyle>
        <a:tcBdr>
          <a:bottom>
            <a:ln w="38100" cmpd="sng">
              <a:solidFill>
                <a:schemeClr val="lt1"/>
              </a:solidFill>
            </a:ln>
          </a:bottom>
        </a:tcBdr>
        <a:fill>
          <a:solidFill>
            <a:schemeClr val="accent1"/>
          </a:solidFill>
        </a:fill>
      </a:tcStyle>
    </a:firstRow>
    <a:neCell>
      <a:tcStyle>
        <a:tcBdr/>
      </a:tcStyle>
    </a:neCell>
    <a:nwCell>
      <a:tcStyle>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neCell>
      <a:tcStyle>
        <a:tcBdr/>
      </a:tcStyle>
    </a:neCell>
    <a:nwCell>
      <a:tcStyle>
        <a:tcBdr/>
      </a:tcStyle>
    </a:nwCel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074" autoAdjust="0"/>
    <p:restoredTop sz="91774" autoAdjust="0"/>
  </p:normalViewPr>
  <p:slideViewPr>
    <p:cSldViewPr>
      <p:cViewPr varScale="1">
        <p:scale>
          <a:sx n="72" d="100"/>
          <a:sy n="72" d="100"/>
        </p:scale>
        <p:origin x="175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8" d="100"/>
          <a:sy n="58" d="100"/>
        </p:scale>
        <p:origin x="2965" y="4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7491C41-FA13-4AE2-A1EB-DBEDC1E6E83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EC4BB7BE-6FDD-4A1B-89EF-5CEA750F7D0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3C0840B-5F20-41A2-BC7E-A432BD6E87F0}" type="datetimeFigureOut">
              <a:rPr lang="en-US" smtClean="0"/>
              <a:t>3/27/2020</a:t>
            </a:fld>
            <a:endParaRPr lang="en-US" dirty="0"/>
          </a:p>
        </p:txBody>
      </p:sp>
      <p:sp>
        <p:nvSpPr>
          <p:cNvPr id="4" name="Footer Placeholder 3">
            <a:extLst>
              <a:ext uri="{FF2B5EF4-FFF2-40B4-BE49-F238E27FC236}">
                <a16:creationId xmlns:a16="http://schemas.microsoft.com/office/drawing/2014/main" id="{D5312DAD-8F63-48FE-BA14-6EC54042D0C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3315EEF-F52A-4033-886F-6129CBF4AF0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4ED236-93D1-4074-ADBA-531A625F6D23}" type="slidenum">
              <a:rPr lang="en-US" smtClean="0"/>
              <a:t>‹#›</a:t>
            </a:fld>
            <a:endParaRPr lang="en-US" dirty="0"/>
          </a:p>
        </p:txBody>
      </p:sp>
    </p:spTree>
    <p:extLst>
      <p:ext uri="{BB962C8B-B14F-4D97-AF65-F5344CB8AC3E}">
        <p14:creationId xmlns:p14="http://schemas.microsoft.com/office/powerpoint/2010/main" val="1054784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rtlCol="0"/>
          <a:lstStyle>
            <a:lvl1pPr algn="r">
              <a:defRPr sz="1200"/>
            </a:lvl1pPr>
            <a:extLst/>
          </a:lstStyle>
          <a:p>
            <a:fld id="{C238408C-6839-46EE-8131-EDA75C487F2E}" type="datetimeFigureOut">
              <a:rPr lang="en-US" smtClean="0"/>
              <a:pPr/>
              <a:t>3/27/2020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rtlCol="0" anchor="b"/>
          <a:lstStyle>
            <a:lvl1pPr algn="l">
              <a:defRPr sz="1200"/>
            </a:lvl1pPr>
            <a:extLst/>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rtlCol="0" anchor="b"/>
          <a:lstStyle>
            <a:lvl1pPr algn="r">
              <a:defRPr sz="1200"/>
            </a:lvl1pPr>
            <a:extLst/>
          </a:lstStyle>
          <a:p>
            <a:fld id="{87D77045-401A-4D5E-BFE3-54C21A8A6634}"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2312C91-A626-44BD-9D80-3624C0792878}"/>
              </a:ext>
            </a:extLst>
          </p:cNvPr>
          <p:cNvSpPr/>
          <p:nvPr userDrawn="1"/>
        </p:nvSpPr>
        <p:spPr>
          <a:xfrm>
            <a:off x="0" y="2372264"/>
            <a:ext cx="9144000" cy="2113472"/>
          </a:xfrm>
          <a:prstGeom prst="rect">
            <a:avLst/>
          </a:prstGeom>
          <a:solidFill>
            <a:schemeClr val="bg2">
              <a:lumMod val="50000"/>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Date Placeholder 27"/>
          <p:cNvSpPr>
            <a:spLocks noGrp="1"/>
          </p:cNvSpPr>
          <p:nvPr>
            <p:ph type="dt" sz="half" idx="10"/>
          </p:nvPr>
        </p:nvSpPr>
        <p:spPr>
          <a:xfrm>
            <a:off x="6477000" y="6416675"/>
            <a:ext cx="2133600" cy="365125"/>
          </a:xfrm>
        </p:spPr>
        <p:txBody>
          <a:bodyPr/>
          <a:lstStyle>
            <a:lvl1pPr>
              <a:defRPr>
                <a:latin typeface="+mn-lt"/>
                <a:cs typeface="Arial" pitchFamily="34" charset="0"/>
              </a:defRPr>
            </a:lvl1pPr>
            <a:extLst/>
          </a:lstStyle>
          <a:p>
            <a:fld id="{743653DA-8BF4-4869-96FE-9BCF43372D46}" type="datetimeFigureOut">
              <a:rPr lang="en-US" smtClean="0"/>
              <a:pPr/>
              <a:t>3/27/2020</a:t>
            </a:fld>
            <a:endParaRPr lang="en-US" dirty="0"/>
          </a:p>
        </p:txBody>
      </p:sp>
      <p:sp>
        <p:nvSpPr>
          <p:cNvPr id="17" name="Footer Placeholder 16"/>
          <p:cNvSpPr>
            <a:spLocks noGrp="1"/>
          </p:cNvSpPr>
          <p:nvPr>
            <p:ph type="ftr" sz="quarter" idx="11"/>
          </p:nvPr>
        </p:nvSpPr>
        <p:spPr>
          <a:xfrm>
            <a:off x="914400" y="6416675"/>
            <a:ext cx="5562600" cy="365125"/>
          </a:xfrm>
        </p:spPr>
        <p:txBody>
          <a:bodyPr/>
          <a:lstStyle/>
          <a:p>
            <a:endParaRPr lang="en-US" dirty="0"/>
          </a:p>
        </p:txBody>
      </p:sp>
      <p:sp>
        <p:nvSpPr>
          <p:cNvPr id="29" name="Slide Number Placeholder 28"/>
          <p:cNvSpPr>
            <a:spLocks noGrp="1"/>
          </p:cNvSpPr>
          <p:nvPr>
            <p:ph type="sldNum" sz="quarter" idx="12"/>
          </p:nvPr>
        </p:nvSpPr>
        <p:spPr>
          <a:xfrm>
            <a:off x="8610600" y="6416675"/>
            <a:ext cx="457200" cy="365125"/>
          </a:xfrm>
        </p:spPr>
        <p:txBody>
          <a:bodyPr/>
          <a:lstStyle/>
          <a:p>
            <a:fld id="{72AC53DF-4216-466D-99A7-94400E6C2A25}" type="slidenum">
              <a:rPr lang="en-US" smtClean="0"/>
              <a:pPr/>
              <a:t>‹#›</a:t>
            </a:fld>
            <a:endParaRPr lang="en-US" dirty="0"/>
          </a:p>
        </p:txBody>
      </p:sp>
      <p:sp>
        <p:nvSpPr>
          <p:cNvPr id="8" name="Title 7"/>
          <p:cNvSpPr>
            <a:spLocks noGrp="1"/>
          </p:cNvSpPr>
          <p:nvPr>
            <p:ph type="ctrTitle" hasCustomPrompt="1"/>
          </p:nvPr>
        </p:nvSpPr>
        <p:spPr>
          <a:xfrm>
            <a:off x="457200" y="2819400"/>
            <a:ext cx="8229600" cy="691896"/>
          </a:xfrm>
        </p:spPr>
        <p:txBody>
          <a:bodyPr/>
          <a:lstStyle>
            <a:lvl1pPr marR="9144" algn="ctr">
              <a:defRPr sz="3800" cap="all" spc="0" baseline="0">
                <a:solidFill>
                  <a:schemeClr val="tx1"/>
                </a:solidFill>
                <a:latin typeface="+mj-lt"/>
                <a:cs typeface="Arial" pitchFamily="34" charset="0"/>
              </a:defRPr>
            </a:lvl1pPr>
            <a:extLst/>
          </a:lstStyle>
          <a:p>
            <a:r>
              <a:rPr lang="en-US" dirty="0"/>
              <a:t>Click to edit title style</a:t>
            </a:r>
          </a:p>
        </p:txBody>
      </p:sp>
      <p:sp>
        <p:nvSpPr>
          <p:cNvPr id="18" name="Text Placeholder 2">
            <a:extLst>
              <a:ext uri="{FF2B5EF4-FFF2-40B4-BE49-F238E27FC236}">
                <a16:creationId xmlns:a16="http://schemas.microsoft.com/office/drawing/2014/main" id="{38821DBD-8C89-4419-93B6-FC276602F951}"/>
              </a:ext>
            </a:extLst>
          </p:cNvPr>
          <p:cNvSpPr>
            <a:spLocks noGrp="1"/>
          </p:cNvSpPr>
          <p:nvPr>
            <p:ph type="body" idx="1" hasCustomPrompt="1"/>
          </p:nvPr>
        </p:nvSpPr>
        <p:spPr>
          <a:xfrm>
            <a:off x="457200" y="3638551"/>
            <a:ext cx="8229600" cy="639762"/>
          </a:xfrm>
        </p:spPr>
        <p:txBody>
          <a:bodyPr anchor="ctr"/>
          <a:lstStyle>
            <a:lvl1pPr marL="73152" indent="0" algn="ctr">
              <a:buNone/>
              <a:defRPr sz="2400" b="0">
                <a:solidFill>
                  <a:schemeClr val="accent2"/>
                </a:solidFill>
              </a:defRPr>
            </a:lvl1pPr>
            <a:lvl2pPr>
              <a:buNone/>
              <a:defRPr sz="2000" b="1"/>
            </a:lvl2pPr>
            <a:lvl3pPr>
              <a:buNone/>
              <a:defRPr sz="1800" b="1"/>
            </a:lvl3pPr>
            <a:lvl4pPr>
              <a:buNone/>
              <a:defRPr sz="1600" b="1"/>
            </a:lvl4pPr>
            <a:lvl5pPr>
              <a:buNone/>
              <a:defRPr sz="1600" b="1"/>
            </a:lvl5pPr>
            <a:extLst/>
          </a:lstStyle>
          <a:p>
            <a:pPr marL="0">
              <a:spcBef>
                <a:spcPts val="0"/>
              </a:spcBef>
            </a:pPr>
            <a:r>
              <a:rPr lang="en-US" dirty="0"/>
              <a:t>Your name, Your teacher’s name</a:t>
            </a:r>
          </a:p>
          <a:p>
            <a:pPr marL="0">
              <a:spcBef>
                <a:spcPts val="0"/>
              </a:spcBef>
            </a:pPr>
            <a:r>
              <a:rPr lang="en-US" dirty="0"/>
              <a:t>Your school</a:t>
            </a: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609600"/>
          </a:xfrm>
        </p:spPr>
        <p:txBody>
          <a:bodyPr/>
          <a:lstStyle>
            <a:lvl1pPr algn="ctr">
              <a:defRPr b="0" cap="all" baseline="0">
                <a:solidFill>
                  <a:schemeClr val="tx1"/>
                </a:solidFill>
                <a:effectLst>
                  <a:outerShdw blurRad="38100" dist="38100" dir="2700000" algn="tl">
                    <a:srgbClr val="000000">
                      <a:alpha val="43137"/>
                    </a:srgbClr>
                  </a:outerShdw>
                </a:effectLst>
                <a:latin typeface="+mj-lt"/>
                <a:cs typeface="Arial" pitchFamily="34" charset="0"/>
              </a:defRPr>
            </a:lvl1pPr>
            <a:extLst/>
          </a:lstStyle>
          <a:p>
            <a:r>
              <a:rPr lang="en-US"/>
              <a:t>Click to edit Master title style</a:t>
            </a:r>
            <a:endParaRPr lang="en-US" dirty="0"/>
          </a:p>
        </p:txBody>
      </p:sp>
      <p:sp>
        <p:nvSpPr>
          <p:cNvPr id="3" name="Content Placeholder 2"/>
          <p:cNvSpPr>
            <a:spLocks noGrp="1"/>
          </p:cNvSpPr>
          <p:nvPr>
            <p:ph idx="1"/>
          </p:nvPr>
        </p:nvSpPr>
        <p:spPr>
          <a:xfrm>
            <a:off x="685800" y="1600200"/>
            <a:ext cx="7772400" cy="4572000"/>
          </a:xfrm>
        </p:spPr>
        <p:txBody>
          <a:bodyPr/>
          <a:lstStyle>
            <a:lvl1pPr algn="ctr">
              <a:defRPr>
                <a:latin typeface="+mn-lt"/>
              </a:defRPr>
            </a:lvl1pPr>
            <a:lvl2pPr algn="ctr">
              <a:defRPr>
                <a:latin typeface="+mn-lt"/>
              </a:defRPr>
            </a:lvl2pPr>
            <a:lvl3pPr algn="ctr">
              <a:defRPr>
                <a:latin typeface="+mn-lt"/>
              </a:defRPr>
            </a:lvl3pPr>
            <a:lvl4pPr algn="ctr">
              <a:defRPr>
                <a:latin typeface="+mn-lt"/>
              </a:defRPr>
            </a:lvl4pPr>
            <a:lvl5pPr algn="ctr">
              <a:defRPr>
                <a:latin typeface="+mn-lt"/>
              </a:defRPr>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129108-AC8D-4212-9283-60D9E99BF07A}" type="datetimeFigureOut">
              <a:rPr lang="en-US" smtClean="0"/>
              <a:pPr/>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D93096-5B34-4342-9326-69289CEAE4C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3352800"/>
            <a:ext cx="7772400" cy="1974059"/>
          </a:xfrm>
          <a:effectLst/>
        </p:spPr>
        <p:txBody>
          <a:bodyPr anchor="b">
            <a:scene3d>
              <a:camera prst="orthographicFront">
                <a:rot lat="0" lon="0" rev="0"/>
              </a:camera>
              <a:lightRig rig="contrasting" dir="t">
                <a:rot lat="0" lon="0" rev="7500000"/>
              </a:lightRig>
            </a:scene3d>
            <a:sp3d contourW="6350" prstMaterial="metal">
              <a:bevelT w="130810" h="31750" prst="relaxedInset"/>
              <a:contourClr>
                <a:schemeClr val="accent1">
                  <a:shade val="75000"/>
                </a:schemeClr>
              </a:contourClr>
            </a:sp3d>
          </a:bodyPr>
          <a:lstStyle>
            <a:lvl1pPr algn="l">
              <a:buNone/>
              <a:defRPr lang="en-US" sz="3800" b="1" cap="all" dirty="0">
                <a:ln/>
                <a:solidFill>
                  <a:schemeClr val="tx1"/>
                </a:solidFill>
                <a:effectLst/>
              </a:defRPr>
            </a:lvl1pPr>
            <a:extLst/>
          </a:lstStyle>
          <a:p>
            <a:r>
              <a:rPr lang="en-US"/>
              <a:t>Click to edit Master title style</a:t>
            </a:r>
            <a:endParaRPr lang="en-US" dirty="0"/>
          </a:p>
        </p:txBody>
      </p:sp>
      <p:sp>
        <p:nvSpPr>
          <p:cNvPr id="3" name="Text Placeholder 2"/>
          <p:cNvSpPr>
            <a:spLocks noGrp="1"/>
          </p:cNvSpPr>
          <p:nvPr>
            <p:ph type="body" idx="1"/>
          </p:nvPr>
        </p:nvSpPr>
        <p:spPr>
          <a:xfrm>
            <a:off x="914400" y="5334000"/>
            <a:ext cx="7772400" cy="1052512"/>
          </a:xfrm>
        </p:spPr>
        <p:txBody>
          <a:bodyPr anchor="t"/>
          <a:lstStyle>
            <a:lvl1pPr marL="374904">
              <a:buNone/>
              <a:defRPr sz="20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4" name="Date Placeholder 3"/>
          <p:cNvSpPr>
            <a:spLocks noGrp="1"/>
          </p:cNvSpPr>
          <p:nvPr>
            <p:ph type="dt" sz="half" idx="10"/>
          </p:nvPr>
        </p:nvSpPr>
        <p:spPr/>
        <p:txBody>
          <a:bodyPr/>
          <a:lstStyle/>
          <a:p>
            <a:fld id="{B6DED3D3-6235-4F4C-B439-DF277FB555A7}" type="datetimeFigureOut">
              <a:rPr lang="en-US" smtClean="0"/>
              <a:pPr/>
              <a:t>3/27/2020</a:t>
            </a:fld>
            <a:endParaRPr lang="en-US" dirty="0"/>
          </a:p>
        </p:txBody>
      </p:sp>
      <p:sp>
        <p:nvSpPr>
          <p:cNvPr id="5" name="Footer Placeholder 4"/>
          <p:cNvSpPr>
            <a:spLocks noGrp="1"/>
          </p:cNvSpPr>
          <p:nvPr>
            <p:ph type="ftr" sz="quarter" idx="11"/>
          </p:nvPr>
        </p:nvSpPr>
        <p:spPr>
          <a:xfrm>
            <a:off x="914400" y="6416675"/>
            <a:ext cx="5562600" cy="365125"/>
          </a:xfrm>
        </p:spPr>
        <p:txBody>
          <a:bodyPr/>
          <a:lstStyle/>
          <a:p>
            <a:endParaRPr lang="en-US" dirty="0"/>
          </a:p>
        </p:txBody>
      </p:sp>
      <p:sp>
        <p:nvSpPr>
          <p:cNvPr id="6" name="Slide Number Placeholder 5"/>
          <p:cNvSpPr>
            <a:spLocks noGrp="1"/>
          </p:cNvSpPr>
          <p:nvPr>
            <p:ph type="sldNum" sz="quarter" idx="12"/>
          </p:nvPr>
        </p:nvSpPr>
        <p:spPr/>
        <p:txBody>
          <a:bodyPr/>
          <a:lstStyle/>
          <a:p>
            <a:fld id="{1AD93096-5B34-4342-9326-69289CEAE4C2}"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18D2517-69F4-4EEB-BA9B-124035414E72}"/>
              </a:ext>
            </a:extLst>
          </p:cNvPr>
          <p:cNvSpPr/>
          <p:nvPr userDrawn="1"/>
        </p:nvSpPr>
        <p:spPr>
          <a:xfrm>
            <a:off x="0" y="0"/>
            <a:ext cx="9144000" cy="6858000"/>
          </a:xfrm>
          <a:prstGeom prst="rect">
            <a:avLst/>
          </a:prstGeom>
          <a:solidFill>
            <a:schemeClr val="tx2">
              <a:lumMod val="50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all" baseline="0" dirty="0"/>
          </a:p>
        </p:txBody>
      </p:sp>
      <p:sp>
        <p:nvSpPr>
          <p:cNvPr id="3" name="Content Placeholder 2"/>
          <p:cNvSpPr>
            <a:spLocks noGrp="1"/>
          </p:cNvSpPr>
          <p:nvPr>
            <p:ph sz="half" idx="1"/>
          </p:nvPr>
        </p:nvSpPr>
        <p:spPr>
          <a:xfrm>
            <a:off x="464344" y="1371600"/>
            <a:ext cx="4038600" cy="4525963"/>
          </a:xfrm>
        </p:spPr>
        <p:txBody>
          <a:bodyPr/>
          <a:lstStyle>
            <a:lvl1pPr marL="0" indent="0">
              <a:buFontTx/>
              <a:buNone/>
              <a:defRPr sz="2000">
                <a:solidFill>
                  <a:schemeClr val="bg1"/>
                </a:solidFill>
              </a:defRPr>
            </a:lvl1pPr>
            <a:lvl2pPr>
              <a:defRPr sz="2400"/>
            </a:lvl2pPr>
            <a:lvl3pPr>
              <a:defRPr sz="2000"/>
            </a:lvl3pPr>
            <a:lvl4pPr>
              <a:defRPr sz="1800"/>
            </a:lvl4pPr>
            <a:lvl5pPr>
              <a:defRPr sz="1800"/>
            </a:lvl5pPr>
            <a:extLst/>
          </a:lstStyle>
          <a:p>
            <a:pPr lvl="0"/>
            <a:r>
              <a:rPr lang="en-US"/>
              <a:t>Click to edit Master text styles</a:t>
            </a:r>
          </a:p>
        </p:txBody>
      </p:sp>
      <p:sp>
        <p:nvSpPr>
          <p:cNvPr id="4" name="Content Placeholder 3"/>
          <p:cNvSpPr>
            <a:spLocks noGrp="1"/>
          </p:cNvSpPr>
          <p:nvPr>
            <p:ph sz="half" idx="2"/>
          </p:nvPr>
        </p:nvSpPr>
        <p:spPr>
          <a:xfrm>
            <a:off x="4655344" y="1371600"/>
            <a:ext cx="4038600" cy="4525963"/>
          </a:xfrm>
        </p:spPr>
        <p:txBody>
          <a:bodyPr/>
          <a:lstStyle>
            <a:lvl1pPr>
              <a:defRPr sz="2800">
                <a:solidFill>
                  <a:schemeClr val="bg1"/>
                </a:solidFill>
              </a:defRPr>
            </a:lvl1pPr>
            <a:lvl2pPr>
              <a:defRPr sz="2400">
                <a:solidFill>
                  <a:schemeClr val="bg1"/>
                </a:solidFill>
              </a:defRPr>
            </a:lvl2pPr>
            <a:lvl3pPr>
              <a:defRPr sz="2000">
                <a:solidFill>
                  <a:schemeClr val="bg1"/>
                </a:solidFill>
              </a:defRPr>
            </a:lvl3pPr>
            <a:lvl4pPr>
              <a:defRPr sz="1800">
                <a:solidFill>
                  <a:schemeClr val="bg1"/>
                </a:solidFill>
              </a:defRPr>
            </a:lvl4pPr>
            <a:lvl5pPr>
              <a:defRPr sz="1800">
                <a:solidFill>
                  <a:schemeClr val="bg1"/>
                </a:solidFill>
              </a:defRPr>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bg2"/>
                </a:solidFill>
              </a:defRPr>
            </a:lvl1pPr>
            <a:extLst/>
          </a:lstStyle>
          <a:p>
            <a:fld id="{3B5F1E3E-4B2F-4895-B65E-28B2E64F39F6}" type="datetimeFigureOut">
              <a:rPr lang="en-US" smtClean="0"/>
              <a:pPr/>
              <a:t>3/27/2020</a:t>
            </a:fld>
            <a:endParaRPr lang="en-US" dirty="0"/>
          </a:p>
        </p:txBody>
      </p:sp>
      <p:sp>
        <p:nvSpPr>
          <p:cNvPr id="6" name="Footer Placeholder 5"/>
          <p:cNvSpPr>
            <a:spLocks noGrp="1"/>
          </p:cNvSpPr>
          <p:nvPr>
            <p:ph type="ftr" sz="quarter" idx="11"/>
          </p:nvPr>
        </p:nvSpPr>
        <p:spPr/>
        <p:txBody>
          <a:bodyPr/>
          <a:lstStyle>
            <a:lvl1pPr>
              <a:defRPr>
                <a:solidFill>
                  <a:schemeClr val="bg2"/>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extLst/>
          </a:lstStyle>
          <a:p>
            <a:fld id="{1AD93096-5B34-4342-9326-69289CEAE4C2}" type="slidenum">
              <a:rPr lang="en-US" smtClean="0"/>
              <a:pPr/>
              <a:t>‹#›</a:t>
            </a:fld>
            <a:endParaRPr lang="en-US" dirty="0"/>
          </a:p>
        </p:txBody>
      </p:sp>
      <p:sp>
        <p:nvSpPr>
          <p:cNvPr id="8" name="Title 7">
            <a:extLst>
              <a:ext uri="{FF2B5EF4-FFF2-40B4-BE49-F238E27FC236}">
                <a16:creationId xmlns:a16="http://schemas.microsoft.com/office/drawing/2014/main" id="{E77D2D04-D600-459B-9F6A-C192EF58357A}"/>
              </a:ext>
            </a:extLst>
          </p:cNvPr>
          <p:cNvSpPr>
            <a:spLocks noGrp="1"/>
          </p:cNvSpPr>
          <p:nvPr>
            <p:ph type="title"/>
          </p:nvPr>
        </p:nvSpPr>
        <p:spPr>
          <a:xfrm>
            <a:off x="464344" y="684306"/>
            <a:ext cx="8229600" cy="534894"/>
          </a:xfrm>
        </p:spPr>
        <p:txBody>
          <a:bodyPr/>
          <a:lstStyle>
            <a:lvl1pPr>
              <a:defRPr>
                <a:solidFill>
                  <a:schemeClr val="bg1"/>
                </a:solidFill>
              </a:defRPr>
            </a:lvl1pPr>
          </a:lstStyle>
          <a:p>
            <a:r>
              <a:rPr lang="en-US"/>
              <a:t>Click to edit Master title style</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2"/>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3"/>
          </p:nvPr>
        </p:nvSpPr>
        <p:spPr>
          <a:xfrm>
            <a:off x="457200" y="2459037"/>
            <a:ext cx="4040188" cy="3959352"/>
          </a:xfr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3085435-8225-4333-BFFA-0096413F0D76}" type="datetimeFigureOut">
              <a:rPr lang="en-US" smtClean="0"/>
              <a:pPr/>
              <a:t>3/27/2020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AD93096-5B34-4342-9326-69289CEAE4C2}" type="slidenum">
              <a:rPr lang="en-US" smtClean="0"/>
              <a:pPr/>
              <a:t>‹#›</a:t>
            </a:fld>
            <a:endParaRPr lang="en-US" dirty="0"/>
          </a:p>
        </p:txBody>
      </p:sp>
      <p:sp>
        <p:nvSpPr>
          <p:cNvPr id="10" name="Title 9">
            <a:extLst>
              <a:ext uri="{FF2B5EF4-FFF2-40B4-BE49-F238E27FC236}">
                <a16:creationId xmlns:a16="http://schemas.microsoft.com/office/drawing/2014/main" id="{803F32D9-F201-4186-8FF1-887330D70E09}"/>
              </a:ext>
            </a:extLst>
          </p:cNvPr>
          <p:cNvSpPr>
            <a:spLocks noGrp="1"/>
          </p:cNvSpPr>
          <p:nvPr>
            <p:ph type="title"/>
          </p:nvPr>
        </p:nvSpPr>
        <p:spPr>
          <a:xfrm>
            <a:off x="457200" y="684306"/>
            <a:ext cx="8229600" cy="534894"/>
          </a:xfrm>
        </p:spPr>
        <p:txBody>
          <a:bodyPr/>
          <a:lstStyle/>
          <a:p>
            <a:r>
              <a:rPr lang="en-US"/>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0783C494-2A87-468C-A21B-CB14FB9ABB00}" type="datetimeFigureOut">
              <a:rPr lang="en-US" smtClean="0"/>
              <a:pPr/>
              <a:t>3/27/2020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AD93096-5B34-4342-9326-69289CEAE4C2}" type="slidenum">
              <a:rPr lang="en-US" smtClean="0"/>
              <a:pPr/>
              <a:t>‹#›</a:t>
            </a:fld>
            <a:endParaRPr lang="en-US" dirty="0"/>
          </a:p>
        </p:txBody>
      </p:sp>
      <p:sp>
        <p:nvSpPr>
          <p:cNvPr id="6" name="Title 5">
            <a:extLst>
              <a:ext uri="{FF2B5EF4-FFF2-40B4-BE49-F238E27FC236}">
                <a16:creationId xmlns:a16="http://schemas.microsoft.com/office/drawing/2014/main" id="{7BB1C106-1615-4E06-A823-0509AD3E5D26}"/>
              </a:ext>
            </a:extLst>
          </p:cNvPr>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180FA0-5B31-4864-A2BB-719EA5A679C6}" type="datetimeFigureOut">
              <a:rPr lang="en-US" smtClean="0"/>
              <a:pPr/>
              <a:t>3/27/2020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AD93096-5B34-4342-9326-69289CEAE4C2}"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1676400"/>
            <a:ext cx="2514600" cy="43307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2"/>
          </p:nvPr>
        </p:nvSpPr>
        <p:spPr>
          <a:xfrm>
            <a:off x="3429000" y="1676400"/>
            <a:ext cx="5486400" cy="43307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ECC0C8-36B8-442A-833D-B6AACE86BB77}" type="datetimeFigureOut">
              <a:rPr lang="en-US" smtClean="0"/>
              <a:pPr/>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AD93096-5B34-4342-9326-69289CEAE4C2}" type="slidenum">
              <a:rPr lang="en-US" smtClean="0"/>
              <a:pPr/>
              <a:t>‹#›</a:t>
            </a:fld>
            <a:endParaRPr lang="en-US" dirty="0"/>
          </a:p>
        </p:txBody>
      </p:sp>
      <p:sp>
        <p:nvSpPr>
          <p:cNvPr id="8" name="Title 7">
            <a:extLst>
              <a:ext uri="{FF2B5EF4-FFF2-40B4-BE49-F238E27FC236}">
                <a16:creationId xmlns:a16="http://schemas.microsoft.com/office/drawing/2014/main" id="{86AFC381-8884-4AE0-8F31-E6B5C86A8B13}"/>
              </a:ext>
            </a:extLst>
          </p:cNvPr>
          <p:cNvSpPr>
            <a:spLocks noGrp="1"/>
          </p:cNvSpPr>
          <p:nvPr>
            <p:ph type="title"/>
          </p:nvPr>
        </p:nvSpPr>
        <p:spPr>
          <a:xfrm>
            <a:off x="685800" y="684306"/>
            <a:ext cx="8229600" cy="534894"/>
          </a:xfrm>
        </p:spPr>
        <p:txBody>
          <a:bodyPr/>
          <a:lstStyle/>
          <a:p>
            <a:r>
              <a:rPr lang="en-US"/>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l="-6000" r="-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CEE1EBC-E51B-4190-8159-3AE4D1D4E97F}"/>
              </a:ext>
            </a:extLst>
          </p:cNvPr>
          <p:cNvSpPr/>
          <p:nvPr userDrawn="1"/>
        </p:nvSpPr>
        <p:spPr>
          <a:xfrm>
            <a:off x="0" y="0"/>
            <a:ext cx="9144000" cy="6858000"/>
          </a:xfrm>
          <a:prstGeom prst="rect">
            <a:avLst/>
          </a:prstGeom>
          <a:solidFill>
            <a:schemeClr val="bg2">
              <a:lumMod val="50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all" baseline="0" dirty="0"/>
          </a:p>
        </p:txBody>
      </p:sp>
      <p:sp>
        <p:nvSpPr>
          <p:cNvPr id="22" name="Title Placeholder 21"/>
          <p:cNvSpPr>
            <a:spLocks noGrp="1"/>
          </p:cNvSpPr>
          <p:nvPr>
            <p:ph type="title"/>
          </p:nvPr>
        </p:nvSpPr>
        <p:spPr>
          <a:xfrm>
            <a:off x="685800" y="684306"/>
            <a:ext cx="7772400" cy="534894"/>
          </a:xfrm>
          <a:prstGeom prst="rect">
            <a:avLst/>
          </a:prstGeom>
        </p:spPr>
        <p:txBody>
          <a:bodyPr vert="horz" anchor="t">
            <a:noAutofit/>
          </a:bodyPr>
          <a:lstStyle/>
          <a:p>
            <a:r>
              <a:rPr lang="en-US"/>
              <a:t>Click to edit Master title style</a:t>
            </a:r>
            <a:endParaRPr lang="en-US" dirty="0"/>
          </a:p>
        </p:txBody>
      </p:sp>
      <p:sp>
        <p:nvSpPr>
          <p:cNvPr id="13" name="Text Placeholder 12"/>
          <p:cNvSpPr>
            <a:spLocks noGrp="1"/>
          </p:cNvSpPr>
          <p:nvPr>
            <p:ph type="body" idx="1"/>
          </p:nvPr>
        </p:nvSpPr>
        <p:spPr>
          <a:xfrm>
            <a:off x="685800" y="1582777"/>
            <a:ext cx="7772400" cy="457200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a:defRPr sz="1100">
                <a:solidFill>
                  <a:schemeClr val="tx2"/>
                </a:solidFill>
              </a:defRPr>
            </a:lvl1pPr>
            <a:extLst/>
          </a:lstStyle>
          <a:p>
            <a:fld id="{8D3816DF-213E-421B-92D3-C068DBB023D6}" type="datetimeFigureOut">
              <a:rPr lang="en-US" smtClean="0">
                <a:solidFill>
                  <a:schemeClr val="tx2"/>
                </a:solidFill>
              </a:rPr>
              <a:pPr/>
              <a:t>3/27/2020</a:t>
            </a:fld>
            <a:endParaRPr lang="en-US" sz="1100" dirty="0">
              <a:solidFill>
                <a:schemeClr val="tx2"/>
              </a:solidFill>
            </a:endParaRPr>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a:defRPr sz="1100">
                <a:solidFill>
                  <a:schemeClr val="tx2"/>
                </a:solidFill>
                <a:latin typeface="+mn-lt"/>
              </a:defRPr>
            </a:lvl1pPr>
            <a:extLst/>
          </a:lstStyle>
          <a:p>
            <a:endParaRPr lang="en-US" dirty="0"/>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a:defRPr sz="1200">
                <a:solidFill>
                  <a:schemeClr val="tx2"/>
                </a:solidFill>
              </a:defRPr>
            </a:lvl1pPr>
            <a:extLst/>
          </a:lstStyle>
          <a:p>
            <a:pPr algn="l"/>
            <a:fld id="{72AC53DF-4216-466D-99A7-94400E6C2A25}" type="slidenum">
              <a:rPr lang="en-US" sz="1200" smtClean="0">
                <a:solidFill>
                  <a:schemeClr val="tx2"/>
                </a:solidFill>
              </a:rPr>
              <a:pPr algn="l"/>
              <a:t>‹#›</a:t>
            </a:fld>
            <a:endParaRPr lang="en-US" sz="1200" dirty="0">
              <a:solidFill>
                <a:schemeClr val="tx2"/>
              </a:solidFill>
            </a:endParaRPr>
          </a:p>
        </p:txBody>
      </p:sp>
      <p:cxnSp>
        <p:nvCxnSpPr>
          <p:cNvPr id="20" name="Straight Connector 19">
            <a:extLst>
              <a:ext uri="{FF2B5EF4-FFF2-40B4-BE49-F238E27FC236}">
                <a16:creationId xmlns:a16="http://schemas.microsoft.com/office/drawing/2014/main" id="{30315360-7115-4341-8A2E-EB70634BF6AE}"/>
              </a:ext>
            </a:extLst>
          </p:cNvPr>
          <p:cNvCxnSpPr/>
          <p:nvPr userDrawn="1"/>
        </p:nvCxnSpPr>
        <p:spPr>
          <a:xfrm>
            <a:off x="4076700" y="1371600"/>
            <a:ext cx="990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xStyles>
    <p:titleStyle>
      <a:lvl1pPr algn="ctr" rtl="0" eaLnBrk="1" latinLnBrk="0" hangingPunct="1">
        <a:spcBef>
          <a:spcPct val="0"/>
        </a:spcBef>
        <a:buNone/>
        <a:defRPr sz="3200" kern="1200" cap="all" spc="-150" baseline="0">
          <a:solidFill>
            <a:schemeClr val="tx1"/>
          </a:solidFill>
          <a:effectLst>
            <a:outerShdw blurRad="50800" dist="50800" dir="2700000" algn="tl" rotWithShape="0">
              <a:srgbClr val="000000">
                <a:alpha val="43137"/>
              </a:srgbClr>
            </a:outerShdw>
          </a:effectLst>
          <a:latin typeface="+mj-lt"/>
          <a:ea typeface="+mj-ea"/>
          <a:cs typeface="Arial" pitchFamily="34" charset="0"/>
        </a:defRPr>
      </a:lvl1pPr>
      <a:extLst/>
    </p:titleStyle>
    <p:bodyStyle>
      <a:lvl1pPr marL="411480" indent="-342900" algn="l" rtl="0" eaLnBrk="1" latinLnBrk="0" hangingPunct="1">
        <a:spcBef>
          <a:spcPts val="700"/>
        </a:spcBef>
        <a:buSzPct val="95000"/>
        <a:buFont typeface="Wingdings"/>
        <a:buChar char=""/>
        <a:defRPr sz="2000" kern="1200">
          <a:solidFill>
            <a:schemeClr val="tx1"/>
          </a:solidFill>
          <a:latin typeface="+mn-lt"/>
          <a:ea typeface="+mn-ea"/>
          <a:cs typeface="Arial" pitchFamily="34" charset="0"/>
        </a:defRPr>
      </a:lvl1pPr>
      <a:lvl2pPr marL="740664" indent="-285750" algn="l" rtl="0" eaLnBrk="1" latinLnBrk="0" hangingPunct="1">
        <a:spcBef>
          <a:spcPct val="20000"/>
        </a:spcBef>
        <a:buClr>
          <a:schemeClr val="accent2"/>
        </a:buClr>
        <a:buSzPct val="90000"/>
        <a:buFont typeface="Wingdings"/>
        <a:buChar char=""/>
        <a:defRPr sz="1800" kern="1200">
          <a:solidFill>
            <a:schemeClr val="tx1"/>
          </a:solidFill>
          <a:latin typeface="+mn-lt"/>
          <a:ea typeface="+mn-ea"/>
          <a:cs typeface="Arial" pitchFamily="34" charset="0"/>
        </a:defRPr>
      </a:lvl2pPr>
      <a:lvl3pPr marL="996696" indent="-228600" algn="l" rtl="0" eaLnBrk="1" latinLnBrk="0" hangingPunct="1">
        <a:spcBef>
          <a:spcPct val="20000"/>
        </a:spcBef>
        <a:buClr>
          <a:schemeClr val="accent2"/>
        </a:buClr>
        <a:buFont typeface="Wingdings 2"/>
        <a:buChar char=""/>
        <a:defRPr sz="1600" kern="1200">
          <a:solidFill>
            <a:schemeClr val="tx1"/>
          </a:solidFill>
          <a:latin typeface="+mn-lt"/>
          <a:ea typeface="+mn-ea"/>
          <a:cs typeface="Arial" pitchFamily="34" charset="0"/>
        </a:defRPr>
      </a:lvl3pPr>
      <a:lvl4pPr marL="1261872" indent="-228600" algn="l" rtl="0" eaLnBrk="1" latinLnBrk="0" hangingPunct="1">
        <a:spcBef>
          <a:spcPct val="20000"/>
        </a:spcBef>
        <a:buClr>
          <a:schemeClr val="accent3"/>
        </a:buClr>
        <a:buFont typeface="Wingdings 3"/>
        <a:buChar char=""/>
        <a:defRPr sz="1600" kern="1200">
          <a:solidFill>
            <a:schemeClr val="tx1"/>
          </a:solidFill>
          <a:latin typeface="+mn-lt"/>
          <a:ea typeface="+mn-ea"/>
          <a:cs typeface="Arial" pitchFamily="34" charset="0"/>
        </a:defRPr>
      </a:lvl4pPr>
      <a:lvl5pPr marL="1481328" indent="-210312" algn="l" rtl="0" eaLnBrk="1" latinLnBrk="0" hangingPunct="1">
        <a:spcBef>
          <a:spcPct val="20000"/>
        </a:spcBef>
        <a:buClr>
          <a:schemeClr val="accent3"/>
        </a:buClr>
        <a:buFont typeface="Wingdings 2"/>
        <a:buChar char=""/>
        <a:defRPr sz="1400" kern="1200">
          <a:solidFill>
            <a:schemeClr val="tx1"/>
          </a:solidFill>
          <a:latin typeface="+mn-lt"/>
          <a:ea typeface="+mn-ea"/>
          <a:cs typeface="Arial" pitchFamily="34" charset="0"/>
        </a:defRPr>
      </a:lvl5pPr>
      <a:lvl6pPr marL="1709928" indent="-210312" algn="l" rtl="0" eaLnBrk="1" latinLnBrk="0" hangingPunct="1">
        <a:spcBef>
          <a:spcPct val="20000"/>
        </a:spcBef>
        <a:buClr>
          <a:schemeClr val="accent3"/>
        </a:buClr>
        <a:buFont typeface="Wingdings 2"/>
        <a:buChar char=""/>
        <a:defRPr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sz="1600" kern="1200">
          <a:solidFill>
            <a:schemeClr val="tx1"/>
          </a:solidFill>
          <a:latin typeface="+mn-lt"/>
          <a:ea typeface="+mn-ea"/>
          <a:cs typeface="+mn-cs"/>
        </a:defRPr>
      </a:lvl9pPr>
      <a:extLst/>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317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solidFill>
                  <a:schemeClr val="accent4">
                    <a:lumMod val="60000"/>
                    <a:lumOff val="40000"/>
                  </a:schemeClr>
                </a:solidFill>
                <a:latin typeface="AR DESTINE" panose="02000000000000000000" pitchFamily="2" charset="0"/>
              </a:rPr>
              <a:t>THE SOLAR SYSTEM</a:t>
            </a:r>
          </a:p>
        </p:txBody>
      </p:sp>
      <p:sp>
        <p:nvSpPr>
          <p:cNvPr id="4" name="Text Placeholder 3">
            <a:extLst>
              <a:ext uri="{FF2B5EF4-FFF2-40B4-BE49-F238E27FC236}">
                <a16:creationId xmlns:a16="http://schemas.microsoft.com/office/drawing/2014/main" id="{FB84735A-F5BB-4C4D-93E0-8DCF8CEA9FB1}"/>
              </a:ext>
            </a:extLst>
          </p:cNvPr>
          <p:cNvSpPr>
            <a:spLocks noGrp="1"/>
          </p:cNvSpPr>
          <p:nvPr>
            <p:ph type="body" idx="1"/>
          </p:nvPr>
        </p:nvSpPr>
        <p:spPr/>
        <p:txBody>
          <a:bodyPr wrap="square" tIns="0">
            <a:normAutofit/>
          </a:bodyPr>
          <a:lstStyle/>
          <a:p>
            <a:pPr marL="0">
              <a:spcBef>
                <a:spcPts val="0"/>
              </a:spcBef>
            </a:pPr>
            <a:r>
              <a:rPr lang="en-US" dirty="0">
                <a:latin typeface="AR DESTINE" panose="02000000000000000000" pitchFamily="2" charset="0"/>
              </a:rPr>
              <a:t>By Sam</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 DESTINE" panose="02000000000000000000" pitchFamily="2" charset="0"/>
              </a:rPr>
              <a:t>OVERVIEW</a:t>
            </a:r>
          </a:p>
        </p:txBody>
      </p:sp>
      <p:sp>
        <p:nvSpPr>
          <p:cNvPr id="4" name="Text Placeholder 3"/>
          <p:cNvSpPr>
            <a:spLocks noGrp="1"/>
          </p:cNvSpPr>
          <p:nvPr>
            <p:ph idx="1"/>
          </p:nvPr>
        </p:nvSpPr>
        <p:spPr>
          <a:xfrm>
            <a:off x="685800" y="1676400"/>
            <a:ext cx="7772400" cy="4572000"/>
          </a:xfrm>
        </p:spPr>
        <p:txBody>
          <a:bodyPr>
            <a:normAutofit lnSpcReduction="10000"/>
          </a:bodyPr>
          <a:lstStyle/>
          <a:p>
            <a:pPr marL="68580" indent="0" algn="l">
              <a:buNone/>
            </a:pPr>
            <a:r>
              <a:rPr lang="en-US" dirty="0">
                <a:latin typeface="AR DESTINE" panose="02000000000000000000" pitchFamily="2" charset="0"/>
              </a:rPr>
              <a:t>~ The size of the planet in diameter is 3,031 miles.</a:t>
            </a:r>
          </a:p>
          <a:p>
            <a:pPr marL="68580" indent="0" algn="l">
              <a:buNone/>
            </a:pPr>
            <a:r>
              <a:rPr lang="en-US" dirty="0">
                <a:latin typeface="AR DESTINE" panose="02000000000000000000" pitchFamily="2" charset="0"/>
              </a:rPr>
              <a:t>~ Mercury  is 36 million miles away from the sun.</a:t>
            </a:r>
          </a:p>
          <a:p>
            <a:pPr marL="68580" indent="0" algn="l">
              <a:buNone/>
            </a:pPr>
            <a:r>
              <a:rPr lang="en-US" dirty="0">
                <a:latin typeface="AR DESTINE" panose="02000000000000000000" pitchFamily="2" charset="0"/>
              </a:rPr>
              <a:t>~ Mercury has got no moons.</a:t>
            </a:r>
          </a:p>
          <a:p>
            <a:pPr marL="68580" indent="0" algn="l">
              <a:buNone/>
            </a:pPr>
            <a:r>
              <a:rPr lang="en-US" dirty="0">
                <a:latin typeface="AR DESTINE" panose="02000000000000000000" pitchFamily="2" charset="0"/>
              </a:rPr>
              <a:t>~ The average temperature on Mercury is 167 degrees Celsius.</a:t>
            </a:r>
          </a:p>
          <a:p>
            <a:pPr marL="68580" indent="0" algn="l">
              <a:buNone/>
            </a:pPr>
            <a:r>
              <a:rPr lang="en-US" dirty="0">
                <a:latin typeface="AR DESTINE" panose="02000000000000000000" pitchFamily="2" charset="0"/>
              </a:rPr>
              <a:t>~ The length of a day on Mercury is 176 Earth days.</a:t>
            </a:r>
          </a:p>
          <a:p>
            <a:pPr marL="68580" indent="0" algn="l">
              <a:buNone/>
            </a:pPr>
            <a:r>
              <a:rPr lang="en-US" dirty="0">
                <a:latin typeface="AR DESTINE" panose="02000000000000000000" pitchFamily="2" charset="0"/>
              </a:rPr>
              <a:t>~ There is gravity on the planet.</a:t>
            </a:r>
          </a:p>
          <a:p>
            <a:pPr marL="68580" indent="0" algn="l">
              <a:buNone/>
            </a:pPr>
            <a:r>
              <a:rPr lang="en-US" dirty="0">
                <a:latin typeface="AR DESTINE" panose="02000000000000000000" pitchFamily="2" charset="0"/>
              </a:rPr>
              <a:t>~ The USA sent a spacecraft called </a:t>
            </a:r>
            <a:r>
              <a:rPr lang="en-US" i="1" dirty="0">
                <a:latin typeface="AR DESTINE" panose="02000000000000000000" pitchFamily="2" charset="0"/>
              </a:rPr>
              <a:t>Mariner 10 </a:t>
            </a:r>
            <a:r>
              <a:rPr lang="en-US" dirty="0">
                <a:latin typeface="AR DESTINE" panose="02000000000000000000" pitchFamily="2" charset="0"/>
              </a:rPr>
              <a:t>to study Mercury. Also, Europe and Japan sent a satellite called </a:t>
            </a:r>
            <a:r>
              <a:rPr lang="en-US" i="1" dirty="0">
                <a:latin typeface="AR DESTINE" panose="02000000000000000000" pitchFamily="2" charset="0"/>
              </a:rPr>
              <a:t>BepiColumbo </a:t>
            </a:r>
            <a:r>
              <a:rPr lang="en-US" dirty="0">
                <a:latin typeface="AR DESTINE" panose="02000000000000000000" pitchFamily="2" charset="0"/>
              </a:rPr>
              <a:t>to Mercury. The USA also sent a rocket to Mercury under the name of </a:t>
            </a:r>
            <a:r>
              <a:rPr lang="en-US" i="1" dirty="0">
                <a:latin typeface="AR DESTINE" panose="02000000000000000000" pitchFamily="2" charset="0"/>
              </a:rPr>
              <a:t>Messenger.</a:t>
            </a:r>
          </a:p>
          <a:p>
            <a:pPr marL="68580" indent="0" algn="l">
              <a:buNone/>
            </a:pPr>
            <a:r>
              <a:rPr lang="en-US" i="1" dirty="0">
                <a:latin typeface="AR DESTINE" panose="02000000000000000000" pitchFamily="2" charset="0"/>
              </a:rPr>
              <a:t>~ </a:t>
            </a:r>
            <a:r>
              <a:rPr lang="en-US" dirty="0">
                <a:latin typeface="AR DESTINE" panose="02000000000000000000" pitchFamily="2" charset="0"/>
              </a:rPr>
              <a:t>Did you know? Mercury is named after a Roman Winged Messenger God, Mercury, because it moves so quickly across the sky.</a:t>
            </a:r>
          </a:p>
        </p:txBody>
      </p:sp>
      <p:pic>
        <p:nvPicPr>
          <p:cNvPr id="5" name="Picture 4" descr="A picture containing black, bottle, sitting, photo&#10;&#10;Description automatically generated">
            <a:extLst>
              <a:ext uri="{FF2B5EF4-FFF2-40B4-BE49-F238E27FC236}">
                <a16:creationId xmlns:a16="http://schemas.microsoft.com/office/drawing/2014/main" id="{06953798-854F-4E22-988A-2C729852BE90}"/>
              </a:ext>
            </a:extLst>
          </p:cNvPr>
          <p:cNvPicPr>
            <a:picLocks noChangeAspect="1"/>
          </p:cNvPicPr>
          <p:nvPr/>
        </p:nvPicPr>
        <p:blipFill>
          <a:blip r:embed="rId2"/>
          <a:stretch>
            <a:fillRect/>
          </a:stretch>
        </p:blipFill>
        <p:spPr>
          <a:xfrm>
            <a:off x="0" y="0"/>
            <a:ext cx="2857500" cy="16002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C519E-13E9-4351-91C0-E80D5952C541}"/>
              </a:ext>
            </a:extLst>
          </p:cNvPr>
          <p:cNvSpPr>
            <a:spLocks noGrp="1"/>
          </p:cNvSpPr>
          <p:nvPr>
            <p:ph type="title"/>
          </p:nvPr>
        </p:nvSpPr>
        <p:spPr/>
        <p:txBody>
          <a:bodyPr/>
          <a:lstStyle/>
          <a:p>
            <a:r>
              <a:rPr lang="en-GB" b="1" dirty="0">
                <a:latin typeface="AR DESTINE" panose="02000000000000000000" pitchFamily="2" charset="0"/>
              </a:rPr>
              <a:t>overview</a:t>
            </a:r>
          </a:p>
        </p:txBody>
      </p:sp>
      <p:sp>
        <p:nvSpPr>
          <p:cNvPr id="3" name="Content Placeholder 2">
            <a:extLst>
              <a:ext uri="{FF2B5EF4-FFF2-40B4-BE49-F238E27FC236}">
                <a16:creationId xmlns:a16="http://schemas.microsoft.com/office/drawing/2014/main" id="{A07CB2EE-DF7A-4E4E-A6F0-8D560829C60F}"/>
              </a:ext>
            </a:extLst>
          </p:cNvPr>
          <p:cNvSpPr>
            <a:spLocks noGrp="1"/>
          </p:cNvSpPr>
          <p:nvPr>
            <p:ph idx="1"/>
          </p:nvPr>
        </p:nvSpPr>
        <p:spPr>
          <a:xfrm>
            <a:off x="685800" y="1769764"/>
            <a:ext cx="7772400" cy="4572000"/>
          </a:xfrm>
        </p:spPr>
        <p:txBody>
          <a:bodyPr>
            <a:normAutofit lnSpcReduction="10000"/>
          </a:bodyPr>
          <a:lstStyle/>
          <a:p>
            <a:pPr marL="68580" indent="0" algn="l">
              <a:buNone/>
            </a:pPr>
            <a:r>
              <a:rPr lang="en-GB" dirty="0">
                <a:latin typeface="AR DESTINE" panose="02000000000000000000" pitchFamily="2" charset="0"/>
              </a:rPr>
              <a:t>~ The size of the planet in diameter is 7,520 miles.</a:t>
            </a:r>
          </a:p>
          <a:p>
            <a:pPr marL="68580" indent="0" algn="l">
              <a:buNone/>
            </a:pPr>
            <a:r>
              <a:rPr lang="en-GB" dirty="0">
                <a:latin typeface="AR DESTINE" panose="02000000000000000000" pitchFamily="2" charset="0"/>
              </a:rPr>
              <a:t>~ Venus is 67 million miles away from the sun.</a:t>
            </a:r>
          </a:p>
          <a:p>
            <a:pPr marL="68580" indent="0" algn="l">
              <a:buNone/>
            </a:pPr>
            <a:r>
              <a:rPr lang="en-GB" dirty="0">
                <a:latin typeface="AR DESTINE" panose="02000000000000000000" pitchFamily="2" charset="0"/>
              </a:rPr>
              <a:t>~ Venus has got no moons.</a:t>
            </a:r>
          </a:p>
          <a:p>
            <a:pPr marL="68580" indent="0" algn="l">
              <a:buNone/>
            </a:pPr>
            <a:r>
              <a:rPr lang="en-GB" dirty="0">
                <a:latin typeface="AR DESTINE" panose="02000000000000000000" pitchFamily="2" charset="0"/>
              </a:rPr>
              <a:t>~ The average temperature on Venus is 465 degrees Celsius.</a:t>
            </a:r>
          </a:p>
          <a:p>
            <a:pPr marL="68580" indent="0" algn="l">
              <a:buNone/>
            </a:pPr>
            <a:r>
              <a:rPr lang="en-GB" dirty="0">
                <a:latin typeface="AR DESTINE" panose="02000000000000000000" pitchFamily="2" charset="0"/>
              </a:rPr>
              <a:t>~ The length of a day on Mercury is 117 Earth days.</a:t>
            </a:r>
          </a:p>
          <a:p>
            <a:pPr marL="68580" indent="0" algn="l">
              <a:buNone/>
            </a:pPr>
            <a:r>
              <a:rPr lang="en-GB" dirty="0">
                <a:latin typeface="AR DESTINE" panose="02000000000000000000" pitchFamily="2" charset="0"/>
              </a:rPr>
              <a:t>~ There is gravity on the planet.</a:t>
            </a:r>
          </a:p>
          <a:p>
            <a:pPr marL="68580" indent="0" algn="l">
              <a:buNone/>
            </a:pPr>
            <a:r>
              <a:rPr lang="en-GB" dirty="0">
                <a:latin typeface="AR DESTINE" panose="02000000000000000000" pitchFamily="2" charset="0"/>
              </a:rPr>
              <a:t>~  The USSR sent four spacecraft to Venus. Their names were </a:t>
            </a:r>
            <a:r>
              <a:rPr lang="en-GB" i="1" dirty="0">
                <a:latin typeface="AR DESTINE" panose="02000000000000000000" pitchFamily="2" charset="0"/>
              </a:rPr>
              <a:t>Venera 4, Venera 7, Venera 8 </a:t>
            </a:r>
            <a:r>
              <a:rPr lang="en-GB" dirty="0">
                <a:latin typeface="AR DESTINE" panose="02000000000000000000" pitchFamily="2" charset="0"/>
              </a:rPr>
              <a:t>and</a:t>
            </a:r>
            <a:r>
              <a:rPr lang="en-GB" i="1" dirty="0">
                <a:latin typeface="AR DESTINE" panose="02000000000000000000" pitchFamily="2" charset="0"/>
              </a:rPr>
              <a:t> Venera 9. </a:t>
            </a:r>
            <a:r>
              <a:rPr lang="en-GB" dirty="0">
                <a:latin typeface="AR DESTINE" panose="02000000000000000000" pitchFamily="2" charset="0"/>
              </a:rPr>
              <a:t>The USA sent </a:t>
            </a:r>
            <a:r>
              <a:rPr lang="en-GB" i="1" dirty="0">
                <a:latin typeface="AR DESTINE" panose="02000000000000000000" pitchFamily="2" charset="0"/>
              </a:rPr>
              <a:t>Mariner 10 </a:t>
            </a:r>
            <a:r>
              <a:rPr lang="en-GB" dirty="0">
                <a:latin typeface="AR DESTINE" panose="02000000000000000000" pitchFamily="2" charset="0"/>
              </a:rPr>
              <a:t>on a fly-by to Mercury and </a:t>
            </a:r>
            <a:r>
              <a:rPr lang="en-GB" i="1" dirty="0">
                <a:latin typeface="AR DESTINE" panose="02000000000000000000" pitchFamily="2" charset="0"/>
              </a:rPr>
              <a:t>Magellan </a:t>
            </a:r>
            <a:r>
              <a:rPr lang="en-GB" dirty="0">
                <a:latin typeface="AR DESTINE" panose="02000000000000000000" pitchFamily="2" charset="0"/>
              </a:rPr>
              <a:t>to Venus. Europe sent </a:t>
            </a:r>
            <a:r>
              <a:rPr lang="en-GB" i="1" dirty="0">
                <a:latin typeface="AR DESTINE" panose="02000000000000000000" pitchFamily="2" charset="0"/>
              </a:rPr>
              <a:t>Venus Express </a:t>
            </a:r>
            <a:r>
              <a:rPr lang="en-GB" dirty="0">
                <a:latin typeface="AR DESTINE" panose="02000000000000000000" pitchFamily="2" charset="0"/>
              </a:rPr>
              <a:t>to Venus as well.</a:t>
            </a:r>
          </a:p>
          <a:p>
            <a:pPr marL="68580" indent="0" algn="l">
              <a:buNone/>
            </a:pPr>
            <a:r>
              <a:rPr lang="en-GB" dirty="0">
                <a:latin typeface="AR DESTINE" panose="02000000000000000000" pitchFamily="2" charset="0"/>
              </a:rPr>
              <a:t>~ Did you know? Venus is named after the Goddess of love and beauty. This is because Venus shines brightly in the sky.</a:t>
            </a:r>
          </a:p>
          <a:p>
            <a:pPr marL="68580" indent="0" algn="l">
              <a:buNone/>
            </a:pPr>
            <a:endParaRPr lang="en-GB" dirty="0"/>
          </a:p>
        </p:txBody>
      </p:sp>
      <p:pic>
        <p:nvPicPr>
          <p:cNvPr id="5" name="Picture 4" descr="A picture containing sitting, food, dark, doughnut&#10;&#10;Description automatically generated">
            <a:extLst>
              <a:ext uri="{FF2B5EF4-FFF2-40B4-BE49-F238E27FC236}">
                <a16:creationId xmlns:a16="http://schemas.microsoft.com/office/drawing/2014/main" id="{99961950-B81F-4CF8-9501-271DAAA98255}"/>
              </a:ext>
            </a:extLst>
          </p:cNvPr>
          <p:cNvPicPr>
            <a:picLocks noChangeAspect="1"/>
          </p:cNvPicPr>
          <p:nvPr/>
        </p:nvPicPr>
        <p:blipFill>
          <a:blip r:embed="rId2"/>
          <a:stretch>
            <a:fillRect/>
          </a:stretch>
        </p:blipFill>
        <p:spPr>
          <a:xfrm>
            <a:off x="0" y="0"/>
            <a:ext cx="3131840" cy="1772816"/>
          </a:xfrm>
          <a:prstGeom prst="rect">
            <a:avLst/>
          </a:prstGeom>
        </p:spPr>
      </p:pic>
    </p:spTree>
    <p:extLst>
      <p:ext uri="{BB962C8B-B14F-4D97-AF65-F5344CB8AC3E}">
        <p14:creationId xmlns:p14="http://schemas.microsoft.com/office/powerpoint/2010/main" val="3576600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6978F-202C-4D1D-AAF6-BAE0A7100417}"/>
              </a:ext>
            </a:extLst>
          </p:cNvPr>
          <p:cNvSpPr>
            <a:spLocks noGrp="1"/>
          </p:cNvSpPr>
          <p:nvPr>
            <p:ph type="title"/>
          </p:nvPr>
        </p:nvSpPr>
        <p:spPr/>
        <p:txBody>
          <a:bodyPr/>
          <a:lstStyle/>
          <a:p>
            <a:r>
              <a:rPr lang="en-GB" b="1" dirty="0">
                <a:latin typeface="AR DESTINE" panose="02000000000000000000" pitchFamily="2" charset="0"/>
              </a:rPr>
              <a:t>overview</a:t>
            </a:r>
          </a:p>
        </p:txBody>
      </p:sp>
      <p:sp>
        <p:nvSpPr>
          <p:cNvPr id="3" name="Content Placeholder 2">
            <a:extLst>
              <a:ext uri="{FF2B5EF4-FFF2-40B4-BE49-F238E27FC236}">
                <a16:creationId xmlns:a16="http://schemas.microsoft.com/office/drawing/2014/main" id="{EF5BD272-C0D9-4269-AB6F-ABB5ACE73AB7}"/>
              </a:ext>
            </a:extLst>
          </p:cNvPr>
          <p:cNvSpPr>
            <a:spLocks noGrp="1"/>
          </p:cNvSpPr>
          <p:nvPr>
            <p:ph idx="1"/>
          </p:nvPr>
        </p:nvSpPr>
        <p:spPr/>
        <p:txBody>
          <a:bodyPr/>
          <a:lstStyle/>
          <a:p>
            <a:pPr marL="68580" indent="0" algn="l">
              <a:buNone/>
            </a:pPr>
            <a:endParaRPr lang="en-GB" dirty="0"/>
          </a:p>
        </p:txBody>
      </p:sp>
      <p:pic>
        <p:nvPicPr>
          <p:cNvPr id="5" name="Picture 4" descr="A picture containing star, sky&#10;&#10;Description automatically generated">
            <a:extLst>
              <a:ext uri="{FF2B5EF4-FFF2-40B4-BE49-F238E27FC236}">
                <a16:creationId xmlns:a16="http://schemas.microsoft.com/office/drawing/2014/main" id="{0708234B-EC1E-4BF2-A214-BD49F245A8E4}"/>
              </a:ext>
            </a:extLst>
          </p:cNvPr>
          <p:cNvPicPr>
            <a:picLocks noChangeAspect="1"/>
          </p:cNvPicPr>
          <p:nvPr/>
        </p:nvPicPr>
        <p:blipFill rotWithShape="1">
          <a:blip r:embed="rId2"/>
          <a:srcRect l="14915"/>
          <a:stretch/>
        </p:blipFill>
        <p:spPr>
          <a:xfrm>
            <a:off x="0" y="28323"/>
            <a:ext cx="3059832" cy="1821972"/>
          </a:xfrm>
          <a:prstGeom prst="rect">
            <a:avLst/>
          </a:prstGeom>
        </p:spPr>
      </p:pic>
      <p:sp>
        <p:nvSpPr>
          <p:cNvPr id="6" name="TextBox 5">
            <a:extLst>
              <a:ext uri="{FF2B5EF4-FFF2-40B4-BE49-F238E27FC236}">
                <a16:creationId xmlns:a16="http://schemas.microsoft.com/office/drawing/2014/main" id="{A25A29D4-6429-4CC6-99CD-FBA11DDC2886}"/>
              </a:ext>
            </a:extLst>
          </p:cNvPr>
          <p:cNvSpPr txBox="1"/>
          <p:nvPr/>
        </p:nvSpPr>
        <p:spPr>
          <a:xfrm>
            <a:off x="899592" y="1850295"/>
            <a:ext cx="7558608" cy="4678204"/>
          </a:xfrm>
          <a:prstGeom prst="rect">
            <a:avLst/>
          </a:prstGeom>
          <a:noFill/>
        </p:spPr>
        <p:txBody>
          <a:bodyPr wrap="square" rtlCol="0">
            <a:spAutoFit/>
          </a:bodyPr>
          <a:lstStyle/>
          <a:p>
            <a:r>
              <a:rPr lang="en-GB" sz="2000" dirty="0">
                <a:latin typeface="AR DESTINE" panose="02000000000000000000" pitchFamily="2" charset="0"/>
              </a:rPr>
              <a:t>~ The size of the planet in diameter is 7,926 miles.</a:t>
            </a:r>
          </a:p>
          <a:p>
            <a:r>
              <a:rPr lang="en-GB" sz="2000" dirty="0">
                <a:latin typeface="AR DESTINE" panose="02000000000000000000" pitchFamily="2" charset="0"/>
              </a:rPr>
              <a:t>~ Earth is 93 million miles from the sun.</a:t>
            </a:r>
          </a:p>
          <a:p>
            <a:r>
              <a:rPr lang="en-GB" sz="2000" dirty="0">
                <a:latin typeface="AR DESTINE" panose="02000000000000000000" pitchFamily="2" charset="0"/>
              </a:rPr>
              <a:t>~ Earth has got one moon called </a:t>
            </a:r>
            <a:r>
              <a:rPr lang="en-GB" sz="2000" i="1" dirty="0">
                <a:latin typeface="AR DESTINE" panose="02000000000000000000" pitchFamily="2" charset="0"/>
              </a:rPr>
              <a:t>Luna.</a:t>
            </a:r>
          </a:p>
          <a:p>
            <a:r>
              <a:rPr lang="en-GB" sz="2000" i="1" dirty="0">
                <a:latin typeface="AR DESTINE" panose="02000000000000000000" pitchFamily="2" charset="0"/>
              </a:rPr>
              <a:t>~ </a:t>
            </a:r>
            <a:r>
              <a:rPr lang="en-GB" sz="2000" dirty="0">
                <a:latin typeface="AR DESTINE" panose="02000000000000000000" pitchFamily="2" charset="0"/>
              </a:rPr>
              <a:t>The average temperature on Earth is 15 degrees Celsius.</a:t>
            </a:r>
          </a:p>
          <a:p>
            <a:r>
              <a:rPr lang="en-GB" sz="2000" dirty="0">
                <a:latin typeface="AR DESTINE" panose="02000000000000000000" pitchFamily="2" charset="0"/>
              </a:rPr>
              <a:t>~ The length of a day on Earth is 24 hours.</a:t>
            </a:r>
          </a:p>
          <a:p>
            <a:r>
              <a:rPr lang="en-GB" sz="2000" dirty="0">
                <a:latin typeface="AR DESTINE" panose="02000000000000000000" pitchFamily="2" charset="0"/>
              </a:rPr>
              <a:t>~ There is gravity on the planet.</a:t>
            </a:r>
          </a:p>
          <a:p>
            <a:r>
              <a:rPr lang="en-GB" sz="2000" dirty="0">
                <a:latin typeface="AR DESTINE" panose="02000000000000000000" pitchFamily="2" charset="0"/>
              </a:rPr>
              <a:t>~ The USA sent six spacecraft to observe Earth. They were called </a:t>
            </a:r>
            <a:r>
              <a:rPr lang="en-GB" sz="2000" i="1" dirty="0">
                <a:latin typeface="AR DESTINE" panose="02000000000000000000" pitchFamily="2" charset="0"/>
              </a:rPr>
              <a:t>Explorer 1, TopexlPoseidon, Landset 7, Cluster, Cloudset </a:t>
            </a:r>
            <a:r>
              <a:rPr lang="en-GB" sz="2000" dirty="0">
                <a:latin typeface="AR DESTINE" panose="02000000000000000000" pitchFamily="2" charset="0"/>
              </a:rPr>
              <a:t>and</a:t>
            </a:r>
            <a:r>
              <a:rPr lang="en-GB" sz="2000" i="1" dirty="0">
                <a:latin typeface="AR DESTINE" panose="02000000000000000000" pitchFamily="2" charset="0"/>
              </a:rPr>
              <a:t> NOAA 19. </a:t>
            </a:r>
            <a:r>
              <a:rPr lang="en-GB" sz="2000" dirty="0">
                <a:latin typeface="AR DESTINE" panose="02000000000000000000" pitchFamily="2" charset="0"/>
              </a:rPr>
              <a:t>USSR sent </a:t>
            </a:r>
            <a:r>
              <a:rPr lang="en-GB" sz="2000" i="1" dirty="0">
                <a:latin typeface="AR DESTINE" panose="02000000000000000000" pitchFamily="2" charset="0"/>
              </a:rPr>
              <a:t>Sputnik 2 </a:t>
            </a:r>
            <a:r>
              <a:rPr lang="en-GB" sz="2000" dirty="0">
                <a:latin typeface="AR DESTINE" panose="02000000000000000000" pitchFamily="2" charset="0"/>
              </a:rPr>
              <a:t>out to study Earth as well. France, Canada and Europe helped the USA with some of their satellites. </a:t>
            </a:r>
          </a:p>
          <a:p>
            <a:r>
              <a:rPr lang="en-GB" sz="2000" dirty="0">
                <a:latin typeface="AR DESTINE" panose="02000000000000000000" pitchFamily="2" charset="0"/>
              </a:rPr>
              <a:t>~ Did you know? `Earth’ comes from an Anglo-Saxon word `</a:t>
            </a:r>
            <a:r>
              <a:rPr lang="en-GB" sz="2000" i="1" dirty="0">
                <a:latin typeface="AR DESTINE" panose="02000000000000000000" pitchFamily="2" charset="0"/>
              </a:rPr>
              <a:t>erda’, </a:t>
            </a:r>
            <a:r>
              <a:rPr lang="en-GB" sz="2000" dirty="0">
                <a:latin typeface="AR DESTINE" panose="02000000000000000000" pitchFamily="2" charset="0"/>
              </a:rPr>
              <a:t>meaning ground and soil.</a:t>
            </a:r>
          </a:p>
          <a:p>
            <a:endParaRPr lang="en-GB" dirty="0"/>
          </a:p>
        </p:txBody>
      </p:sp>
    </p:spTree>
    <p:extLst>
      <p:ext uri="{BB962C8B-B14F-4D97-AF65-F5344CB8AC3E}">
        <p14:creationId xmlns:p14="http://schemas.microsoft.com/office/powerpoint/2010/main" val="998569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203F4-9329-40EE-BFB6-79C64E9AA17C}"/>
              </a:ext>
            </a:extLst>
          </p:cNvPr>
          <p:cNvSpPr>
            <a:spLocks noGrp="1"/>
          </p:cNvSpPr>
          <p:nvPr>
            <p:ph type="title"/>
          </p:nvPr>
        </p:nvSpPr>
        <p:spPr/>
        <p:txBody>
          <a:bodyPr/>
          <a:lstStyle/>
          <a:p>
            <a:r>
              <a:rPr lang="en-GB" b="1" dirty="0">
                <a:latin typeface="AR DESTINE" panose="02000000000000000000" pitchFamily="2" charset="0"/>
              </a:rPr>
              <a:t>overview</a:t>
            </a:r>
          </a:p>
        </p:txBody>
      </p:sp>
      <p:sp>
        <p:nvSpPr>
          <p:cNvPr id="3" name="Content Placeholder 2">
            <a:extLst>
              <a:ext uri="{FF2B5EF4-FFF2-40B4-BE49-F238E27FC236}">
                <a16:creationId xmlns:a16="http://schemas.microsoft.com/office/drawing/2014/main" id="{36869294-C371-4E60-9160-EE71230F5E51}"/>
              </a:ext>
            </a:extLst>
          </p:cNvPr>
          <p:cNvSpPr>
            <a:spLocks noGrp="1"/>
          </p:cNvSpPr>
          <p:nvPr>
            <p:ph idx="1"/>
          </p:nvPr>
        </p:nvSpPr>
        <p:spPr>
          <a:xfrm>
            <a:off x="685800" y="1484784"/>
            <a:ext cx="7984718" cy="4572000"/>
          </a:xfrm>
        </p:spPr>
        <p:txBody>
          <a:bodyPr>
            <a:normAutofit lnSpcReduction="10000"/>
          </a:bodyPr>
          <a:lstStyle/>
          <a:p>
            <a:pPr marL="68580" indent="0" algn="l">
              <a:buNone/>
            </a:pPr>
            <a:br>
              <a:rPr lang="en-GB" dirty="0">
                <a:latin typeface="AR DESTINE" panose="02000000000000000000" pitchFamily="2" charset="0"/>
              </a:rPr>
            </a:br>
            <a:r>
              <a:rPr lang="en-GB" dirty="0">
                <a:latin typeface="AR DESTINE" panose="02000000000000000000" pitchFamily="2" charset="0"/>
              </a:rPr>
              <a:t>~</a:t>
            </a:r>
            <a:r>
              <a:rPr lang="en-GB" dirty="0"/>
              <a:t> </a:t>
            </a:r>
            <a:r>
              <a:rPr lang="en-GB" dirty="0">
                <a:latin typeface="AR DESTINE" panose="02000000000000000000" pitchFamily="2" charset="0"/>
              </a:rPr>
              <a:t>The size of the planet in diameter is 4,198 miles.</a:t>
            </a:r>
          </a:p>
          <a:p>
            <a:pPr marL="68580" indent="0" algn="l">
              <a:buNone/>
            </a:pPr>
            <a:r>
              <a:rPr lang="en-GB" dirty="0">
                <a:latin typeface="AR DESTINE" panose="02000000000000000000" pitchFamily="2" charset="0"/>
              </a:rPr>
              <a:t>~ Mars is 142 million miles away from the sun.</a:t>
            </a:r>
          </a:p>
          <a:p>
            <a:pPr marL="68580" indent="0" algn="l">
              <a:buNone/>
            </a:pPr>
            <a:r>
              <a:rPr lang="en-GB" dirty="0">
                <a:latin typeface="AR DESTINE" panose="02000000000000000000" pitchFamily="2" charset="0"/>
              </a:rPr>
              <a:t>~ Mars has got 2 moons, </a:t>
            </a:r>
            <a:r>
              <a:rPr lang="en-GB" i="1" dirty="0">
                <a:latin typeface="AR DESTINE" panose="02000000000000000000" pitchFamily="2" charset="0"/>
              </a:rPr>
              <a:t>Phobos</a:t>
            </a:r>
            <a:r>
              <a:rPr lang="en-GB" dirty="0">
                <a:latin typeface="AR DESTINE" panose="02000000000000000000" pitchFamily="2" charset="0"/>
              </a:rPr>
              <a:t> and </a:t>
            </a:r>
            <a:r>
              <a:rPr lang="en-GB" i="1" dirty="0">
                <a:latin typeface="AR DESTINE" panose="02000000000000000000" pitchFamily="2" charset="0"/>
              </a:rPr>
              <a:t>Delmos.  </a:t>
            </a:r>
          </a:p>
          <a:p>
            <a:pPr marL="68580" indent="0" algn="l">
              <a:buNone/>
            </a:pPr>
            <a:r>
              <a:rPr lang="en-GB" i="1" dirty="0">
                <a:latin typeface="AR DESTINE" panose="02000000000000000000" pitchFamily="2" charset="0"/>
              </a:rPr>
              <a:t>~ </a:t>
            </a:r>
            <a:r>
              <a:rPr lang="en-GB" dirty="0">
                <a:latin typeface="AR DESTINE" panose="02000000000000000000" pitchFamily="2" charset="0"/>
              </a:rPr>
              <a:t>The average temperature on Mars is -60 degrees Celsius.</a:t>
            </a:r>
          </a:p>
          <a:p>
            <a:pPr marL="68580" indent="0" algn="l">
              <a:buNone/>
            </a:pPr>
            <a:r>
              <a:rPr lang="en-GB" dirty="0">
                <a:latin typeface="AR DESTINE" panose="02000000000000000000" pitchFamily="2" charset="0"/>
              </a:rPr>
              <a:t>~ The length of a day on Mars is 25 hours.</a:t>
            </a:r>
          </a:p>
          <a:p>
            <a:pPr marL="68580" indent="0" algn="l">
              <a:buNone/>
            </a:pPr>
            <a:r>
              <a:rPr lang="en-GB" dirty="0">
                <a:latin typeface="AR DESTINE" panose="02000000000000000000" pitchFamily="2" charset="0"/>
              </a:rPr>
              <a:t>~ There is gravity on the planet.</a:t>
            </a:r>
          </a:p>
          <a:p>
            <a:pPr marL="68580" indent="0" algn="l">
              <a:buNone/>
            </a:pPr>
            <a:r>
              <a:rPr lang="en-GB" dirty="0">
                <a:latin typeface="AR DESTINE" panose="02000000000000000000" pitchFamily="2" charset="0"/>
              </a:rPr>
              <a:t>~ The USA has sent six different satellites to orbit Mars. They were </a:t>
            </a:r>
            <a:r>
              <a:rPr lang="en-GB" i="1" dirty="0">
                <a:latin typeface="AR DESTINE" panose="02000000000000000000" pitchFamily="2" charset="0"/>
              </a:rPr>
              <a:t>Viking 1, Viking 2, Mars Pathfinder, Mars Odyssey, Spirit </a:t>
            </a:r>
            <a:r>
              <a:rPr lang="en-GB" dirty="0">
                <a:latin typeface="AR DESTINE" panose="02000000000000000000" pitchFamily="2" charset="0"/>
              </a:rPr>
              <a:t>and </a:t>
            </a:r>
            <a:r>
              <a:rPr lang="en-GB" i="1" dirty="0">
                <a:latin typeface="AR DESTINE" panose="02000000000000000000" pitchFamily="2" charset="0"/>
              </a:rPr>
              <a:t>Mars Reconnaissance Orbiter. </a:t>
            </a:r>
            <a:r>
              <a:rPr lang="en-GB" dirty="0">
                <a:latin typeface="AR DESTINE" panose="02000000000000000000" pitchFamily="2" charset="0"/>
              </a:rPr>
              <a:t>Europe sent </a:t>
            </a:r>
            <a:r>
              <a:rPr lang="en-GB" i="1" dirty="0">
                <a:latin typeface="AR DESTINE" panose="02000000000000000000" pitchFamily="2" charset="0"/>
              </a:rPr>
              <a:t>Mars Express </a:t>
            </a:r>
            <a:r>
              <a:rPr lang="en-GB" dirty="0">
                <a:latin typeface="AR DESTINE" panose="02000000000000000000" pitchFamily="2" charset="0"/>
              </a:rPr>
              <a:t>to Mars too. The USSR sent </a:t>
            </a:r>
            <a:r>
              <a:rPr lang="en-GB" i="1" dirty="0">
                <a:latin typeface="AR DESTINE" panose="02000000000000000000" pitchFamily="2" charset="0"/>
              </a:rPr>
              <a:t>Mars 1</a:t>
            </a:r>
            <a:r>
              <a:rPr lang="en-GB" dirty="0">
                <a:latin typeface="AR DESTINE" panose="02000000000000000000" pitchFamily="2" charset="0"/>
              </a:rPr>
              <a:t> to Mars as well.</a:t>
            </a:r>
          </a:p>
          <a:p>
            <a:pPr marL="68580" indent="0" algn="l">
              <a:buNone/>
            </a:pPr>
            <a:r>
              <a:rPr lang="en-GB" dirty="0">
                <a:latin typeface="AR DESTINE" panose="02000000000000000000" pitchFamily="2" charset="0"/>
              </a:rPr>
              <a:t>~ Did you know? Mars is named after the Roman god of war because of its red colour.</a:t>
            </a:r>
            <a:endParaRPr lang="en-GB" dirty="0"/>
          </a:p>
        </p:txBody>
      </p:sp>
      <p:pic>
        <p:nvPicPr>
          <p:cNvPr id="1026" name="Picture 2" descr="Image result for mars the planet with subtitle">
            <a:extLst>
              <a:ext uri="{FF2B5EF4-FFF2-40B4-BE49-F238E27FC236}">
                <a16:creationId xmlns:a16="http://schemas.microsoft.com/office/drawing/2014/main" id="{14CB343A-F998-40BD-90AF-81FF1D4119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075"/>
            <a:ext cx="2771800" cy="1746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8070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F2097-5655-4E27-BD37-660FD0A16836}"/>
              </a:ext>
            </a:extLst>
          </p:cNvPr>
          <p:cNvSpPr>
            <a:spLocks noGrp="1"/>
          </p:cNvSpPr>
          <p:nvPr>
            <p:ph type="title"/>
          </p:nvPr>
        </p:nvSpPr>
        <p:spPr/>
        <p:txBody>
          <a:bodyPr/>
          <a:lstStyle/>
          <a:p>
            <a:r>
              <a:rPr lang="en-GB" b="1" dirty="0">
                <a:latin typeface="AR DESTINE" panose="02000000000000000000" pitchFamily="2" charset="0"/>
              </a:rPr>
              <a:t>overview</a:t>
            </a:r>
          </a:p>
        </p:txBody>
      </p:sp>
      <p:sp>
        <p:nvSpPr>
          <p:cNvPr id="3" name="Content Placeholder 2">
            <a:extLst>
              <a:ext uri="{FF2B5EF4-FFF2-40B4-BE49-F238E27FC236}">
                <a16:creationId xmlns:a16="http://schemas.microsoft.com/office/drawing/2014/main" id="{33EC3B60-5606-459F-A17C-611BE7CA6B6C}"/>
              </a:ext>
            </a:extLst>
          </p:cNvPr>
          <p:cNvSpPr>
            <a:spLocks noGrp="1"/>
          </p:cNvSpPr>
          <p:nvPr>
            <p:ph idx="1"/>
          </p:nvPr>
        </p:nvSpPr>
        <p:spPr>
          <a:xfrm>
            <a:off x="1115616" y="1678356"/>
            <a:ext cx="7772400" cy="4572000"/>
          </a:xfrm>
        </p:spPr>
        <p:txBody>
          <a:bodyPr>
            <a:normAutofit lnSpcReduction="10000"/>
          </a:bodyPr>
          <a:lstStyle/>
          <a:p>
            <a:pPr marL="68580" indent="0" algn="l">
              <a:buNone/>
            </a:pPr>
            <a:r>
              <a:rPr lang="en-GB" dirty="0">
                <a:latin typeface="AR DESTINE" panose="02000000000000000000" pitchFamily="2" charset="0"/>
              </a:rPr>
              <a:t>~ The size of Jupiter in diameter is 89,000 miles.</a:t>
            </a:r>
          </a:p>
          <a:p>
            <a:pPr marL="68580" indent="0" algn="l">
              <a:buNone/>
            </a:pPr>
            <a:r>
              <a:rPr lang="en-GB" dirty="0">
                <a:latin typeface="AR DESTINE" panose="02000000000000000000" pitchFamily="2" charset="0"/>
              </a:rPr>
              <a:t>~ Jupiter is 483 million miles away from the sun.</a:t>
            </a:r>
          </a:p>
          <a:p>
            <a:pPr marL="68580" indent="0" algn="l">
              <a:buNone/>
            </a:pPr>
            <a:r>
              <a:rPr lang="en-GB" dirty="0">
                <a:latin typeface="AR DESTINE" panose="02000000000000000000" pitchFamily="2" charset="0"/>
              </a:rPr>
              <a:t>~ Jupiter has got 79 moons, the most famous ones being </a:t>
            </a:r>
            <a:r>
              <a:rPr lang="en-GB" i="1" dirty="0">
                <a:latin typeface="AR DESTINE" panose="02000000000000000000" pitchFamily="2" charset="0"/>
              </a:rPr>
              <a:t>Iou, Callisto, Europa </a:t>
            </a:r>
            <a:r>
              <a:rPr lang="en-GB" dirty="0">
                <a:latin typeface="AR DESTINE" panose="02000000000000000000" pitchFamily="2" charset="0"/>
              </a:rPr>
              <a:t>and </a:t>
            </a:r>
            <a:r>
              <a:rPr lang="en-GB" i="1" dirty="0">
                <a:latin typeface="AR DESTINE" panose="02000000000000000000" pitchFamily="2" charset="0"/>
              </a:rPr>
              <a:t>Ganymede.</a:t>
            </a:r>
          </a:p>
          <a:p>
            <a:pPr marL="68580" indent="0" algn="l">
              <a:buNone/>
            </a:pPr>
            <a:r>
              <a:rPr lang="en-GB" dirty="0">
                <a:latin typeface="AR DESTINE" panose="02000000000000000000" pitchFamily="2" charset="0"/>
              </a:rPr>
              <a:t>~ The average temperature on Jupiter is -150 degrees Celsius.</a:t>
            </a:r>
          </a:p>
          <a:p>
            <a:pPr marL="68580" indent="0" algn="l">
              <a:buNone/>
            </a:pPr>
            <a:r>
              <a:rPr lang="en-GB" dirty="0">
                <a:latin typeface="AR DESTINE" panose="02000000000000000000" pitchFamily="2" charset="0"/>
              </a:rPr>
              <a:t>~ The length of a day on Jupiter is 10 hours.</a:t>
            </a:r>
          </a:p>
          <a:p>
            <a:pPr marL="68580" indent="0" algn="l">
              <a:buNone/>
            </a:pPr>
            <a:r>
              <a:rPr lang="en-GB" dirty="0">
                <a:latin typeface="AR DESTINE" panose="02000000000000000000" pitchFamily="2" charset="0"/>
              </a:rPr>
              <a:t>~ There is gravity on the planet. </a:t>
            </a:r>
          </a:p>
          <a:p>
            <a:pPr marL="68580" indent="0" algn="l">
              <a:buNone/>
            </a:pPr>
            <a:r>
              <a:rPr lang="en-GB" dirty="0">
                <a:latin typeface="AR DESTINE" panose="02000000000000000000" pitchFamily="2" charset="0"/>
              </a:rPr>
              <a:t>~ The USA built eight spacecrafts to go to Jupiter with help from Europe and Italy. Their names are </a:t>
            </a:r>
            <a:r>
              <a:rPr lang="en-GB" i="1" dirty="0">
                <a:latin typeface="AR DESTINE" panose="02000000000000000000" pitchFamily="2" charset="0"/>
              </a:rPr>
              <a:t>Pioneer 10, Pioneer 11, Voyager 1, Voyager 2, Galileo, Ulysses, Cassini-Huygens </a:t>
            </a:r>
            <a:r>
              <a:rPr lang="en-GB" dirty="0">
                <a:latin typeface="AR DESTINE" panose="02000000000000000000" pitchFamily="2" charset="0"/>
              </a:rPr>
              <a:t>and</a:t>
            </a:r>
            <a:r>
              <a:rPr lang="en-GB" i="1" dirty="0">
                <a:latin typeface="AR DESTINE" panose="02000000000000000000" pitchFamily="2" charset="0"/>
              </a:rPr>
              <a:t> New Horizon.</a:t>
            </a:r>
          </a:p>
          <a:p>
            <a:pPr marL="68580" indent="0" algn="l">
              <a:buNone/>
            </a:pPr>
            <a:r>
              <a:rPr lang="en-GB" dirty="0">
                <a:latin typeface="AR DESTINE" panose="02000000000000000000" pitchFamily="2" charset="0"/>
              </a:rPr>
              <a:t>~ Did you know? Jupiter was named after the Roman King of the Gods, because Jupiter is so huge.</a:t>
            </a:r>
          </a:p>
        </p:txBody>
      </p:sp>
      <p:pic>
        <p:nvPicPr>
          <p:cNvPr id="7" name="Picture 6">
            <a:extLst>
              <a:ext uri="{FF2B5EF4-FFF2-40B4-BE49-F238E27FC236}">
                <a16:creationId xmlns:a16="http://schemas.microsoft.com/office/drawing/2014/main" id="{FB01F5B4-CB02-44AD-9531-81184BDC81B8}"/>
              </a:ext>
            </a:extLst>
          </p:cNvPr>
          <p:cNvPicPr>
            <a:picLocks noChangeAspect="1"/>
          </p:cNvPicPr>
          <p:nvPr/>
        </p:nvPicPr>
        <p:blipFill rotWithShape="1">
          <a:blip r:embed="rId2"/>
          <a:srcRect l="32360" t="36500" r="27320" b="23001"/>
          <a:stretch/>
        </p:blipFill>
        <p:spPr>
          <a:xfrm>
            <a:off x="0" y="0"/>
            <a:ext cx="2983744" cy="1678356"/>
          </a:xfrm>
          <a:prstGeom prst="rect">
            <a:avLst/>
          </a:prstGeom>
        </p:spPr>
      </p:pic>
    </p:spTree>
    <p:extLst>
      <p:ext uri="{BB962C8B-B14F-4D97-AF65-F5344CB8AC3E}">
        <p14:creationId xmlns:p14="http://schemas.microsoft.com/office/powerpoint/2010/main" val="31002150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02A53-0AD9-4A8D-A3E5-1BE36EF427A4}"/>
              </a:ext>
            </a:extLst>
          </p:cNvPr>
          <p:cNvSpPr>
            <a:spLocks noGrp="1"/>
          </p:cNvSpPr>
          <p:nvPr>
            <p:ph type="title"/>
          </p:nvPr>
        </p:nvSpPr>
        <p:spPr/>
        <p:txBody>
          <a:bodyPr/>
          <a:lstStyle/>
          <a:p>
            <a:r>
              <a:rPr lang="en-GB" b="1" dirty="0">
                <a:latin typeface="AR DESTINE" panose="02000000000000000000" pitchFamily="2" charset="0"/>
              </a:rPr>
              <a:t>overview</a:t>
            </a:r>
          </a:p>
        </p:txBody>
      </p:sp>
      <p:sp>
        <p:nvSpPr>
          <p:cNvPr id="3" name="Content Placeholder 2">
            <a:extLst>
              <a:ext uri="{FF2B5EF4-FFF2-40B4-BE49-F238E27FC236}">
                <a16:creationId xmlns:a16="http://schemas.microsoft.com/office/drawing/2014/main" id="{1C448EF9-4855-4191-AA40-73A9DDDB6F9E}"/>
              </a:ext>
            </a:extLst>
          </p:cNvPr>
          <p:cNvSpPr>
            <a:spLocks noGrp="1"/>
          </p:cNvSpPr>
          <p:nvPr>
            <p:ph idx="1"/>
          </p:nvPr>
        </p:nvSpPr>
        <p:spPr>
          <a:xfrm>
            <a:off x="1187624" y="1657610"/>
            <a:ext cx="7772400" cy="4572000"/>
          </a:xfrm>
        </p:spPr>
        <p:txBody>
          <a:bodyPr>
            <a:normAutofit lnSpcReduction="10000"/>
          </a:bodyPr>
          <a:lstStyle/>
          <a:p>
            <a:pPr marL="68580" indent="0" algn="l">
              <a:buNone/>
            </a:pPr>
            <a:r>
              <a:rPr lang="en-GB" dirty="0">
                <a:latin typeface="AR DESTINE" panose="02000000000000000000" pitchFamily="2" charset="0"/>
              </a:rPr>
              <a:t>~ The size of Saturn in diameter is 74,898 miles.</a:t>
            </a:r>
          </a:p>
          <a:p>
            <a:pPr marL="68580" indent="0" algn="l">
              <a:buNone/>
            </a:pPr>
            <a:r>
              <a:rPr lang="en-GB" dirty="0">
                <a:latin typeface="AR DESTINE" panose="02000000000000000000" pitchFamily="2" charset="0"/>
              </a:rPr>
              <a:t>~ Saturn is 891 million miles away from the Sun.</a:t>
            </a:r>
          </a:p>
          <a:p>
            <a:pPr marL="68580" indent="0" algn="l">
              <a:buNone/>
            </a:pPr>
            <a:r>
              <a:rPr lang="en-GB" dirty="0">
                <a:latin typeface="AR DESTINE" panose="02000000000000000000" pitchFamily="2" charset="0"/>
              </a:rPr>
              <a:t>~ Saturn has got 61 moons, the most famous ones being </a:t>
            </a:r>
            <a:r>
              <a:rPr lang="en-GB" i="1" dirty="0">
                <a:latin typeface="AR DESTINE" panose="02000000000000000000" pitchFamily="2" charset="0"/>
              </a:rPr>
              <a:t>Titan, Telesto, Dione </a:t>
            </a:r>
            <a:r>
              <a:rPr lang="en-GB" dirty="0">
                <a:latin typeface="AR DESTINE" panose="02000000000000000000" pitchFamily="2" charset="0"/>
              </a:rPr>
              <a:t>and </a:t>
            </a:r>
            <a:r>
              <a:rPr lang="en-GB" i="1" dirty="0">
                <a:latin typeface="AR DESTINE" panose="02000000000000000000" pitchFamily="2" charset="0"/>
              </a:rPr>
              <a:t>Prometheus. </a:t>
            </a:r>
          </a:p>
          <a:p>
            <a:pPr marL="68580" indent="0" algn="l">
              <a:buNone/>
            </a:pPr>
            <a:r>
              <a:rPr lang="en-GB" dirty="0">
                <a:latin typeface="AR DESTINE" panose="02000000000000000000" pitchFamily="2" charset="0"/>
              </a:rPr>
              <a:t>~ The average temperature on Saturn is -180 degrees Celsius. </a:t>
            </a:r>
          </a:p>
          <a:p>
            <a:pPr marL="68580" indent="0" algn="l">
              <a:buNone/>
            </a:pPr>
            <a:r>
              <a:rPr lang="en-GB" dirty="0">
                <a:latin typeface="AR DESTINE" panose="02000000000000000000" pitchFamily="2" charset="0"/>
              </a:rPr>
              <a:t>~ The length of a day on Saturn is 11 hours.</a:t>
            </a:r>
          </a:p>
          <a:p>
            <a:pPr marL="68580" indent="0" algn="l">
              <a:buNone/>
            </a:pPr>
            <a:r>
              <a:rPr lang="en-GB" dirty="0">
                <a:latin typeface="AR DESTINE" panose="02000000000000000000" pitchFamily="2" charset="0"/>
              </a:rPr>
              <a:t>~ There is gravity on the planet.</a:t>
            </a:r>
          </a:p>
          <a:p>
            <a:pPr marL="68580" indent="0" algn="l">
              <a:buNone/>
            </a:pPr>
            <a:r>
              <a:rPr lang="en-GB" dirty="0">
                <a:latin typeface="AR DESTINE" panose="02000000000000000000" pitchFamily="2" charset="0"/>
              </a:rPr>
              <a:t>~ The USA has sent one spacecraft to Saturn to observe its rings and three more on a fly-by. their names were </a:t>
            </a:r>
            <a:r>
              <a:rPr lang="en-GB" i="1" dirty="0">
                <a:latin typeface="AR DESTINE" panose="02000000000000000000" pitchFamily="2" charset="0"/>
              </a:rPr>
              <a:t>Pioneer 2 (fly-by) , Voyager 1 (fly-by) , Voyager 2 (fly-by) </a:t>
            </a:r>
            <a:r>
              <a:rPr lang="en-GB" dirty="0">
                <a:latin typeface="AR DESTINE" panose="02000000000000000000" pitchFamily="2" charset="0"/>
              </a:rPr>
              <a:t>and</a:t>
            </a:r>
            <a:r>
              <a:rPr lang="en-GB" i="1" dirty="0">
                <a:latin typeface="AR DESTINE" panose="02000000000000000000" pitchFamily="2" charset="0"/>
              </a:rPr>
              <a:t> Cassini-</a:t>
            </a:r>
            <a:r>
              <a:rPr lang="en-GB" i="1" dirty="0" err="1">
                <a:latin typeface="AR DESTINE" panose="02000000000000000000" pitchFamily="2" charset="0"/>
              </a:rPr>
              <a:t>Huygenes</a:t>
            </a:r>
            <a:r>
              <a:rPr lang="en-GB" i="1" dirty="0">
                <a:latin typeface="AR DESTINE" panose="02000000000000000000" pitchFamily="2" charset="0"/>
              </a:rPr>
              <a:t>.</a:t>
            </a:r>
          </a:p>
          <a:p>
            <a:pPr marL="68580" indent="0" algn="l">
              <a:buNone/>
            </a:pPr>
            <a:r>
              <a:rPr lang="en-GB" dirty="0">
                <a:latin typeface="AR DESTINE" panose="02000000000000000000" pitchFamily="2" charset="0"/>
              </a:rPr>
              <a:t>~ Did you know? Saturn is named after the Roman God, Saturn, the god of agriculture and father of Jupiter. </a:t>
            </a:r>
          </a:p>
        </p:txBody>
      </p:sp>
      <p:pic>
        <p:nvPicPr>
          <p:cNvPr id="5" name="Picture 4" descr="A picture containing helmet, food, cup&#10;&#10;Description automatically generated">
            <a:extLst>
              <a:ext uri="{FF2B5EF4-FFF2-40B4-BE49-F238E27FC236}">
                <a16:creationId xmlns:a16="http://schemas.microsoft.com/office/drawing/2014/main" id="{8F29E7A8-7B76-4734-8BD2-0FA56ECF920C}"/>
              </a:ext>
            </a:extLst>
          </p:cNvPr>
          <p:cNvPicPr>
            <a:picLocks noChangeAspect="1"/>
          </p:cNvPicPr>
          <p:nvPr/>
        </p:nvPicPr>
        <p:blipFill>
          <a:blip r:embed="rId2"/>
          <a:stretch>
            <a:fillRect/>
          </a:stretch>
        </p:blipFill>
        <p:spPr>
          <a:xfrm>
            <a:off x="-2465" y="-260"/>
            <a:ext cx="3422338" cy="1219460"/>
          </a:xfrm>
          <a:prstGeom prst="rect">
            <a:avLst/>
          </a:prstGeom>
        </p:spPr>
      </p:pic>
    </p:spTree>
    <p:extLst>
      <p:ext uri="{BB962C8B-B14F-4D97-AF65-F5344CB8AC3E}">
        <p14:creationId xmlns:p14="http://schemas.microsoft.com/office/powerpoint/2010/main" val="19316525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D4809-830B-4E0D-93CD-4ECA6D9C52B4}"/>
              </a:ext>
            </a:extLst>
          </p:cNvPr>
          <p:cNvSpPr>
            <a:spLocks noGrp="1"/>
          </p:cNvSpPr>
          <p:nvPr>
            <p:ph type="title"/>
          </p:nvPr>
        </p:nvSpPr>
        <p:spPr/>
        <p:txBody>
          <a:bodyPr/>
          <a:lstStyle/>
          <a:p>
            <a:r>
              <a:rPr lang="en-GB" dirty="0">
                <a:latin typeface="AR DESTINE" panose="02000000000000000000" pitchFamily="2" charset="0"/>
              </a:rPr>
              <a:t>overview</a:t>
            </a:r>
          </a:p>
        </p:txBody>
      </p:sp>
      <p:sp>
        <p:nvSpPr>
          <p:cNvPr id="3" name="Content Placeholder 2">
            <a:extLst>
              <a:ext uri="{FF2B5EF4-FFF2-40B4-BE49-F238E27FC236}">
                <a16:creationId xmlns:a16="http://schemas.microsoft.com/office/drawing/2014/main" id="{B2C77CE3-42F2-46E9-ADFA-D0A6AD1E434A}"/>
              </a:ext>
            </a:extLst>
          </p:cNvPr>
          <p:cNvSpPr>
            <a:spLocks noGrp="1"/>
          </p:cNvSpPr>
          <p:nvPr>
            <p:ph idx="1"/>
          </p:nvPr>
        </p:nvSpPr>
        <p:spPr>
          <a:xfrm>
            <a:off x="1371600" y="1676400"/>
            <a:ext cx="7772400" cy="4572000"/>
          </a:xfrm>
        </p:spPr>
        <p:txBody>
          <a:bodyPr/>
          <a:lstStyle/>
          <a:p>
            <a:pPr marL="68580" indent="0" algn="l">
              <a:buNone/>
            </a:pPr>
            <a:r>
              <a:rPr lang="en-GB" dirty="0">
                <a:latin typeface="AR DESTINE" panose="02000000000000000000" pitchFamily="2" charset="0"/>
              </a:rPr>
              <a:t>~ The size of Uranus in diameter is 31,763.</a:t>
            </a:r>
          </a:p>
          <a:p>
            <a:pPr marL="68580" indent="0" algn="l">
              <a:buNone/>
            </a:pPr>
            <a:r>
              <a:rPr lang="en-GB" dirty="0">
                <a:latin typeface="AR DESTINE" panose="02000000000000000000" pitchFamily="2" charset="0"/>
              </a:rPr>
              <a:t>~ Uranus is 1,783 million miles away from the Sun.</a:t>
            </a:r>
          </a:p>
          <a:p>
            <a:pPr marL="68580" indent="0" algn="l">
              <a:buNone/>
            </a:pPr>
            <a:r>
              <a:rPr lang="en-GB" dirty="0">
                <a:latin typeface="AR DESTINE" panose="02000000000000000000" pitchFamily="2" charset="0"/>
              </a:rPr>
              <a:t>~ Uranus has got 27 moons, the most famous ones being </a:t>
            </a:r>
            <a:r>
              <a:rPr lang="en-GB" i="1" dirty="0">
                <a:latin typeface="AR DESTINE" panose="02000000000000000000" pitchFamily="2" charset="0"/>
              </a:rPr>
              <a:t>Mab, Cordelia </a:t>
            </a:r>
            <a:r>
              <a:rPr lang="en-GB" dirty="0">
                <a:latin typeface="AR DESTINE" panose="02000000000000000000" pitchFamily="2" charset="0"/>
              </a:rPr>
              <a:t>and </a:t>
            </a:r>
            <a:r>
              <a:rPr lang="en-GB" i="1" dirty="0">
                <a:latin typeface="AR DESTINE" panose="02000000000000000000" pitchFamily="2" charset="0"/>
              </a:rPr>
              <a:t>Ophelia.</a:t>
            </a:r>
          </a:p>
          <a:p>
            <a:pPr marL="68580" indent="0" algn="l">
              <a:buNone/>
            </a:pPr>
            <a:r>
              <a:rPr lang="en-GB" dirty="0">
                <a:latin typeface="AR DESTINE" panose="02000000000000000000" pitchFamily="2" charset="0"/>
              </a:rPr>
              <a:t>~ The average temperature on Uranus is -193 degrees Celsius. </a:t>
            </a:r>
          </a:p>
          <a:p>
            <a:pPr marL="68580" indent="0" algn="l">
              <a:buNone/>
            </a:pPr>
            <a:r>
              <a:rPr lang="en-GB" dirty="0">
                <a:latin typeface="AR DESTINE" panose="02000000000000000000" pitchFamily="2" charset="0"/>
              </a:rPr>
              <a:t>~ The length of a day on Uranus is 17 hours. </a:t>
            </a:r>
          </a:p>
          <a:p>
            <a:pPr marL="68580" indent="0" algn="l">
              <a:buNone/>
            </a:pPr>
            <a:r>
              <a:rPr lang="en-GB" dirty="0">
                <a:latin typeface="AR DESTINE" panose="02000000000000000000" pitchFamily="2" charset="0"/>
              </a:rPr>
              <a:t>~ There is gravity on the planet.</a:t>
            </a:r>
          </a:p>
          <a:p>
            <a:pPr marL="68580" indent="0" algn="l">
              <a:buNone/>
            </a:pPr>
            <a:r>
              <a:rPr lang="en-GB" dirty="0">
                <a:latin typeface="AR DESTINE" panose="02000000000000000000" pitchFamily="2" charset="0"/>
              </a:rPr>
              <a:t>~ The USA sent </a:t>
            </a:r>
            <a:r>
              <a:rPr lang="en-GB" i="1" dirty="0">
                <a:latin typeface="AR DESTINE" panose="02000000000000000000" pitchFamily="2" charset="0"/>
              </a:rPr>
              <a:t>Voyager 2 </a:t>
            </a:r>
            <a:r>
              <a:rPr lang="en-GB" dirty="0">
                <a:latin typeface="AR DESTINE" panose="02000000000000000000" pitchFamily="2" charset="0"/>
              </a:rPr>
              <a:t>on a fly-by past Uranus.</a:t>
            </a:r>
          </a:p>
          <a:p>
            <a:pPr marL="68580" indent="0" algn="l">
              <a:buNone/>
            </a:pPr>
            <a:r>
              <a:rPr lang="en-GB" dirty="0">
                <a:latin typeface="AR DESTINE" panose="02000000000000000000" pitchFamily="2" charset="0"/>
              </a:rPr>
              <a:t>~ Did you know? The name `Uranus’ comes from the Greek God of the sky. Uranus is also the father of Saturn, and Grandfather of Jupiter.    </a:t>
            </a:r>
          </a:p>
        </p:txBody>
      </p:sp>
      <p:pic>
        <p:nvPicPr>
          <p:cNvPr id="5" name="Picture 4" descr="A picture containing food, computer&#10;&#10;Description automatically generated">
            <a:extLst>
              <a:ext uri="{FF2B5EF4-FFF2-40B4-BE49-F238E27FC236}">
                <a16:creationId xmlns:a16="http://schemas.microsoft.com/office/drawing/2014/main" id="{CCB91015-3A4D-41B8-A637-F2CDA47FD433}"/>
              </a:ext>
            </a:extLst>
          </p:cNvPr>
          <p:cNvPicPr>
            <a:picLocks noChangeAspect="1"/>
          </p:cNvPicPr>
          <p:nvPr/>
        </p:nvPicPr>
        <p:blipFill rotWithShape="1">
          <a:blip r:embed="rId2"/>
          <a:srcRect t="76619"/>
          <a:stretch/>
        </p:blipFill>
        <p:spPr>
          <a:xfrm>
            <a:off x="0" y="2501"/>
            <a:ext cx="3163308" cy="1338267"/>
          </a:xfrm>
          <a:prstGeom prst="rect">
            <a:avLst/>
          </a:prstGeom>
        </p:spPr>
      </p:pic>
    </p:spTree>
    <p:extLst>
      <p:ext uri="{BB962C8B-B14F-4D97-AF65-F5344CB8AC3E}">
        <p14:creationId xmlns:p14="http://schemas.microsoft.com/office/powerpoint/2010/main" val="740388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0AA0B-4A11-4E99-ADD4-13A7C0FB93CC}"/>
              </a:ext>
            </a:extLst>
          </p:cNvPr>
          <p:cNvSpPr>
            <a:spLocks noGrp="1"/>
          </p:cNvSpPr>
          <p:nvPr>
            <p:ph type="title"/>
          </p:nvPr>
        </p:nvSpPr>
        <p:spPr/>
        <p:txBody>
          <a:bodyPr/>
          <a:lstStyle/>
          <a:p>
            <a:r>
              <a:rPr lang="en-GB" dirty="0">
                <a:latin typeface="AR DESTINE" panose="02000000000000000000" pitchFamily="2" charset="0"/>
              </a:rPr>
              <a:t>overview</a:t>
            </a:r>
          </a:p>
        </p:txBody>
      </p:sp>
      <p:sp>
        <p:nvSpPr>
          <p:cNvPr id="3" name="Content Placeholder 2">
            <a:extLst>
              <a:ext uri="{FF2B5EF4-FFF2-40B4-BE49-F238E27FC236}">
                <a16:creationId xmlns:a16="http://schemas.microsoft.com/office/drawing/2014/main" id="{D1D8C783-5314-433C-830A-C631C87FFBEB}"/>
              </a:ext>
            </a:extLst>
          </p:cNvPr>
          <p:cNvSpPr>
            <a:spLocks noGrp="1"/>
          </p:cNvSpPr>
          <p:nvPr>
            <p:ph idx="1"/>
          </p:nvPr>
        </p:nvSpPr>
        <p:spPr>
          <a:xfrm>
            <a:off x="971600" y="1650052"/>
            <a:ext cx="7772400" cy="4572000"/>
          </a:xfrm>
        </p:spPr>
        <p:txBody>
          <a:bodyPr/>
          <a:lstStyle/>
          <a:p>
            <a:pPr marL="68580" indent="0" algn="l">
              <a:buNone/>
            </a:pPr>
            <a:r>
              <a:rPr lang="en-GB" dirty="0">
                <a:latin typeface="AR DESTINE" panose="02000000000000000000" pitchFamily="2" charset="0"/>
              </a:rPr>
              <a:t>~ The size of Neptune in diameter is 30,775 miles.</a:t>
            </a:r>
          </a:p>
          <a:p>
            <a:pPr marL="68580" indent="0" algn="l">
              <a:buNone/>
            </a:pPr>
            <a:r>
              <a:rPr lang="en-GB" dirty="0">
                <a:latin typeface="AR DESTINE" panose="02000000000000000000" pitchFamily="2" charset="0"/>
              </a:rPr>
              <a:t>~ Neptune is 2,800 million miles away from the sun.</a:t>
            </a:r>
          </a:p>
          <a:p>
            <a:pPr marL="68580" indent="0" algn="l">
              <a:buNone/>
            </a:pPr>
            <a:r>
              <a:rPr lang="en-GB" dirty="0">
                <a:latin typeface="AR DESTINE" panose="02000000000000000000" pitchFamily="2" charset="0"/>
              </a:rPr>
              <a:t>~ Neptune has got 13 moons, the most famous ones being, </a:t>
            </a:r>
            <a:r>
              <a:rPr lang="en-GB" i="1" dirty="0">
                <a:latin typeface="AR DESTINE" panose="02000000000000000000" pitchFamily="2" charset="0"/>
              </a:rPr>
              <a:t>Nereid</a:t>
            </a:r>
            <a:r>
              <a:rPr lang="en-GB" dirty="0">
                <a:latin typeface="AR DESTINE" panose="02000000000000000000" pitchFamily="2" charset="0"/>
              </a:rPr>
              <a:t> and </a:t>
            </a:r>
            <a:r>
              <a:rPr lang="en-GB" i="1" dirty="0">
                <a:latin typeface="AR DESTINE" panose="02000000000000000000" pitchFamily="2" charset="0"/>
              </a:rPr>
              <a:t>Triton. </a:t>
            </a:r>
          </a:p>
          <a:p>
            <a:pPr marL="68580" indent="0" algn="l">
              <a:buNone/>
            </a:pPr>
            <a:r>
              <a:rPr lang="en-GB" dirty="0">
                <a:latin typeface="AR DESTINE" panose="02000000000000000000" pitchFamily="2" charset="0"/>
              </a:rPr>
              <a:t>~ The average temperature on Neptune is -200 degrees Celsius.</a:t>
            </a:r>
          </a:p>
          <a:p>
            <a:pPr marL="68580" indent="0" algn="l">
              <a:buNone/>
            </a:pPr>
            <a:r>
              <a:rPr lang="en-GB" dirty="0">
                <a:latin typeface="AR DESTINE" panose="02000000000000000000" pitchFamily="2" charset="0"/>
              </a:rPr>
              <a:t>~ The length of a day on Neptune is 16 hours.</a:t>
            </a:r>
          </a:p>
          <a:p>
            <a:pPr marL="68580" indent="0" algn="l">
              <a:buNone/>
            </a:pPr>
            <a:r>
              <a:rPr lang="en-GB" dirty="0">
                <a:latin typeface="AR DESTINE" panose="02000000000000000000" pitchFamily="2" charset="0"/>
              </a:rPr>
              <a:t>~ There is gravity on the planet.</a:t>
            </a:r>
          </a:p>
          <a:p>
            <a:pPr marL="68580" indent="0" algn="l">
              <a:buNone/>
            </a:pPr>
            <a:r>
              <a:rPr lang="en-GB" dirty="0">
                <a:latin typeface="AR DESTINE" panose="02000000000000000000" pitchFamily="2" charset="0"/>
              </a:rPr>
              <a:t>~ The USA sent </a:t>
            </a:r>
            <a:r>
              <a:rPr lang="en-GB" i="1" dirty="0">
                <a:latin typeface="AR DESTINE" panose="02000000000000000000" pitchFamily="2" charset="0"/>
              </a:rPr>
              <a:t>Voyager 2</a:t>
            </a:r>
            <a:r>
              <a:rPr lang="en-GB" dirty="0">
                <a:latin typeface="AR DESTINE" panose="02000000000000000000" pitchFamily="2" charset="0"/>
              </a:rPr>
              <a:t> on a fly-by.</a:t>
            </a:r>
          </a:p>
          <a:p>
            <a:pPr marL="68580" indent="0" algn="l">
              <a:buNone/>
            </a:pPr>
            <a:r>
              <a:rPr lang="en-GB" dirty="0">
                <a:latin typeface="AR DESTINE" panose="02000000000000000000" pitchFamily="2" charset="0"/>
              </a:rPr>
              <a:t>~ Did you know? Neptune is named after the Roman God of the Sea. The God carried a spear, which is Neptune’s symbol.</a:t>
            </a:r>
          </a:p>
        </p:txBody>
      </p:sp>
      <p:pic>
        <p:nvPicPr>
          <p:cNvPr id="1026" name="Picture 2" descr="Image result for Neptune with subtitle">
            <a:extLst>
              <a:ext uri="{FF2B5EF4-FFF2-40B4-BE49-F238E27FC236}">
                <a16:creationId xmlns:a16="http://schemas.microsoft.com/office/drawing/2014/main" id="{157A42AD-163B-4C13-9228-45A46A1AC4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627784" cy="1650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9583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0F62E-F80E-4503-9DD5-D1FEC1DFA572}"/>
              </a:ext>
            </a:extLst>
          </p:cNvPr>
          <p:cNvSpPr>
            <a:spLocks noGrp="1"/>
          </p:cNvSpPr>
          <p:nvPr>
            <p:ph type="title"/>
          </p:nvPr>
        </p:nvSpPr>
        <p:spPr/>
        <p:txBody>
          <a:bodyPr/>
          <a:lstStyle/>
          <a:p>
            <a:r>
              <a:rPr lang="en-GB" dirty="0">
                <a:latin typeface="AR DESTINE" panose="02000000000000000000" pitchFamily="2" charset="0"/>
              </a:rPr>
              <a:t>overview</a:t>
            </a:r>
          </a:p>
        </p:txBody>
      </p:sp>
      <p:sp>
        <p:nvSpPr>
          <p:cNvPr id="3" name="Content Placeholder 2">
            <a:extLst>
              <a:ext uri="{FF2B5EF4-FFF2-40B4-BE49-F238E27FC236}">
                <a16:creationId xmlns:a16="http://schemas.microsoft.com/office/drawing/2014/main" id="{78D35798-6785-4188-BEE5-610ED0DE0E5E}"/>
              </a:ext>
            </a:extLst>
          </p:cNvPr>
          <p:cNvSpPr>
            <a:spLocks noGrp="1"/>
          </p:cNvSpPr>
          <p:nvPr>
            <p:ph idx="1"/>
          </p:nvPr>
        </p:nvSpPr>
        <p:spPr>
          <a:xfrm>
            <a:off x="1187624" y="1677645"/>
            <a:ext cx="7772400" cy="4572000"/>
          </a:xfrm>
        </p:spPr>
        <p:txBody>
          <a:bodyPr>
            <a:normAutofit lnSpcReduction="10000"/>
          </a:bodyPr>
          <a:lstStyle/>
          <a:p>
            <a:pPr marL="68580" indent="0" algn="l">
              <a:buNone/>
            </a:pPr>
            <a:r>
              <a:rPr lang="en-GB" dirty="0">
                <a:latin typeface="AR DESTINE" panose="02000000000000000000" pitchFamily="2" charset="0"/>
              </a:rPr>
              <a:t>~ The size of Luna (The Moon) in diameter is 2,159 miles.</a:t>
            </a:r>
          </a:p>
          <a:p>
            <a:pPr marL="68580" indent="0" algn="l">
              <a:buNone/>
            </a:pPr>
            <a:r>
              <a:rPr lang="en-GB" dirty="0">
                <a:latin typeface="AR DESTINE" panose="02000000000000000000" pitchFamily="2" charset="0"/>
              </a:rPr>
              <a:t>~ Luna is 110 million miles away from the Sun.</a:t>
            </a:r>
          </a:p>
          <a:p>
            <a:pPr marL="68580" indent="0" algn="l">
              <a:buNone/>
            </a:pPr>
            <a:r>
              <a:rPr lang="en-GB" dirty="0">
                <a:latin typeface="AR DESTINE" panose="02000000000000000000" pitchFamily="2" charset="0"/>
              </a:rPr>
              <a:t>~ Luna has got no moons.</a:t>
            </a:r>
          </a:p>
          <a:p>
            <a:pPr marL="68580" indent="0" algn="l">
              <a:buNone/>
            </a:pPr>
            <a:r>
              <a:rPr lang="en-GB" dirty="0">
                <a:latin typeface="AR DESTINE" panose="02000000000000000000" pitchFamily="2" charset="0"/>
              </a:rPr>
              <a:t>~ The average temperature on Luna is -20 degrees Celsius.</a:t>
            </a:r>
          </a:p>
          <a:p>
            <a:pPr marL="68580" indent="0" algn="l">
              <a:buNone/>
            </a:pPr>
            <a:r>
              <a:rPr lang="en-GB" dirty="0">
                <a:latin typeface="AR DESTINE" panose="02000000000000000000" pitchFamily="2" charset="0"/>
              </a:rPr>
              <a:t>~ The length of a day on Luna is 27 Earth days.</a:t>
            </a:r>
          </a:p>
          <a:p>
            <a:pPr marL="68580" indent="0" algn="l">
              <a:buNone/>
            </a:pPr>
            <a:r>
              <a:rPr lang="en-GB" dirty="0">
                <a:latin typeface="AR DESTINE" panose="02000000000000000000" pitchFamily="2" charset="0"/>
              </a:rPr>
              <a:t>~ There is Gravity on the planet.</a:t>
            </a:r>
          </a:p>
          <a:p>
            <a:pPr marL="68580" indent="0" algn="l">
              <a:buNone/>
            </a:pPr>
            <a:r>
              <a:rPr lang="en-GB" dirty="0">
                <a:latin typeface="AR DESTINE" panose="02000000000000000000" pitchFamily="2" charset="0"/>
              </a:rPr>
              <a:t>~ The USA sent </a:t>
            </a:r>
            <a:r>
              <a:rPr lang="en-GB" i="1" dirty="0">
                <a:latin typeface="AR DESTINE" panose="02000000000000000000" pitchFamily="2" charset="0"/>
              </a:rPr>
              <a:t>Apollo 8, Apollo 11 </a:t>
            </a:r>
            <a:r>
              <a:rPr lang="en-GB" dirty="0">
                <a:latin typeface="AR DESTINE" panose="02000000000000000000" pitchFamily="2" charset="0"/>
              </a:rPr>
              <a:t>and </a:t>
            </a:r>
            <a:r>
              <a:rPr lang="en-GB" i="1" dirty="0">
                <a:latin typeface="AR DESTINE" panose="02000000000000000000" pitchFamily="2" charset="0"/>
              </a:rPr>
              <a:t>Apollo 15 </a:t>
            </a:r>
            <a:r>
              <a:rPr lang="en-GB" dirty="0">
                <a:latin typeface="AR DESTINE" panose="02000000000000000000" pitchFamily="2" charset="0"/>
              </a:rPr>
              <a:t>to The Moon. </a:t>
            </a:r>
            <a:r>
              <a:rPr lang="en-GB" i="1" dirty="0">
                <a:latin typeface="AR DESTINE" panose="02000000000000000000" pitchFamily="2" charset="0"/>
              </a:rPr>
              <a:t>SELENE </a:t>
            </a:r>
            <a:r>
              <a:rPr lang="en-GB" dirty="0">
                <a:latin typeface="AR DESTINE" panose="02000000000000000000" pitchFamily="2" charset="0"/>
              </a:rPr>
              <a:t>was sent up by Japan,</a:t>
            </a:r>
            <a:r>
              <a:rPr lang="en-GB" i="1" dirty="0">
                <a:latin typeface="AR DESTINE" panose="02000000000000000000" pitchFamily="2" charset="0"/>
              </a:rPr>
              <a:t> Chan’e 1 </a:t>
            </a:r>
            <a:r>
              <a:rPr lang="en-GB" dirty="0">
                <a:latin typeface="AR DESTINE" panose="02000000000000000000" pitchFamily="2" charset="0"/>
              </a:rPr>
              <a:t>by China, </a:t>
            </a:r>
            <a:r>
              <a:rPr lang="en-GB" i="1" dirty="0">
                <a:latin typeface="AR DESTINE" panose="02000000000000000000" pitchFamily="2" charset="0"/>
              </a:rPr>
              <a:t>Chandrayaan-1 </a:t>
            </a:r>
            <a:r>
              <a:rPr lang="en-GB" dirty="0">
                <a:latin typeface="AR DESTINE" panose="02000000000000000000" pitchFamily="2" charset="0"/>
              </a:rPr>
              <a:t>by India and </a:t>
            </a:r>
            <a:r>
              <a:rPr lang="en-GB" i="1" dirty="0">
                <a:latin typeface="AR DESTINE" panose="02000000000000000000" pitchFamily="2" charset="0"/>
              </a:rPr>
              <a:t>Luna 2 </a:t>
            </a:r>
            <a:r>
              <a:rPr lang="en-GB" dirty="0">
                <a:latin typeface="AR DESTINE" panose="02000000000000000000" pitchFamily="2" charset="0"/>
              </a:rPr>
              <a:t>and</a:t>
            </a:r>
            <a:r>
              <a:rPr lang="en-GB" i="1" dirty="0">
                <a:latin typeface="AR DESTINE" panose="02000000000000000000" pitchFamily="2" charset="0"/>
              </a:rPr>
              <a:t> Luna 3 </a:t>
            </a:r>
            <a:r>
              <a:rPr lang="en-GB" dirty="0">
                <a:latin typeface="AR DESTINE" panose="02000000000000000000" pitchFamily="2" charset="0"/>
              </a:rPr>
              <a:t>by the USSR.</a:t>
            </a:r>
          </a:p>
          <a:p>
            <a:pPr marL="68580" indent="0" algn="l">
              <a:buNone/>
            </a:pPr>
            <a:r>
              <a:rPr lang="en-GB" dirty="0">
                <a:latin typeface="AR DESTINE" panose="02000000000000000000" pitchFamily="2" charset="0"/>
              </a:rPr>
              <a:t>~ Did you know? The name moon comes from the Latin word for month, </a:t>
            </a:r>
            <a:r>
              <a:rPr lang="en-GB" i="1" dirty="0">
                <a:latin typeface="AR DESTINE" panose="02000000000000000000" pitchFamily="2" charset="0"/>
              </a:rPr>
              <a:t>Mensis. </a:t>
            </a:r>
            <a:r>
              <a:rPr lang="en-GB" dirty="0">
                <a:latin typeface="AR DESTINE" panose="02000000000000000000" pitchFamily="2" charset="0"/>
              </a:rPr>
              <a:t>It takes about a month for Luna to orbit the Earth.</a:t>
            </a:r>
          </a:p>
        </p:txBody>
      </p:sp>
      <p:pic>
        <p:nvPicPr>
          <p:cNvPr id="5" name="Picture 4" descr="A picture containing photo, black, sitting, bird&#10;&#10;Description automatically generated">
            <a:extLst>
              <a:ext uri="{FF2B5EF4-FFF2-40B4-BE49-F238E27FC236}">
                <a16:creationId xmlns:a16="http://schemas.microsoft.com/office/drawing/2014/main" id="{8B8330C2-2CE3-4255-B7A0-54481CAC15C7}"/>
              </a:ext>
            </a:extLst>
          </p:cNvPr>
          <p:cNvPicPr>
            <a:picLocks noChangeAspect="1"/>
          </p:cNvPicPr>
          <p:nvPr/>
        </p:nvPicPr>
        <p:blipFill>
          <a:blip r:embed="rId2"/>
          <a:stretch>
            <a:fillRect/>
          </a:stretch>
        </p:blipFill>
        <p:spPr>
          <a:xfrm>
            <a:off x="0" y="0"/>
            <a:ext cx="2857500" cy="1600200"/>
          </a:xfrm>
          <a:prstGeom prst="rect">
            <a:avLst/>
          </a:prstGeom>
        </p:spPr>
      </p:pic>
      <p:sp>
        <p:nvSpPr>
          <p:cNvPr id="6" name="TextBox 5">
            <a:extLst>
              <a:ext uri="{FF2B5EF4-FFF2-40B4-BE49-F238E27FC236}">
                <a16:creationId xmlns:a16="http://schemas.microsoft.com/office/drawing/2014/main" id="{04720828-0D69-47F1-B0A8-87F86DD50F56}"/>
              </a:ext>
            </a:extLst>
          </p:cNvPr>
          <p:cNvSpPr txBox="1"/>
          <p:nvPr/>
        </p:nvSpPr>
        <p:spPr>
          <a:xfrm>
            <a:off x="601774" y="1187355"/>
            <a:ext cx="1653952" cy="369332"/>
          </a:xfrm>
          <a:prstGeom prst="rect">
            <a:avLst/>
          </a:prstGeom>
          <a:noFill/>
        </p:spPr>
        <p:txBody>
          <a:bodyPr wrap="square" rtlCol="0">
            <a:spAutoFit/>
          </a:bodyPr>
          <a:lstStyle/>
          <a:p>
            <a:r>
              <a:rPr lang="en-GB" dirty="0">
                <a:latin typeface="Aharoni" panose="020B0604020202020204" pitchFamily="2" charset="-79"/>
                <a:cs typeface="Aharoni" panose="020B0604020202020204" pitchFamily="2" charset="-79"/>
              </a:rPr>
              <a:t>THE MOON</a:t>
            </a:r>
          </a:p>
        </p:txBody>
      </p:sp>
    </p:spTree>
    <p:extLst>
      <p:ext uri="{BB962C8B-B14F-4D97-AF65-F5344CB8AC3E}">
        <p14:creationId xmlns:p14="http://schemas.microsoft.com/office/powerpoint/2010/main" val="892617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97AE1-7D35-4DDF-9E9E-66A605AF7D26}"/>
              </a:ext>
            </a:extLst>
          </p:cNvPr>
          <p:cNvSpPr>
            <a:spLocks noGrp="1"/>
          </p:cNvSpPr>
          <p:nvPr>
            <p:ph type="title"/>
          </p:nvPr>
        </p:nvSpPr>
        <p:spPr/>
        <p:txBody>
          <a:bodyPr/>
          <a:lstStyle/>
          <a:p>
            <a:r>
              <a:rPr lang="en-GB" b="1" dirty="0">
                <a:latin typeface="AR DESTINE" panose="02000000000000000000" pitchFamily="2" charset="0"/>
              </a:rPr>
              <a:t>overview</a:t>
            </a:r>
          </a:p>
        </p:txBody>
      </p:sp>
      <p:sp>
        <p:nvSpPr>
          <p:cNvPr id="3" name="Content Placeholder 2">
            <a:extLst>
              <a:ext uri="{FF2B5EF4-FFF2-40B4-BE49-F238E27FC236}">
                <a16:creationId xmlns:a16="http://schemas.microsoft.com/office/drawing/2014/main" id="{3E5178A0-7172-4583-8ED1-5C3A4F83ED85}"/>
              </a:ext>
            </a:extLst>
          </p:cNvPr>
          <p:cNvSpPr>
            <a:spLocks noGrp="1"/>
          </p:cNvSpPr>
          <p:nvPr>
            <p:ph idx="1"/>
          </p:nvPr>
        </p:nvSpPr>
        <p:spPr>
          <a:xfrm>
            <a:off x="1187624" y="1828800"/>
            <a:ext cx="7956376" cy="4572000"/>
          </a:xfrm>
        </p:spPr>
        <p:txBody>
          <a:bodyPr>
            <a:normAutofit lnSpcReduction="10000"/>
          </a:bodyPr>
          <a:lstStyle/>
          <a:p>
            <a:pPr marL="68580" indent="0" algn="l">
              <a:buNone/>
            </a:pPr>
            <a:r>
              <a:rPr lang="en-GB" dirty="0">
                <a:latin typeface="AR DESTINE" panose="02000000000000000000" pitchFamily="2" charset="0"/>
              </a:rPr>
              <a:t>~ The size of The Sun in diameter is 860,000 miles.</a:t>
            </a:r>
          </a:p>
          <a:p>
            <a:pPr marL="68580" indent="0" algn="l">
              <a:buNone/>
            </a:pPr>
            <a:r>
              <a:rPr lang="en-GB" dirty="0">
                <a:latin typeface="AR DESTINE" panose="02000000000000000000" pitchFamily="2" charset="0"/>
              </a:rPr>
              <a:t>~ The Sun is 0 miles away from The Sun.</a:t>
            </a:r>
          </a:p>
          <a:p>
            <a:pPr marL="68580" indent="0" algn="l">
              <a:buNone/>
            </a:pPr>
            <a:r>
              <a:rPr lang="en-GB" dirty="0">
                <a:latin typeface="AR DESTINE" panose="02000000000000000000" pitchFamily="2" charset="0"/>
              </a:rPr>
              <a:t>~ The Sun has got 0 moons.</a:t>
            </a:r>
          </a:p>
          <a:p>
            <a:pPr marL="68580" indent="0" algn="l">
              <a:buNone/>
            </a:pPr>
            <a:r>
              <a:rPr lang="en-GB" dirty="0">
                <a:latin typeface="AR DESTINE" panose="02000000000000000000" pitchFamily="2" charset="0"/>
              </a:rPr>
              <a:t>~ The average temperature on the Sun is 8,003,000 degrees Celsius.</a:t>
            </a:r>
          </a:p>
          <a:p>
            <a:pPr marL="68580" indent="0" algn="l">
              <a:buNone/>
            </a:pPr>
            <a:r>
              <a:rPr lang="en-GB" dirty="0">
                <a:latin typeface="AR DESTINE" panose="02000000000000000000" pitchFamily="2" charset="0"/>
              </a:rPr>
              <a:t>~ The length of a day on The Sun is 29 Earth days.</a:t>
            </a:r>
          </a:p>
          <a:p>
            <a:pPr marL="68580" indent="0" algn="l">
              <a:buNone/>
            </a:pPr>
            <a:r>
              <a:rPr lang="en-GB" dirty="0">
                <a:latin typeface="AR DESTINE" panose="02000000000000000000" pitchFamily="2" charset="0"/>
              </a:rPr>
              <a:t>~ There is gravity on the star.</a:t>
            </a:r>
          </a:p>
          <a:p>
            <a:pPr marL="68580" indent="0" algn="l">
              <a:buNone/>
            </a:pPr>
            <a:r>
              <a:rPr lang="en-GB" dirty="0">
                <a:latin typeface="AR DESTINE" panose="02000000000000000000" pitchFamily="2" charset="0"/>
              </a:rPr>
              <a:t>~ </a:t>
            </a:r>
            <a:r>
              <a:rPr lang="en-GB" i="1" dirty="0">
                <a:latin typeface="AR DESTINE" panose="02000000000000000000" pitchFamily="2" charset="0"/>
              </a:rPr>
              <a:t>Helios 1, Helios 2, Solar Max, Ulysses, Yohkoh, SOHO, STEREO A, STEREO B </a:t>
            </a:r>
            <a:r>
              <a:rPr lang="en-GB" dirty="0">
                <a:latin typeface="AR DESTINE" panose="02000000000000000000" pitchFamily="2" charset="0"/>
              </a:rPr>
              <a:t>and</a:t>
            </a:r>
            <a:r>
              <a:rPr lang="en-GB" i="1" dirty="0">
                <a:latin typeface="AR DESTINE" panose="02000000000000000000" pitchFamily="2" charset="0"/>
              </a:rPr>
              <a:t> Hinode </a:t>
            </a:r>
            <a:r>
              <a:rPr lang="en-GB" dirty="0">
                <a:latin typeface="AR DESTINE" panose="02000000000000000000" pitchFamily="2" charset="0"/>
              </a:rPr>
              <a:t>all made trips to the Sun. These spacecrafts were made by Germany, USA, Europe and Japan.</a:t>
            </a:r>
          </a:p>
          <a:p>
            <a:pPr marL="68580" indent="0" algn="l">
              <a:buNone/>
            </a:pPr>
            <a:r>
              <a:rPr lang="en-GB" dirty="0">
                <a:latin typeface="AR DESTINE" panose="02000000000000000000" pitchFamily="2" charset="0"/>
              </a:rPr>
              <a:t>~ Did you know? The first day of the week, Sunday, is named after the Sun because it’s the brightest object in the sky. </a:t>
            </a:r>
          </a:p>
        </p:txBody>
      </p:sp>
      <p:pic>
        <p:nvPicPr>
          <p:cNvPr id="5" name="Picture 4" descr="A star filled sky&#10;&#10;Description automatically generated">
            <a:extLst>
              <a:ext uri="{FF2B5EF4-FFF2-40B4-BE49-F238E27FC236}">
                <a16:creationId xmlns:a16="http://schemas.microsoft.com/office/drawing/2014/main" id="{9D5178A8-D40B-4682-BB41-49354F38FC59}"/>
              </a:ext>
            </a:extLst>
          </p:cNvPr>
          <p:cNvPicPr>
            <a:picLocks noChangeAspect="1"/>
          </p:cNvPicPr>
          <p:nvPr/>
        </p:nvPicPr>
        <p:blipFill rotWithShape="1">
          <a:blip r:embed="rId2"/>
          <a:srcRect l="11041" t="12600" r="3925"/>
          <a:stretch/>
        </p:blipFill>
        <p:spPr>
          <a:xfrm>
            <a:off x="10946" y="0"/>
            <a:ext cx="2915816" cy="1828800"/>
          </a:xfrm>
          <a:prstGeom prst="rect">
            <a:avLst/>
          </a:prstGeom>
        </p:spPr>
      </p:pic>
      <p:sp>
        <p:nvSpPr>
          <p:cNvPr id="6" name="TextBox 5">
            <a:extLst>
              <a:ext uri="{FF2B5EF4-FFF2-40B4-BE49-F238E27FC236}">
                <a16:creationId xmlns:a16="http://schemas.microsoft.com/office/drawing/2014/main" id="{FDFE4C49-3F20-40F3-B855-9B96FA1DD74A}"/>
              </a:ext>
            </a:extLst>
          </p:cNvPr>
          <p:cNvSpPr txBox="1"/>
          <p:nvPr/>
        </p:nvSpPr>
        <p:spPr>
          <a:xfrm>
            <a:off x="539552" y="1401203"/>
            <a:ext cx="1872208" cy="461665"/>
          </a:xfrm>
          <a:prstGeom prst="rect">
            <a:avLst/>
          </a:prstGeom>
          <a:noFill/>
        </p:spPr>
        <p:txBody>
          <a:bodyPr wrap="square" rtlCol="0">
            <a:spAutoFit/>
          </a:bodyPr>
          <a:lstStyle/>
          <a:p>
            <a:pPr algn="ctr"/>
            <a:r>
              <a:rPr lang="en-GB" sz="2400" dirty="0">
                <a:latin typeface="Aharoni" panose="02010803020104030203" pitchFamily="2" charset="-79"/>
                <a:cs typeface="Aharoni" panose="02010803020104030203" pitchFamily="2" charset="-79"/>
              </a:rPr>
              <a:t>THE SUN</a:t>
            </a:r>
          </a:p>
        </p:txBody>
      </p:sp>
    </p:spTree>
    <p:extLst>
      <p:ext uri="{BB962C8B-B14F-4D97-AF65-F5344CB8AC3E}">
        <p14:creationId xmlns:p14="http://schemas.microsoft.com/office/powerpoint/2010/main" val="1675305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550CF-A25F-484F-8D0A-BC63E28687CB}"/>
              </a:ext>
            </a:extLst>
          </p:cNvPr>
          <p:cNvSpPr>
            <a:spLocks noGrp="1"/>
          </p:cNvSpPr>
          <p:nvPr>
            <p:ph type="title"/>
          </p:nvPr>
        </p:nvSpPr>
        <p:spPr/>
        <p:txBody>
          <a:bodyPr/>
          <a:lstStyle/>
          <a:p>
            <a:r>
              <a:rPr lang="en-GB" b="1" dirty="0">
                <a:effectLst/>
                <a:latin typeface="AR DESTINE" panose="02000000000000000000" pitchFamily="2" charset="0"/>
              </a:rPr>
              <a:t>PLUTO and Beyond</a:t>
            </a:r>
            <a:endParaRPr lang="en-GB" b="1" dirty="0">
              <a:effectLst>
                <a:outerShdw blurRad="38100" dist="38100" dir="2700000" algn="tl">
                  <a:srgbClr val="000000">
                    <a:alpha val="43137"/>
                  </a:srgbClr>
                </a:outerShdw>
              </a:effectLst>
              <a:latin typeface="AR DESTINE" panose="02000000000000000000" pitchFamily="2" charset="0"/>
            </a:endParaRPr>
          </a:p>
        </p:txBody>
      </p:sp>
      <p:sp>
        <p:nvSpPr>
          <p:cNvPr id="3" name="TextBox 2">
            <a:extLst>
              <a:ext uri="{FF2B5EF4-FFF2-40B4-BE49-F238E27FC236}">
                <a16:creationId xmlns:a16="http://schemas.microsoft.com/office/drawing/2014/main" id="{540AF4CD-86CA-4476-A843-C61774F5CD29}"/>
              </a:ext>
            </a:extLst>
          </p:cNvPr>
          <p:cNvSpPr txBox="1"/>
          <p:nvPr/>
        </p:nvSpPr>
        <p:spPr>
          <a:xfrm>
            <a:off x="1475656" y="1700808"/>
            <a:ext cx="6696744" cy="3046988"/>
          </a:xfrm>
          <a:prstGeom prst="rect">
            <a:avLst/>
          </a:prstGeom>
          <a:noFill/>
        </p:spPr>
        <p:txBody>
          <a:bodyPr wrap="square" rtlCol="0">
            <a:spAutoFit/>
          </a:bodyPr>
          <a:lstStyle/>
          <a:p>
            <a:pPr algn="just"/>
            <a:r>
              <a:rPr lang="en-GB" sz="2400" dirty="0">
                <a:latin typeface="AR DESTINE" panose="02000000000000000000" pitchFamily="2" charset="0"/>
              </a:rPr>
              <a:t>As well as the eight major planets of the solar system, there are many small planets. These include Pluto, a ball made of ice and rock and Ceres, a tiny planet that lies in the asteroid belt, while much further out lies the remote world of Eris. There are lots of other small planets out there, floating about, waiting to be found.</a:t>
            </a:r>
          </a:p>
        </p:txBody>
      </p:sp>
    </p:spTree>
    <p:extLst>
      <p:ext uri="{BB962C8B-B14F-4D97-AF65-F5344CB8AC3E}">
        <p14:creationId xmlns:p14="http://schemas.microsoft.com/office/powerpoint/2010/main" val="15864633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Image result for solar system thanks for watching">
            <a:extLst>
              <a:ext uri="{FF2B5EF4-FFF2-40B4-BE49-F238E27FC236}">
                <a16:creationId xmlns:a16="http://schemas.microsoft.com/office/drawing/2014/main" id="{AE77D2C1-65F5-4BC1-A010-7393237838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5695891"/>
      </p:ext>
    </p:extLst>
  </p:cSld>
  <p:clrMapOvr>
    <a:masterClrMapping/>
  </p:clrMapOvr>
  <p:transition spd="slow">
    <p:comb/>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roducingPowerPoint2007">
  <a:themeElements>
    <a:clrScheme name="Custom 57">
      <a:dk1>
        <a:srgbClr val="262140"/>
      </a:dk1>
      <a:lt1>
        <a:srgbClr val="FFFFFF"/>
      </a:lt1>
      <a:dk2>
        <a:srgbClr val="3A3363"/>
      </a:dk2>
      <a:lt2>
        <a:srgbClr val="FFFFFF"/>
      </a:lt2>
      <a:accent1>
        <a:srgbClr val="F3D569"/>
      </a:accent1>
      <a:accent2>
        <a:srgbClr val="7DC6F3"/>
      </a:accent2>
      <a:accent3>
        <a:srgbClr val="F3D569"/>
      </a:accent3>
      <a:accent4>
        <a:srgbClr val="2F4B83"/>
      </a:accent4>
      <a:accent5>
        <a:srgbClr val="13C4D7"/>
      </a:accent5>
      <a:accent6>
        <a:srgbClr val="07AD85"/>
      </a:accent6>
      <a:hlink>
        <a:srgbClr val="ECBE18"/>
      </a:hlink>
      <a:folHlink>
        <a:srgbClr val="ECBE18"/>
      </a:folHlink>
    </a:clrScheme>
    <a:fontScheme name="Custom 33">
      <a:majorFont>
        <a:latin typeface="Microsoft Sans Serif"/>
        <a:ea typeface=""/>
        <a:cs typeface=""/>
      </a:majorFont>
      <a:minorFont>
        <a:latin typeface="Calibri"/>
        <a:ea typeface=""/>
        <a:cs typeface=""/>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53000"/>
                <a:satMod val="200000"/>
              </a:schemeClr>
              <a:schemeClr val="phClr">
                <a:tint val="78000"/>
                <a:satMod val="230000"/>
              </a:schemeClr>
            </a:duotone>
          </a:blip>
          <a:tile tx="0" ty="0" sx="90000" sy="90000" flip="none" algn="t"/>
        </a:blipFill>
      </a:bgFillStyleLst>
    </a:fmtScheme>
  </a:themeElements>
  <a:objectDefaults/>
  <a:extraClrSchemeLst/>
  <a:extLst>
    <a:ext uri="{05A4C25C-085E-4340-85A3-A5531E510DB2}">
      <thm15:themeFamily xmlns:thm15="http://schemas.microsoft.com/office/thememl/2012/main" name="TF10290551_School project solar system_RVA_v4.potx" id="{6936E391-12B9-401A-9B2C-D330D23EA4C5}" vid="{386534FD-8942-416F-B7BF-315BBC098E4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C4F8C5F-3299-40B6-8D2E-B3BC119A914D}">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8BCF6E7E-493F-47E1-8622-B87CB797AA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15B2BAE-C6CF-4188-9933-F1A818150DA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School project solar system</Template>
  <TotalTime>0</TotalTime>
  <Words>1404</Words>
  <Application>Microsoft Office PowerPoint</Application>
  <PresentationFormat>On-screen Show (4:3)</PresentationFormat>
  <Paragraphs>96</Paragraphs>
  <Slides>14</Slides>
  <Notes>0</Notes>
  <HiddenSlides>14</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Aharoni</vt:lpstr>
      <vt:lpstr>AR DESTINE</vt:lpstr>
      <vt:lpstr>Calibri</vt:lpstr>
      <vt:lpstr>Microsoft Sans Serif</vt:lpstr>
      <vt:lpstr>Wingdings</vt:lpstr>
      <vt:lpstr>Wingdings 2</vt:lpstr>
      <vt:lpstr>Wingdings 3</vt:lpstr>
      <vt:lpstr>IntroducingPowerPoint2007</vt:lpstr>
      <vt:lpstr>PowerPoint Presentation</vt:lpstr>
      <vt:lpstr>THE SOLAR SYSTEM</vt:lpstr>
      <vt:lpstr>OVERVIEW</vt:lpstr>
      <vt:lpstr>overview</vt:lpstr>
      <vt:lpstr>overview</vt:lpstr>
      <vt:lpstr>overview</vt:lpstr>
      <vt:lpstr>overview</vt:lpstr>
      <vt:lpstr>overview</vt:lpstr>
      <vt:lpstr>overview</vt:lpstr>
      <vt:lpstr>overview</vt:lpstr>
      <vt:lpstr>overview</vt:lpstr>
      <vt:lpstr>overview</vt:lpstr>
      <vt:lpstr>PLUTO and Beyond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2020-03-24T10:23:55Z</dcterms:created>
  <dcterms:modified xsi:type="dcterms:W3CDTF">2020-03-27T11:02:15Z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