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420" r:id="rId6"/>
    <p:sldId id="391" r:id="rId7"/>
    <p:sldId id="390" r:id="rId8"/>
    <p:sldId id="410" r:id="rId9"/>
    <p:sldId id="411" r:id="rId10"/>
    <p:sldId id="360" r:id="rId11"/>
    <p:sldId id="412" r:id="rId12"/>
    <p:sldId id="413" r:id="rId13"/>
    <p:sldId id="395" r:id="rId14"/>
    <p:sldId id="397" r:id="rId15"/>
    <p:sldId id="414" r:id="rId16"/>
    <p:sldId id="415" r:id="rId17"/>
    <p:sldId id="416" r:id="rId18"/>
    <p:sldId id="417" r:id="rId19"/>
    <p:sldId id="400" r:id="rId20"/>
    <p:sldId id="419" r:id="rId21"/>
    <p:sldId id="401" r:id="rId22"/>
    <p:sldId id="402"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C55D76-9531-4E64-964D-278FCDC3A642}" v="53" dt="2019-04-04T08:51:09.440"/>
    <p1510:client id="{2C4DE543-1AB4-4771-9D47-98F68E2CDCF7}" v="119" dt="2019-04-04T14:12:36.1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44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Walker" userId="ea9b7a16-6533-4bfc-968f-2b771b65ab59" providerId="ADAL" clId="{BE05458B-5FC7-469C-BD00-09B01B70F8EB}"/>
    <pc:docChg chg="undo modSld">
      <pc:chgData name="Claire Walker" userId="ea9b7a16-6533-4bfc-968f-2b771b65ab59" providerId="ADAL" clId="{BE05458B-5FC7-469C-BD00-09B01B70F8EB}" dt="2019-04-02T15:20:06.445" v="4" actId="208"/>
      <pc:docMkLst>
        <pc:docMk/>
      </pc:docMkLst>
      <pc:sldChg chg="modSp">
        <pc:chgData name="Claire Walker" userId="ea9b7a16-6533-4bfc-968f-2b771b65ab59" providerId="ADAL" clId="{BE05458B-5FC7-469C-BD00-09B01B70F8EB}" dt="2019-04-02T15:18:29.348" v="2"/>
        <pc:sldMkLst>
          <pc:docMk/>
          <pc:sldMk cId="36917022" sldId="360"/>
        </pc:sldMkLst>
        <pc:picChg chg="mod">
          <ac:chgData name="Claire Walker" userId="ea9b7a16-6533-4bfc-968f-2b771b65ab59" providerId="ADAL" clId="{BE05458B-5FC7-469C-BD00-09B01B70F8EB}" dt="2019-04-02T15:18:29.348" v="2"/>
          <ac:picMkLst>
            <pc:docMk/>
            <pc:sldMk cId="36917022" sldId="360"/>
            <ac:picMk id="6" creationId="{71C68307-801B-4627-AAB3-CA611F46C548}"/>
          </ac:picMkLst>
        </pc:picChg>
      </pc:sldChg>
    </pc:docChg>
  </pc:docChgLst>
  <pc:docChgLst>
    <pc:chgData name="Victoria Worthington" userId="3602fdab-493b-4fe0-87da-353562330a36" providerId="ADAL" clId="{56C55D76-9531-4E64-964D-278FCDC3A642}"/>
    <pc:docChg chg="undo custSel addSld delSld modSld">
      <pc:chgData name="Victoria Worthington" userId="3602fdab-493b-4fe0-87da-353562330a36" providerId="ADAL" clId="{56C55D76-9531-4E64-964D-278FCDC3A642}" dt="2019-04-04T08:51:09.440" v="217"/>
      <pc:docMkLst>
        <pc:docMk/>
      </pc:docMkLst>
      <pc:sldChg chg="modSp">
        <pc:chgData name="Victoria Worthington" userId="3602fdab-493b-4fe0-87da-353562330a36" providerId="ADAL" clId="{56C55D76-9531-4E64-964D-278FCDC3A642}" dt="2019-04-04T08:10:01.596" v="2" actId="12"/>
        <pc:sldMkLst>
          <pc:docMk/>
          <pc:sldMk cId="2637481266" sldId="256"/>
        </pc:sldMkLst>
        <pc:spChg chg="mod">
          <ac:chgData name="Victoria Worthington" userId="3602fdab-493b-4fe0-87da-353562330a36" providerId="ADAL" clId="{56C55D76-9531-4E64-964D-278FCDC3A642}" dt="2019-04-04T08:10:01.596" v="2" actId="12"/>
          <ac:spMkLst>
            <pc:docMk/>
            <pc:sldMk cId="2637481266" sldId="256"/>
            <ac:spMk id="19" creationId="{5252A847-DE45-4FA3-A1F8-EEBEB845FF8E}"/>
          </ac:spMkLst>
        </pc:spChg>
      </pc:sldChg>
      <pc:sldChg chg="modSp">
        <pc:chgData name="Victoria Worthington" userId="3602fdab-493b-4fe0-87da-353562330a36" providerId="ADAL" clId="{56C55D76-9531-4E64-964D-278FCDC3A642}" dt="2019-04-04T08:12:44.736" v="83"/>
        <pc:sldMkLst>
          <pc:docMk/>
          <pc:sldMk cId="36917022" sldId="360"/>
        </pc:sldMkLst>
        <pc:spChg chg="mod">
          <ac:chgData name="Victoria Worthington" userId="3602fdab-493b-4fe0-87da-353562330a36" providerId="ADAL" clId="{56C55D76-9531-4E64-964D-278FCDC3A642}" dt="2019-04-04T08:12:44.736" v="83"/>
          <ac:spMkLst>
            <pc:docMk/>
            <pc:sldMk cId="36917022" sldId="360"/>
            <ac:spMk id="19" creationId="{5252A847-DE45-4FA3-A1F8-EEBEB845FF8E}"/>
          </ac:spMkLst>
        </pc:spChg>
      </pc:sldChg>
      <pc:sldChg chg="addSp delSp modSp">
        <pc:chgData name="Victoria Worthington" userId="3602fdab-493b-4fe0-87da-353562330a36" providerId="ADAL" clId="{56C55D76-9531-4E64-964D-278FCDC3A642}" dt="2019-04-04T08:22:30.376" v="181" actId="1038"/>
        <pc:sldMkLst>
          <pc:docMk/>
          <pc:sldMk cId="1035052751" sldId="361"/>
        </pc:sldMkLst>
        <pc:spChg chg="add mod">
          <ac:chgData name="Victoria Worthington" userId="3602fdab-493b-4fe0-87da-353562330a36" providerId="ADAL" clId="{56C55D76-9531-4E64-964D-278FCDC3A642}" dt="2019-04-04T08:17:09.754" v="129" actId="164"/>
          <ac:spMkLst>
            <pc:docMk/>
            <pc:sldMk cId="1035052751" sldId="361"/>
            <ac:spMk id="2" creationId="{B34A6404-3857-46C9-856B-D4A9FF1C9B25}"/>
          </ac:spMkLst>
        </pc:spChg>
        <pc:spChg chg="mod">
          <ac:chgData name="Victoria Worthington" userId="3602fdab-493b-4fe0-87da-353562330a36" providerId="ADAL" clId="{56C55D76-9531-4E64-964D-278FCDC3A642}" dt="2019-04-04T08:11:42.393" v="45" actId="20577"/>
          <ac:spMkLst>
            <pc:docMk/>
            <pc:sldMk cId="1035052751" sldId="361"/>
            <ac:spMk id="19" creationId="{5252A847-DE45-4FA3-A1F8-EEBEB845FF8E}"/>
          </ac:spMkLst>
        </pc:spChg>
        <pc:spChg chg="add mod">
          <ac:chgData name="Victoria Worthington" userId="3602fdab-493b-4fe0-87da-353562330a36" providerId="ADAL" clId="{56C55D76-9531-4E64-964D-278FCDC3A642}" dt="2019-04-04T08:17:09.754" v="129" actId="164"/>
          <ac:spMkLst>
            <pc:docMk/>
            <pc:sldMk cId="1035052751" sldId="361"/>
            <ac:spMk id="26" creationId="{7CF6F4E0-0B56-4618-9C99-29297AE93ED6}"/>
          </ac:spMkLst>
        </pc:spChg>
        <pc:grpChg chg="add mod">
          <ac:chgData name="Victoria Worthington" userId="3602fdab-493b-4fe0-87da-353562330a36" providerId="ADAL" clId="{56C55D76-9531-4E64-964D-278FCDC3A642}" dt="2019-04-04T08:20:51.660" v="152" actId="207"/>
          <ac:grpSpMkLst>
            <pc:docMk/>
            <pc:sldMk cId="1035052751" sldId="361"/>
            <ac:grpSpMk id="4" creationId="{88634A98-0844-4DAF-8A17-1237DEC6EBEB}"/>
          </ac:grpSpMkLst>
        </pc:grpChg>
        <pc:grpChg chg="add mod">
          <ac:chgData name="Victoria Worthington" userId="3602fdab-493b-4fe0-87da-353562330a36" providerId="ADAL" clId="{56C55D76-9531-4E64-964D-278FCDC3A642}" dt="2019-04-04T08:20:51.660" v="152" actId="207"/>
          <ac:grpSpMkLst>
            <pc:docMk/>
            <pc:sldMk cId="1035052751" sldId="361"/>
            <ac:grpSpMk id="38" creationId="{4050E842-6D0B-45EA-8E81-75F672CCFD7D}"/>
          </ac:grpSpMkLst>
        </pc:grpChg>
        <pc:grpChg chg="add mod">
          <ac:chgData name="Victoria Worthington" userId="3602fdab-493b-4fe0-87da-353562330a36" providerId="ADAL" clId="{56C55D76-9531-4E64-964D-278FCDC3A642}" dt="2019-04-04T08:20:51.660" v="152" actId="207"/>
          <ac:grpSpMkLst>
            <pc:docMk/>
            <pc:sldMk cId="1035052751" sldId="361"/>
            <ac:grpSpMk id="41" creationId="{44B0449B-4871-40CA-9001-FFC1A95D217A}"/>
          </ac:grpSpMkLst>
        </pc:grpChg>
        <pc:grpChg chg="add mod">
          <ac:chgData name="Victoria Worthington" userId="3602fdab-493b-4fe0-87da-353562330a36" providerId="ADAL" clId="{56C55D76-9531-4E64-964D-278FCDC3A642}" dt="2019-04-04T08:20:51.660" v="152" actId="207"/>
          <ac:grpSpMkLst>
            <pc:docMk/>
            <pc:sldMk cId="1035052751" sldId="361"/>
            <ac:grpSpMk id="44" creationId="{64CDD494-F325-40F5-8F46-7F51FA6113A5}"/>
          </ac:grpSpMkLst>
        </pc:grpChg>
        <pc:grpChg chg="add mod">
          <ac:chgData name="Victoria Worthington" userId="3602fdab-493b-4fe0-87da-353562330a36" providerId="ADAL" clId="{56C55D76-9531-4E64-964D-278FCDC3A642}" dt="2019-04-04T08:17:29.193" v="139" actId="571"/>
          <ac:grpSpMkLst>
            <pc:docMk/>
            <pc:sldMk cId="1035052751" sldId="361"/>
            <ac:grpSpMk id="47" creationId="{CD881BC7-1F14-45E4-8008-2F56F6F9255C}"/>
          </ac:grpSpMkLst>
        </pc:grpChg>
        <pc:grpChg chg="add mod">
          <ac:chgData name="Victoria Worthington" userId="3602fdab-493b-4fe0-87da-353562330a36" providerId="ADAL" clId="{56C55D76-9531-4E64-964D-278FCDC3A642}" dt="2019-04-04T08:17:29.193" v="139" actId="571"/>
          <ac:grpSpMkLst>
            <pc:docMk/>
            <pc:sldMk cId="1035052751" sldId="361"/>
            <ac:grpSpMk id="50" creationId="{770C2A77-AE47-4670-868C-E9D9C11506C2}"/>
          </ac:grpSpMkLst>
        </pc:grpChg>
        <pc:grpChg chg="add mod">
          <ac:chgData name="Victoria Worthington" userId="3602fdab-493b-4fe0-87da-353562330a36" providerId="ADAL" clId="{56C55D76-9531-4E64-964D-278FCDC3A642}" dt="2019-04-04T08:17:29.193" v="139" actId="571"/>
          <ac:grpSpMkLst>
            <pc:docMk/>
            <pc:sldMk cId="1035052751" sldId="361"/>
            <ac:grpSpMk id="53" creationId="{52F755B9-E9D3-4D60-8033-90D7CB8A909C}"/>
          </ac:grpSpMkLst>
        </pc:grpChg>
        <pc:picChg chg="del mod">
          <ac:chgData name="Victoria Worthington" userId="3602fdab-493b-4fe0-87da-353562330a36" providerId="ADAL" clId="{56C55D76-9531-4E64-964D-278FCDC3A642}" dt="2019-04-04T08:21:30.084" v="170"/>
          <ac:picMkLst>
            <pc:docMk/>
            <pc:sldMk cId="1035052751" sldId="361"/>
            <ac:picMk id="3" creationId="{5DD6B534-9482-46E0-94D0-ED0FEDB8758F}"/>
          </ac:picMkLst>
        </pc:picChg>
        <pc:picChg chg="del mod">
          <ac:chgData name="Victoria Worthington" userId="3602fdab-493b-4fe0-87da-353562330a36" providerId="ADAL" clId="{56C55D76-9531-4E64-964D-278FCDC3A642}" dt="2019-04-04T08:21:02.181" v="154"/>
          <ac:picMkLst>
            <pc:docMk/>
            <pc:sldMk cId="1035052751" sldId="361"/>
            <ac:picMk id="8" creationId="{129FC9FF-6215-4E9D-8F4B-6AB2D6BF2B47}"/>
          </ac:picMkLst>
        </pc:picChg>
        <pc:picChg chg="del mod">
          <ac:chgData name="Victoria Worthington" userId="3602fdab-493b-4fe0-87da-353562330a36" providerId="ADAL" clId="{56C55D76-9531-4E64-964D-278FCDC3A642}" dt="2019-04-04T08:21:02.181" v="154"/>
          <ac:picMkLst>
            <pc:docMk/>
            <pc:sldMk cId="1035052751" sldId="361"/>
            <ac:picMk id="9" creationId="{C11939A8-ED64-4FAD-A844-AA0D3F6A9085}"/>
          </ac:picMkLst>
        </pc:picChg>
        <pc:picChg chg="del mod">
          <ac:chgData name="Victoria Worthington" userId="3602fdab-493b-4fe0-87da-353562330a36" providerId="ADAL" clId="{56C55D76-9531-4E64-964D-278FCDC3A642}" dt="2019-04-04T08:21:30.084" v="170"/>
          <ac:picMkLst>
            <pc:docMk/>
            <pc:sldMk cId="1035052751" sldId="361"/>
            <ac:picMk id="10" creationId="{F0606472-4F62-476E-A007-C169A786A60F}"/>
          </ac:picMkLst>
        </pc:picChg>
        <pc:picChg chg="del mod">
          <ac:chgData name="Victoria Worthington" userId="3602fdab-493b-4fe0-87da-353562330a36" providerId="ADAL" clId="{56C55D76-9531-4E64-964D-278FCDC3A642}" dt="2019-04-04T08:21:30.084" v="170"/>
          <ac:picMkLst>
            <pc:docMk/>
            <pc:sldMk cId="1035052751" sldId="361"/>
            <ac:picMk id="14" creationId="{88D0117A-6C90-4AF8-90D2-414CA916B289}"/>
          </ac:picMkLst>
        </pc:picChg>
        <pc:picChg chg="del mod">
          <ac:chgData name="Victoria Worthington" userId="3602fdab-493b-4fe0-87da-353562330a36" providerId="ADAL" clId="{56C55D76-9531-4E64-964D-278FCDC3A642}" dt="2019-04-04T08:21:30.084" v="170"/>
          <ac:picMkLst>
            <pc:docMk/>
            <pc:sldMk cId="1035052751" sldId="361"/>
            <ac:picMk id="18" creationId="{31CD2ACC-CD78-41F0-B424-4EC75FA12F96}"/>
          </ac:picMkLst>
        </pc:picChg>
        <pc:picChg chg="del mod">
          <ac:chgData name="Victoria Worthington" userId="3602fdab-493b-4fe0-87da-353562330a36" providerId="ADAL" clId="{56C55D76-9531-4E64-964D-278FCDC3A642}" dt="2019-04-04T08:21:02.181" v="154"/>
          <ac:picMkLst>
            <pc:docMk/>
            <pc:sldMk cId="1035052751" sldId="361"/>
            <ac:picMk id="23" creationId="{D160CE6E-4750-4C54-B8E7-63CE2535160E}"/>
          </ac:picMkLst>
        </pc:picChg>
        <pc:picChg chg="del mod">
          <ac:chgData name="Victoria Worthington" userId="3602fdab-493b-4fe0-87da-353562330a36" providerId="ADAL" clId="{56C55D76-9531-4E64-964D-278FCDC3A642}" dt="2019-04-04T08:21:02.181" v="154"/>
          <ac:picMkLst>
            <pc:docMk/>
            <pc:sldMk cId="1035052751" sldId="361"/>
            <ac:picMk id="24" creationId="{75B2737A-64FC-46EA-AD7D-3FF9E4DEDA0D}"/>
          </ac:picMkLst>
        </pc:picChg>
        <pc:picChg chg="del mod">
          <ac:chgData name="Victoria Worthington" userId="3602fdab-493b-4fe0-87da-353562330a36" providerId="ADAL" clId="{56C55D76-9531-4E64-964D-278FCDC3A642}" dt="2019-04-04T08:21:02.181" v="154"/>
          <ac:picMkLst>
            <pc:docMk/>
            <pc:sldMk cId="1035052751" sldId="361"/>
            <ac:picMk id="27" creationId="{19927620-24E2-4BED-A3C8-743C7D2D87A3}"/>
          </ac:picMkLst>
        </pc:picChg>
        <pc:picChg chg="del mod">
          <ac:chgData name="Victoria Worthington" userId="3602fdab-493b-4fe0-87da-353562330a36" providerId="ADAL" clId="{56C55D76-9531-4E64-964D-278FCDC3A642}" dt="2019-04-04T08:21:02.181" v="154"/>
          <ac:picMkLst>
            <pc:docMk/>
            <pc:sldMk cId="1035052751" sldId="361"/>
            <ac:picMk id="28" creationId="{51CF0007-28ED-4656-BB53-22C9B3500C5C}"/>
          </ac:picMkLst>
        </pc:picChg>
        <pc:picChg chg="del mod">
          <ac:chgData name="Victoria Worthington" userId="3602fdab-493b-4fe0-87da-353562330a36" providerId="ADAL" clId="{56C55D76-9531-4E64-964D-278FCDC3A642}" dt="2019-04-04T08:21:02.181" v="154"/>
          <ac:picMkLst>
            <pc:docMk/>
            <pc:sldMk cId="1035052751" sldId="361"/>
            <ac:picMk id="29" creationId="{EBE70043-6FC2-4DA0-BB1F-AEA7AC3009F1}"/>
          </ac:picMkLst>
        </pc:picChg>
        <pc:picChg chg="del mod">
          <ac:chgData name="Victoria Worthington" userId="3602fdab-493b-4fe0-87da-353562330a36" providerId="ADAL" clId="{56C55D76-9531-4E64-964D-278FCDC3A642}" dt="2019-04-04T08:21:02.181" v="154"/>
          <ac:picMkLst>
            <pc:docMk/>
            <pc:sldMk cId="1035052751" sldId="361"/>
            <ac:picMk id="30" creationId="{C4831D7E-67B8-424E-8BA7-4BDC17CF70B7}"/>
          </ac:picMkLst>
        </pc:picChg>
        <pc:picChg chg="del mod">
          <ac:chgData name="Victoria Worthington" userId="3602fdab-493b-4fe0-87da-353562330a36" providerId="ADAL" clId="{56C55D76-9531-4E64-964D-278FCDC3A642}" dt="2019-04-04T08:21:02.181" v="154"/>
          <ac:picMkLst>
            <pc:docMk/>
            <pc:sldMk cId="1035052751" sldId="361"/>
            <ac:picMk id="31" creationId="{ED339322-5F86-4CE5-AD7B-1D50233F2200}"/>
          </ac:picMkLst>
        </pc:picChg>
        <pc:picChg chg="del mod">
          <ac:chgData name="Victoria Worthington" userId="3602fdab-493b-4fe0-87da-353562330a36" providerId="ADAL" clId="{56C55D76-9531-4E64-964D-278FCDC3A642}" dt="2019-04-04T08:21:02.181" v="154"/>
          <ac:picMkLst>
            <pc:docMk/>
            <pc:sldMk cId="1035052751" sldId="361"/>
            <ac:picMk id="32" creationId="{2060AC62-51AD-479D-9F8D-DDAAE7E405E6}"/>
          </ac:picMkLst>
        </pc:picChg>
        <pc:picChg chg="del mod">
          <ac:chgData name="Victoria Worthington" userId="3602fdab-493b-4fe0-87da-353562330a36" providerId="ADAL" clId="{56C55D76-9531-4E64-964D-278FCDC3A642}" dt="2019-04-04T08:21:30.084" v="170"/>
          <ac:picMkLst>
            <pc:docMk/>
            <pc:sldMk cId="1035052751" sldId="361"/>
            <ac:picMk id="33" creationId="{58E94851-1E2F-44D3-A248-3BA5BF58BD81}"/>
          </ac:picMkLst>
        </pc:picChg>
        <pc:picChg chg="del mod">
          <ac:chgData name="Victoria Worthington" userId="3602fdab-493b-4fe0-87da-353562330a36" providerId="ADAL" clId="{56C55D76-9531-4E64-964D-278FCDC3A642}" dt="2019-04-04T08:21:30.084" v="170"/>
          <ac:picMkLst>
            <pc:docMk/>
            <pc:sldMk cId="1035052751" sldId="361"/>
            <ac:picMk id="34" creationId="{5FD05B4A-2BB2-4A33-942B-EA82A2183E1C}"/>
          </ac:picMkLst>
        </pc:picChg>
        <pc:picChg chg="del mod">
          <ac:chgData name="Victoria Worthington" userId="3602fdab-493b-4fe0-87da-353562330a36" providerId="ADAL" clId="{56C55D76-9531-4E64-964D-278FCDC3A642}" dt="2019-04-04T08:21:30.084" v="170"/>
          <ac:picMkLst>
            <pc:docMk/>
            <pc:sldMk cId="1035052751" sldId="361"/>
            <ac:picMk id="35" creationId="{9DB14E14-E6A4-457D-9FBE-12184E73AA6B}"/>
          </ac:picMkLst>
        </pc:picChg>
        <pc:picChg chg="del mod">
          <ac:chgData name="Victoria Worthington" userId="3602fdab-493b-4fe0-87da-353562330a36" providerId="ADAL" clId="{56C55D76-9531-4E64-964D-278FCDC3A642}" dt="2019-04-04T08:21:30.084" v="170"/>
          <ac:picMkLst>
            <pc:docMk/>
            <pc:sldMk cId="1035052751" sldId="361"/>
            <ac:picMk id="36" creationId="{7E8BFBEC-1EAA-4D1E-8D4A-B68E0379F1F3}"/>
          </ac:picMkLst>
        </pc:picChg>
        <pc:picChg chg="del mod">
          <ac:chgData name="Victoria Worthington" userId="3602fdab-493b-4fe0-87da-353562330a36" providerId="ADAL" clId="{56C55D76-9531-4E64-964D-278FCDC3A642}" dt="2019-04-04T08:21:30.084" v="170"/>
          <ac:picMkLst>
            <pc:docMk/>
            <pc:sldMk cId="1035052751" sldId="361"/>
            <ac:picMk id="37" creationId="{F3180775-235C-47F2-A3B0-841A86777927}"/>
          </ac:picMkLst>
        </pc:picChg>
        <pc:picChg chg="add mod">
          <ac:chgData name="Victoria Worthington" userId="3602fdab-493b-4fe0-87da-353562330a36" providerId="ADAL" clId="{56C55D76-9531-4E64-964D-278FCDC3A642}" dt="2019-04-04T08:21:05.324" v="156" actId="1076"/>
          <ac:picMkLst>
            <pc:docMk/>
            <pc:sldMk cId="1035052751" sldId="361"/>
            <ac:picMk id="56" creationId="{5EE803AF-F87A-4ABF-BE8B-497F2EE6A6DC}"/>
          </ac:picMkLst>
        </pc:picChg>
        <pc:picChg chg="add mod">
          <ac:chgData name="Victoria Worthington" userId="3602fdab-493b-4fe0-87da-353562330a36" providerId="ADAL" clId="{56C55D76-9531-4E64-964D-278FCDC3A642}" dt="2019-04-04T08:21:05.324" v="156" actId="1076"/>
          <ac:picMkLst>
            <pc:docMk/>
            <pc:sldMk cId="1035052751" sldId="361"/>
            <ac:picMk id="57" creationId="{68CB99EA-B3FA-4DCF-BD34-F2287729C4DD}"/>
          </ac:picMkLst>
        </pc:picChg>
        <pc:picChg chg="add mod">
          <ac:chgData name="Victoria Worthington" userId="3602fdab-493b-4fe0-87da-353562330a36" providerId="ADAL" clId="{56C55D76-9531-4E64-964D-278FCDC3A642}" dt="2019-04-04T08:21:19.242" v="168" actId="1076"/>
          <ac:picMkLst>
            <pc:docMk/>
            <pc:sldMk cId="1035052751" sldId="361"/>
            <ac:picMk id="58" creationId="{0DB1B427-F8D7-48C8-8A06-5F4F47E8D14D}"/>
          </ac:picMkLst>
        </pc:picChg>
        <pc:picChg chg="add mod">
          <ac:chgData name="Victoria Worthington" userId="3602fdab-493b-4fe0-87da-353562330a36" providerId="ADAL" clId="{56C55D76-9531-4E64-964D-278FCDC3A642}" dt="2019-04-04T08:21:13.520" v="167" actId="1076"/>
          <ac:picMkLst>
            <pc:docMk/>
            <pc:sldMk cId="1035052751" sldId="361"/>
            <ac:picMk id="59" creationId="{99ED82C0-4400-4DC7-B6F8-3335791B2DEA}"/>
          </ac:picMkLst>
        </pc:picChg>
        <pc:picChg chg="add mod">
          <ac:chgData name="Victoria Worthington" userId="3602fdab-493b-4fe0-87da-353562330a36" providerId="ADAL" clId="{56C55D76-9531-4E64-964D-278FCDC3A642}" dt="2019-04-04T08:21:09.712" v="166" actId="1036"/>
          <ac:picMkLst>
            <pc:docMk/>
            <pc:sldMk cId="1035052751" sldId="361"/>
            <ac:picMk id="60" creationId="{404EFE46-471D-4A65-85D8-F427CAA44140}"/>
          </ac:picMkLst>
        </pc:picChg>
        <pc:picChg chg="add mod">
          <ac:chgData name="Victoria Worthington" userId="3602fdab-493b-4fe0-87da-353562330a36" providerId="ADAL" clId="{56C55D76-9531-4E64-964D-278FCDC3A642}" dt="2019-04-04T08:21:09.712" v="166" actId="1036"/>
          <ac:picMkLst>
            <pc:docMk/>
            <pc:sldMk cId="1035052751" sldId="361"/>
            <ac:picMk id="61" creationId="{E83AFB50-FBE6-49C4-9E4F-C5B0A1E9D0C8}"/>
          </ac:picMkLst>
        </pc:picChg>
        <pc:picChg chg="add mod">
          <ac:chgData name="Victoria Worthington" userId="3602fdab-493b-4fe0-87da-353562330a36" providerId="ADAL" clId="{56C55D76-9531-4E64-964D-278FCDC3A642}" dt="2019-04-04T08:21:09.712" v="166" actId="1036"/>
          <ac:picMkLst>
            <pc:docMk/>
            <pc:sldMk cId="1035052751" sldId="361"/>
            <ac:picMk id="62" creationId="{471C8DA7-A60D-4F1D-9764-11FEEA0914D3}"/>
          </ac:picMkLst>
        </pc:picChg>
        <pc:picChg chg="add mod">
          <ac:chgData name="Victoria Worthington" userId="3602fdab-493b-4fe0-87da-353562330a36" providerId="ADAL" clId="{56C55D76-9531-4E64-964D-278FCDC3A642}" dt="2019-04-04T08:21:19.242" v="168" actId="1076"/>
          <ac:picMkLst>
            <pc:docMk/>
            <pc:sldMk cId="1035052751" sldId="361"/>
            <ac:picMk id="63" creationId="{C603F026-45BD-437A-9D06-3289F8250040}"/>
          </ac:picMkLst>
        </pc:picChg>
        <pc:picChg chg="add mod">
          <ac:chgData name="Victoria Worthington" userId="3602fdab-493b-4fe0-87da-353562330a36" providerId="ADAL" clId="{56C55D76-9531-4E64-964D-278FCDC3A642}" dt="2019-04-04T08:21:19.242" v="168" actId="1076"/>
          <ac:picMkLst>
            <pc:docMk/>
            <pc:sldMk cId="1035052751" sldId="361"/>
            <ac:picMk id="64" creationId="{BC40C65F-83FF-4FB0-8B9F-674DE2C3B9B0}"/>
          </ac:picMkLst>
        </pc:picChg>
        <pc:picChg chg="add mod">
          <ac:chgData name="Victoria Worthington" userId="3602fdab-493b-4fe0-87da-353562330a36" providerId="ADAL" clId="{56C55D76-9531-4E64-964D-278FCDC3A642}" dt="2019-04-04T08:21:19.242" v="168" actId="1076"/>
          <ac:picMkLst>
            <pc:docMk/>
            <pc:sldMk cId="1035052751" sldId="361"/>
            <ac:picMk id="65" creationId="{69FECFA2-3D19-4A91-9AF6-32D663C4E264}"/>
          </ac:picMkLst>
        </pc:picChg>
        <pc:picChg chg="add mod">
          <ac:chgData name="Victoria Worthington" userId="3602fdab-493b-4fe0-87da-353562330a36" providerId="ADAL" clId="{56C55D76-9531-4E64-964D-278FCDC3A642}" dt="2019-04-04T08:21:44.268" v="175" actId="1076"/>
          <ac:picMkLst>
            <pc:docMk/>
            <pc:sldMk cId="1035052751" sldId="361"/>
            <ac:picMk id="66" creationId="{5D0C0235-15B6-47BE-A55C-92C351F538BD}"/>
          </ac:picMkLst>
        </pc:picChg>
        <pc:picChg chg="add mod">
          <ac:chgData name="Victoria Worthington" userId="3602fdab-493b-4fe0-87da-353562330a36" providerId="ADAL" clId="{56C55D76-9531-4E64-964D-278FCDC3A642}" dt="2019-04-04T08:21:39.527" v="174" actId="1037"/>
          <ac:picMkLst>
            <pc:docMk/>
            <pc:sldMk cId="1035052751" sldId="361"/>
            <ac:picMk id="67" creationId="{95640EE2-70DA-4479-9C6E-DCFB6D2E1B98}"/>
          </ac:picMkLst>
        </pc:picChg>
        <pc:picChg chg="add mod">
          <ac:chgData name="Victoria Worthington" userId="3602fdab-493b-4fe0-87da-353562330a36" providerId="ADAL" clId="{56C55D76-9531-4E64-964D-278FCDC3A642}" dt="2019-04-04T08:21:50.899" v="179" actId="1036"/>
          <ac:picMkLst>
            <pc:docMk/>
            <pc:sldMk cId="1035052751" sldId="361"/>
            <ac:picMk id="68" creationId="{73545731-DD34-46AF-8875-B228E352DB6B}"/>
          </ac:picMkLst>
        </pc:picChg>
        <pc:picChg chg="add mod">
          <ac:chgData name="Victoria Worthington" userId="3602fdab-493b-4fe0-87da-353562330a36" providerId="ADAL" clId="{56C55D76-9531-4E64-964D-278FCDC3A642}" dt="2019-04-04T08:21:39.527" v="174" actId="1037"/>
          <ac:picMkLst>
            <pc:docMk/>
            <pc:sldMk cId="1035052751" sldId="361"/>
            <ac:picMk id="69" creationId="{E3209D99-F8B9-460D-B132-1B0545EE7323}"/>
          </ac:picMkLst>
        </pc:picChg>
        <pc:picChg chg="add mod">
          <ac:chgData name="Victoria Worthington" userId="3602fdab-493b-4fe0-87da-353562330a36" providerId="ADAL" clId="{56C55D76-9531-4E64-964D-278FCDC3A642}" dt="2019-04-04T08:21:39.527" v="174" actId="1037"/>
          <ac:picMkLst>
            <pc:docMk/>
            <pc:sldMk cId="1035052751" sldId="361"/>
            <ac:picMk id="70" creationId="{7BA65020-EB21-42DA-A052-9CF951E945C8}"/>
          </ac:picMkLst>
        </pc:picChg>
        <pc:picChg chg="add mod">
          <ac:chgData name="Victoria Worthington" userId="3602fdab-493b-4fe0-87da-353562330a36" providerId="ADAL" clId="{56C55D76-9531-4E64-964D-278FCDC3A642}" dt="2019-04-04T08:21:50.899" v="179" actId="1036"/>
          <ac:picMkLst>
            <pc:docMk/>
            <pc:sldMk cId="1035052751" sldId="361"/>
            <ac:picMk id="71" creationId="{D46049A6-9993-4443-8A5C-3CE2F605E80E}"/>
          </ac:picMkLst>
        </pc:picChg>
        <pc:picChg chg="add mod">
          <ac:chgData name="Victoria Worthington" userId="3602fdab-493b-4fe0-87da-353562330a36" providerId="ADAL" clId="{56C55D76-9531-4E64-964D-278FCDC3A642}" dt="2019-04-04T08:22:30.376" v="181" actId="1038"/>
          <ac:picMkLst>
            <pc:docMk/>
            <pc:sldMk cId="1035052751" sldId="361"/>
            <ac:picMk id="72" creationId="{E4EAB60A-150F-4F15-B6D7-7CACE702C87C}"/>
          </ac:picMkLst>
        </pc:picChg>
        <pc:picChg chg="add mod">
          <ac:chgData name="Victoria Worthington" userId="3602fdab-493b-4fe0-87da-353562330a36" providerId="ADAL" clId="{56C55D76-9531-4E64-964D-278FCDC3A642}" dt="2019-04-04T08:22:30.376" v="181" actId="1038"/>
          <ac:picMkLst>
            <pc:docMk/>
            <pc:sldMk cId="1035052751" sldId="361"/>
            <ac:picMk id="73" creationId="{B2D691C2-948F-4307-83C8-B252467A4A22}"/>
          </ac:picMkLst>
        </pc:picChg>
        <pc:picChg chg="add mod">
          <ac:chgData name="Victoria Worthington" userId="3602fdab-493b-4fe0-87da-353562330a36" providerId="ADAL" clId="{56C55D76-9531-4E64-964D-278FCDC3A642}" dt="2019-04-04T08:22:30.376" v="181" actId="1038"/>
          <ac:picMkLst>
            <pc:docMk/>
            <pc:sldMk cId="1035052751" sldId="361"/>
            <ac:picMk id="74" creationId="{44EB2D56-D161-4594-A4A6-428B402F8246}"/>
          </ac:picMkLst>
        </pc:picChg>
      </pc:sldChg>
      <pc:sldChg chg="addSp modSp">
        <pc:chgData name="Victoria Worthington" userId="3602fdab-493b-4fe0-87da-353562330a36" providerId="ADAL" clId="{56C55D76-9531-4E64-964D-278FCDC3A642}" dt="2019-04-04T08:50:58.576" v="209" actId="1076"/>
        <pc:sldMkLst>
          <pc:docMk/>
          <pc:sldMk cId="310986706" sldId="386"/>
        </pc:sldMkLst>
        <pc:spChg chg="mod">
          <ac:chgData name="Victoria Worthington" userId="3602fdab-493b-4fe0-87da-353562330a36" providerId="ADAL" clId="{56C55D76-9531-4E64-964D-278FCDC3A642}" dt="2019-04-04T08:50:56.073" v="207" actId="12788"/>
          <ac:spMkLst>
            <pc:docMk/>
            <pc:sldMk cId="310986706" sldId="386"/>
            <ac:spMk id="7" creationId="{803D0431-3453-4ED5-8742-93959955380D}"/>
          </ac:spMkLst>
        </pc:spChg>
        <pc:grpChg chg="add mod">
          <ac:chgData name="Victoria Worthington" userId="3602fdab-493b-4fe0-87da-353562330a36" providerId="ADAL" clId="{56C55D76-9531-4E64-964D-278FCDC3A642}" dt="2019-04-04T08:50:58.576" v="209" actId="1076"/>
          <ac:grpSpMkLst>
            <pc:docMk/>
            <pc:sldMk cId="310986706" sldId="386"/>
            <ac:grpSpMk id="2" creationId="{35C4BDDB-5051-46FE-A69B-9698CEEC63ED}"/>
          </ac:grpSpMkLst>
        </pc:grpChg>
        <pc:picChg chg="mod">
          <ac:chgData name="Victoria Worthington" userId="3602fdab-493b-4fe0-87da-353562330a36" providerId="ADAL" clId="{56C55D76-9531-4E64-964D-278FCDC3A642}" dt="2019-04-04T08:50:46.674" v="205" actId="164"/>
          <ac:picMkLst>
            <pc:docMk/>
            <pc:sldMk cId="310986706" sldId="386"/>
            <ac:picMk id="8" creationId="{8E9F4621-7967-477F-827B-B95269399D1F}"/>
          </ac:picMkLst>
        </pc:picChg>
        <pc:picChg chg="mod">
          <ac:chgData name="Victoria Worthington" userId="3602fdab-493b-4fe0-87da-353562330a36" providerId="ADAL" clId="{56C55D76-9531-4E64-964D-278FCDC3A642}" dt="2019-04-04T08:50:46.674" v="205" actId="164"/>
          <ac:picMkLst>
            <pc:docMk/>
            <pc:sldMk cId="310986706" sldId="386"/>
            <ac:picMk id="9" creationId="{4F64142D-5139-4848-8612-A7D130A3BECD}"/>
          </ac:picMkLst>
        </pc:picChg>
      </pc:sldChg>
      <pc:sldChg chg="modSp">
        <pc:chgData name="Victoria Worthington" userId="3602fdab-493b-4fe0-87da-353562330a36" providerId="ADAL" clId="{56C55D76-9531-4E64-964D-278FCDC3A642}" dt="2019-04-04T08:13:06.062" v="97" actId="20577"/>
        <pc:sldMkLst>
          <pc:docMk/>
          <pc:sldMk cId="2154235407" sldId="394"/>
        </pc:sldMkLst>
        <pc:spChg chg="mod">
          <ac:chgData name="Victoria Worthington" userId="3602fdab-493b-4fe0-87da-353562330a36" providerId="ADAL" clId="{56C55D76-9531-4E64-964D-278FCDC3A642}" dt="2019-04-04T08:12:54.520" v="84" actId="20577"/>
          <ac:spMkLst>
            <pc:docMk/>
            <pc:sldMk cId="2154235407" sldId="394"/>
            <ac:spMk id="19" creationId="{5252A847-DE45-4FA3-A1F8-EEBEB845FF8E}"/>
          </ac:spMkLst>
        </pc:spChg>
        <pc:graphicFrameChg chg="modGraphic">
          <ac:chgData name="Victoria Worthington" userId="3602fdab-493b-4fe0-87da-353562330a36" providerId="ADAL" clId="{56C55D76-9531-4E64-964D-278FCDC3A642}" dt="2019-04-04T08:13:06.062" v="97" actId="20577"/>
          <ac:graphicFrameMkLst>
            <pc:docMk/>
            <pc:sldMk cId="2154235407" sldId="394"/>
            <ac:graphicFrameMk id="7" creationId="{A14E1459-7C6B-465D-85F2-DEDB51A6A801}"/>
          </ac:graphicFrameMkLst>
        </pc:graphicFrameChg>
      </pc:sldChg>
      <pc:sldChg chg="modSp">
        <pc:chgData name="Victoria Worthington" userId="3602fdab-493b-4fe0-87da-353562330a36" providerId="ADAL" clId="{56C55D76-9531-4E64-964D-278FCDC3A642}" dt="2019-04-04T08:49:12.809" v="198" actId="1076"/>
        <pc:sldMkLst>
          <pc:docMk/>
          <pc:sldMk cId="3945106148" sldId="395"/>
        </pc:sldMkLst>
        <pc:spChg chg="mod">
          <ac:chgData name="Victoria Worthington" userId="3602fdab-493b-4fe0-87da-353562330a36" providerId="ADAL" clId="{56C55D76-9531-4E64-964D-278FCDC3A642}" dt="2019-04-04T08:12:57.351" v="85" actId="20577"/>
          <ac:spMkLst>
            <pc:docMk/>
            <pc:sldMk cId="3945106148" sldId="395"/>
            <ac:spMk id="19" creationId="{5252A847-DE45-4FA3-A1F8-EEBEB845FF8E}"/>
          </ac:spMkLst>
        </pc:spChg>
        <pc:graphicFrameChg chg="mod modGraphic">
          <ac:chgData name="Victoria Worthington" userId="3602fdab-493b-4fe0-87da-353562330a36" providerId="ADAL" clId="{56C55D76-9531-4E64-964D-278FCDC3A642}" dt="2019-04-04T08:48:15.241" v="196" actId="572"/>
          <ac:graphicFrameMkLst>
            <pc:docMk/>
            <pc:sldMk cId="3945106148" sldId="395"/>
            <ac:graphicFrameMk id="7" creationId="{A14E1459-7C6B-465D-85F2-DEDB51A6A801}"/>
          </ac:graphicFrameMkLst>
        </pc:graphicFrameChg>
        <pc:cxnChg chg="mod">
          <ac:chgData name="Victoria Worthington" userId="3602fdab-493b-4fe0-87da-353562330a36" providerId="ADAL" clId="{56C55D76-9531-4E64-964D-278FCDC3A642}" dt="2019-04-04T08:49:12.809" v="198" actId="1076"/>
          <ac:cxnSpMkLst>
            <pc:docMk/>
            <pc:sldMk cId="3945106148" sldId="395"/>
            <ac:cxnSpMk id="3" creationId="{5FD4DA8D-273E-4DE7-88F5-6285C4982FC1}"/>
          </ac:cxnSpMkLst>
        </pc:cxnChg>
        <pc:cxnChg chg="mod">
          <ac:chgData name="Victoria Worthington" userId="3602fdab-493b-4fe0-87da-353562330a36" providerId="ADAL" clId="{56C55D76-9531-4E64-964D-278FCDC3A642}" dt="2019-04-04T08:49:10.706" v="197" actId="1076"/>
          <ac:cxnSpMkLst>
            <pc:docMk/>
            <pc:sldMk cId="3945106148" sldId="395"/>
            <ac:cxnSpMk id="15" creationId="{1F731A20-B521-46CB-AF52-7A56DA619772}"/>
          </ac:cxnSpMkLst>
        </pc:cxnChg>
      </pc:sldChg>
      <pc:sldChg chg="addSp delSp">
        <pc:chgData name="Victoria Worthington" userId="3602fdab-493b-4fe0-87da-353562330a36" providerId="ADAL" clId="{56C55D76-9531-4E64-964D-278FCDC3A642}" dt="2019-04-04T08:51:04.411" v="213"/>
        <pc:sldMkLst>
          <pc:docMk/>
          <pc:sldMk cId="292560155" sldId="398"/>
        </pc:sldMkLst>
        <pc:spChg chg="add">
          <ac:chgData name="Victoria Worthington" userId="3602fdab-493b-4fe0-87da-353562330a36" providerId="ADAL" clId="{56C55D76-9531-4E64-964D-278FCDC3A642}" dt="2019-04-04T08:51:04.411" v="213"/>
          <ac:spMkLst>
            <pc:docMk/>
            <pc:sldMk cId="292560155" sldId="398"/>
            <ac:spMk id="9" creationId="{A02C5DD4-6F4E-4139-8235-3317FF5B1EB5}"/>
          </ac:spMkLst>
        </pc:spChg>
        <pc:spChg chg="del">
          <ac:chgData name="Victoria Worthington" userId="3602fdab-493b-4fe0-87da-353562330a36" providerId="ADAL" clId="{56C55D76-9531-4E64-964D-278FCDC3A642}" dt="2019-04-04T08:51:03.557" v="212" actId="478"/>
          <ac:spMkLst>
            <pc:docMk/>
            <pc:sldMk cId="292560155" sldId="398"/>
            <ac:spMk id="13" creationId="{086080AB-83CF-44A1-8B92-4AEEE3324736}"/>
          </ac:spMkLst>
        </pc:spChg>
        <pc:grpChg chg="add">
          <ac:chgData name="Victoria Worthington" userId="3602fdab-493b-4fe0-87da-353562330a36" providerId="ADAL" clId="{56C55D76-9531-4E64-964D-278FCDC3A642}" dt="2019-04-04T08:51:04.411" v="213"/>
          <ac:grpSpMkLst>
            <pc:docMk/>
            <pc:sldMk cId="292560155" sldId="398"/>
            <ac:grpSpMk id="16" creationId="{2DC98281-A885-4D68-9FDD-333C0F4A8310}"/>
          </ac:grpSpMkLst>
        </pc:grpChg>
        <pc:picChg chg="del">
          <ac:chgData name="Victoria Worthington" userId="3602fdab-493b-4fe0-87da-353562330a36" providerId="ADAL" clId="{56C55D76-9531-4E64-964D-278FCDC3A642}" dt="2019-04-04T08:51:02.471" v="211" actId="478"/>
          <ac:picMkLst>
            <pc:docMk/>
            <pc:sldMk cId="292560155" sldId="398"/>
            <ac:picMk id="14" creationId="{9A351102-6203-402F-ADC5-2911D03BB1DB}"/>
          </ac:picMkLst>
        </pc:picChg>
        <pc:picChg chg="del">
          <ac:chgData name="Victoria Worthington" userId="3602fdab-493b-4fe0-87da-353562330a36" providerId="ADAL" clId="{56C55D76-9531-4E64-964D-278FCDC3A642}" dt="2019-04-04T08:51:02.038" v="210" actId="478"/>
          <ac:picMkLst>
            <pc:docMk/>
            <pc:sldMk cId="292560155" sldId="398"/>
            <ac:picMk id="15" creationId="{5C87BA2B-401B-4A28-BCE6-EF834EB4849C}"/>
          </ac:picMkLst>
        </pc:picChg>
      </pc:sldChg>
      <pc:sldChg chg="addSp delSp">
        <pc:chgData name="Victoria Worthington" userId="3602fdab-493b-4fe0-87da-353562330a36" providerId="ADAL" clId="{56C55D76-9531-4E64-964D-278FCDC3A642}" dt="2019-04-04T08:51:09.440" v="217"/>
        <pc:sldMkLst>
          <pc:docMk/>
          <pc:sldMk cId="2960482009" sldId="399"/>
        </pc:sldMkLst>
        <pc:spChg chg="add">
          <ac:chgData name="Victoria Worthington" userId="3602fdab-493b-4fe0-87da-353562330a36" providerId="ADAL" clId="{56C55D76-9531-4E64-964D-278FCDC3A642}" dt="2019-04-04T08:51:09.440" v="217"/>
          <ac:spMkLst>
            <pc:docMk/>
            <pc:sldMk cId="2960482009" sldId="399"/>
            <ac:spMk id="9" creationId="{395CAF5F-2347-4960-8D7E-63B9468FF4A2}"/>
          </ac:spMkLst>
        </pc:spChg>
        <pc:spChg chg="del">
          <ac:chgData name="Victoria Worthington" userId="3602fdab-493b-4fe0-87da-353562330a36" providerId="ADAL" clId="{56C55D76-9531-4E64-964D-278FCDC3A642}" dt="2019-04-04T08:51:08.553" v="216" actId="478"/>
          <ac:spMkLst>
            <pc:docMk/>
            <pc:sldMk cId="2960482009" sldId="399"/>
            <ac:spMk id="13" creationId="{1E470873-96E3-4D58-AD3C-F49441E61441}"/>
          </ac:spMkLst>
        </pc:spChg>
        <pc:grpChg chg="add">
          <ac:chgData name="Victoria Worthington" userId="3602fdab-493b-4fe0-87da-353562330a36" providerId="ADAL" clId="{56C55D76-9531-4E64-964D-278FCDC3A642}" dt="2019-04-04T08:51:09.440" v="217"/>
          <ac:grpSpMkLst>
            <pc:docMk/>
            <pc:sldMk cId="2960482009" sldId="399"/>
            <ac:grpSpMk id="16" creationId="{17ABD9D1-E911-486B-A9EA-2CC4DE4E13EE}"/>
          </ac:grpSpMkLst>
        </pc:grpChg>
        <pc:picChg chg="del">
          <ac:chgData name="Victoria Worthington" userId="3602fdab-493b-4fe0-87da-353562330a36" providerId="ADAL" clId="{56C55D76-9531-4E64-964D-278FCDC3A642}" dt="2019-04-04T08:51:06.965" v="214" actId="478"/>
          <ac:picMkLst>
            <pc:docMk/>
            <pc:sldMk cId="2960482009" sldId="399"/>
            <ac:picMk id="14" creationId="{2385A8CD-E3BB-4035-AE61-7874D957F20A}"/>
          </ac:picMkLst>
        </pc:picChg>
        <pc:picChg chg="del">
          <ac:chgData name="Victoria Worthington" userId="3602fdab-493b-4fe0-87da-353562330a36" providerId="ADAL" clId="{56C55D76-9531-4E64-964D-278FCDC3A642}" dt="2019-04-04T08:51:07.450" v="215" actId="478"/>
          <ac:picMkLst>
            <pc:docMk/>
            <pc:sldMk cId="2960482009" sldId="399"/>
            <ac:picMk id="15" creationId="{B4B02A6C-8754-48BB-BBBF-59748F93003B}"/>
          </ac:picMkLst>
        </pc:picChg>
      </pc:sldChg>
      <pc:sldChg chg="modSp">
        <pc:chgData name="Victoria Worthington" userId="3602fdab-493b-4fe0-87da-353562330a36" providerId="ADAL" clId="{56C55D76-9531-4E64-964D-278FCDC3A642}" dt="2019-04-04T08:12:38.315" v="82" actId="20577"/>
        <pc:sldMkLst>
          <pc:docMk/>
          <pc:sldMk cId="1296117096" sldId="405"/>
        </pc:sldMkLst>
        <pc:spChg chg="mod">
          <ac:chgData name="Victoria Worthington" userId="3602fdab-493b-4fe0-87da-353562330a36" providerId="ADAL" clId="{56C55D76-9531-4E64-964D-278FCDC3A642}" dt="2019-04-04T08:12:38.315" v="82" actId="20577"/>
          <ac:spMkLst>
            <pc:docMk/>
            <pc:sldMk cId="1296117096" sldId="405"/>
            <ac:spMk id="19" creationId="{5252A847-DE45-4FA3-A1F8-EEBEB845FF8E}"/>
          </ac:spMkLst>
        </pc:spChg>
      </pc:sldChg>
      <pc:sldChg chg="del">
        <pc:chgData name="Victoria Worthington" userId="3602fdab-493b-4fe0-87da-353562330a36" providerId="ADAL" clId="{56C55D76-9531-4E64-964D-278FCDC3A642}" dt="2019-04-04T08:24:28.888" v="191" actId="2696"/>
        <pc:sldMkLst>
          <pc:docMk/>
          <pc:sldMk cId="799395179" sldId="406"/>
        </pc:sldMkLst>
      </pc:sldChg>
      <pc:sldChg chg="modSp">
        <pc:chgData name="Victoria Worthington" userId="3602fdab-493b-4fe0-87da-353562330a36" providerId="ADAL" clId="{56C55D76-9531-4E64-964D-278FCDC3A642}" dt="2019-04-04T08:50:28.128" v="204"/>
        <pc:sldMkLst>
          <pc:docMk/>
          <pc:sldMk cId="3993876302" sldId="407"/>
        </pc:sldMkLst>
        <pc:graphicFrameChg chg="mod modGraphic">
          <ac:chgData name="Victoria Worthington" userId="3602fdab-493b-4fe0-87da-353562330a36" providerId="ADAL" clId="{56C55D76-9531-4E64-964D-278FCDC3A642}" dt="2019-04-04T08:50:28.128" v="204"/>
          <ac:graphicFrameMkLst>
            <pc:docMk/>
            <pc:sldMk cId="3993876302" sldId="407"/>
            <ac:graphicFrameMk id="15" creationId="{6EBE129C-983A-4142-B975-88C868A2FB0B}"/>
          </ac:graphicFrameMkLst>
        </pc:graphicFrameChg>
      </pc:sldChg>
      <pc:sldChg chg="modSp">
        <pc:chgData name="Victoria Worthington" userId="3602fdab-493b-4fe0-87da-353562330a36" providerId="ADAL" clId="{56C55D76-9531-4E64-964D-278FCDC3A642}" dt="2019-04-04T08:24:54.966" v="193" actId="207"/>
        <pc:sldMkLst>
          <pc:docMk/>
          <pc:sldMk cId="3635725123" sldId="408"/>
        </pc:sldMkLst>
        <pc:graphicFrameChg chg="modGraphic">
          <ac:chgData name="Victoria Worthington" userId="3602fdab-493b-4fe0-87da-353562330a36" providerId="ADAL" clId="{56C55D76-9531-4E64-964D-278FCDC3A642}" dt="2019-04-04T08:24:54.966" v="193" actId="207"/>
          <ac:graphicFrameMkLst>
            <pc:docMk/>
            <pc:sldMk cId="3635725123" sldId="408"/>
            <ac:graphicFrameMk id="6" creationId="{C6AB8150-D1F6-4FED-A05A-ABAD0887D17A}"/>
          </ac:graphicFrameMkLst>
        </pc:graphicFrameChg>
      </pc:sldChg>
      <pc:sldChg chg="modSp add">
        <pc:chgData name="Victoria Worthington" userId="3602fdab-493b-4fe0-87da-353562330a36" providerId="ADAL" clId="{56C55D76-9531-4E64-964D-278FCDC3A642}" dt="2019-04-04T08:24:01.292" v="190" actId="208"/>
        <pc:sldMkLst>
          <pc:docMk/>
          <pc:sldMk cId="3382544409" sldId="409"/>
        </pc:sldMkLst>
        <pc:spChg chg="mod">
          <ac:chgData name="Victoria Worthington" userId="3602fdab-493b-4fe0-87da-353562330a36" providerId="ADAL" clId="{56C55D76-9531-4E64-964D-278FCDC3A642}" dt="2019-04-04T08:23:38.048" v="183" actId="208"/>
          <ac:spMkLst>
            <pc:docMk/>
            <pc:sldMk cId="3382544409" sldId="409"/>
            <ac:spMk id="2" creationId="{B34A6404-3857-46C9-856B-D4A9FF1C9B25}"/>
          </ac:spMkLst>
        </pc:spChg>
        <pc:spChg chg="mod">
          <ac:chgData name="Victoria Worthington" userId="3602fdab-493b-4fe0-87da-353562330a36" providerId="ADAL" clId="{56C55D76-9531-4E64-964D-278FCDC3A642}" dt="2019-04-04T08:23:41.773" v="185" actId="208"/>
          <ac:spMkLst>
            <pc:docMk/>
            <pc:sldMk cId="3382544409" sldId="409"/>
            <ac:spMk id="26" creationId="{7CF6F4E0-0B56-4618-9C99-29297AE93ED6}"/>
          </ac:spMkLst>
        </pc:spChg>
        <pc:spChg chg="mod">
          <ac:chgData name="Victoria Worthington" userId="3602fdab-493b-4fe0-87da-353562330a36" providerId="ADAL" clId="{56C55D76-9531-4E64-964D-278FCDC3A642}" dt="2019-04-04T08:23:44.061" v="186" actId="208"/>
          <ac:spMkLst>
            <pc:docMk/>
            <pc:sldMk cId="3382544409" sldId="409"/>
            <ac:spMk id="39" creationId="{95BC295F-C609-458B-BB02-10AB4AE509C8}"/>
          </ac:spMkLst>
        </pc:spChg>
        <pc:spChg chg="mod">
          <ac:chgData name="Victoria Worthington" userId="3602fdab-493b-4fe0-87da-353562330a36" providerId="ADAL" clId="{56C55D76-9531-4E64-964D-278FCDC3A642}" dt="2019-04-04T08:24:01.292" v="190" actId="208"/>
          <ac:spMkLst>
            <pc:docMk/>
            <pc:sldMk cId="3382544409" sldId="409"/>
            <ac:spMk id="40" creationId="{C4F531DA-D40F-495F-9003-A36FA023A422}"/>
          </ac:spMkLst>
        </pc:spChg>
        <pc:spChg chg="mod">
          <ac:chgData name="Victoria Worthington" userId="3602fdab-493b-4fe0-87da-353562330a36" providerId="ADAL" clId="{56C55D76-9531-4E64-964D-278FCDC3A642}" dt="2019-04-04T08:23:53.774" v="188" actId="208"/>
          <ac:spMkLst>
            <pc:docMk/>
            <pc:sldMk cId="3382544409" sldId="409"/>
            <ac:spMk id="42" creationId="{D55F8C34-E2FF-4821-B95C-7E52FE1E53D8}"/>
          </ac:spMkLst>
        </pc:spChg>
        <pc:spChg chg="mod">
          <ac:chgData name="Victoria Worthington" userId="3602fdab-493b-4fe0-87da-353562330a36" providerId="ADAL" clId="{56C55D76-9531-4E64-964D-278FCDC3A642}" dt="2019-04-04T08:23:53.774" v="188" actId="208"/>
          <ac:spMkLst>
            <pc:docMk/>
            <pc:sldMk cId="3382544409" sldId="409"/>
            <ac:spMk id="43" creationId="{3A434017-A392-4B90-9D39-CAF5896032C0}"/>
          </ac:spMkLst>
        </pc:spChg>
        <pc:spChg chg="mod">
          <ac:chgData name="Victoria Worthington" userId="3602fdab-493b-4fe0-87da-353562330a36" providerId="ADAL" clId="{56C55D76-9531-4E64-964D-278FCDC3A642}" dt="2019-04-04T08:23:58.738" v="189" actId="208"/>
          <ac:spMkLst>
            <pc:docMk/>
            <pc:sldMk cId="3382544409" sldId="409"/>
            <ac:spMk id="45" creationId="{EB9CF925-3CEC-4C86-930C-6C58CCD94892}"/>
          </ac:spMkLst>
        </pc:spChg>
        <pc:spChg chg="mod">
          <ac:chgData name="Victoria Worthington" userId="3602fdab-493b-4fe0-87da-353562330a36" providerId="ADAL" clId="{56C55D76-9531-4E64-964D-278FCDC3A642}" dt="2019-04-04T08:23:49.712" v="187" actId="208"/>
          <ac:spMkLst>
            <pc:docMk/>
            <pc:sldMk cId="3382544409" sldId="409"/>
            <ac:spMk id="46" creationId="{0F3CDE92-AA94-46C3-87F9-9CF62DB142E0}"/>
          </ac:spMkLst>
        </pc:spChg>
      </pc:sldChg>
    </pc:docChg>
  </pc:docChgLst>
  <pc:docChgLst>
    <pc:chgData name="Claire Walker" userId="ea9b7a16-6533-4bfc-968f-2b771b65ab59" providerId="ADAL" clId="{2C4DE543-1AB4-4771-9D47-98F68E2CDCF7}"/>
    <pc:docChg chg="undo custSel mod addSld delSld modSld sldOrd">
      <pc:chgData name="Claire Walker" userId="ea9b7a16-6533-4bfc-968f-2b771b65ab59" providerId="ADAL" clId="{2C4DE543-1AB4-4771-9D47-98F68E2CDCF7}" dt="2019-04-04T14:12:39.172" v="357" actId="2696"/>
      <pc:docMkLst>
        <pc:docMk/>
      </pc:docMkLst>
      <pc:sldChg chg="addSp delSp modSp">
        <pc:chgData name="Claire Walker" userId="ea9b7a16-6533-4bfc-968f-2b771b65ab59" providerId="ADAL" clId="{2C4DE543-1AB4-4771-9D47-98F68E2CDCF7}" dt="2019-04-04T14:12:36.106" v="356"/>
        <pc:sldMkLst>
          <pc:docMk/>
          <pc:sldMk cId="2637481266" sldId="256"/>
        </pc:sldMkLst>
        <pc:spChg chg="add del">
          <ac:chgData name="Claire Walker" userId="ea9b7a16-6533-4bfc-968f-2b771b65ab59" providerId="ADAL" clId="{2C4DE543-1AB4-4771-9D47-98F68E2CDCF7}" dt="2019-04-04T14:12:18.766" v="352"/>
          <ac:spMkLst>
            <pc:docMk/>
            <pc:sldMk cId="2637481266" sldId="256"/>
            <ac:spMk id="2" creationId="{6F9AB273-A73B-4E23-B7BE-E8CD4CF59FD8}"/>
          </ac:spMkLst>
        </pc:spChg>
        <pc:spChg chg="add del">
          <ac:chgData name="Claire Walker" userId="ea9b7a16-6533-4bfc-968f-2b771b65ab59" providerId="ADAL" clId="{2C4DE543-1AB4-4771-9D47-98F68E2CDCF7}" dt="2019-04-04T14:12:25.912" v="354"/>
          <ac:spMkLst>
            <pc:docMk/>
            <pc:sldMk cId="2637481266" sldId="256"/>
            <ac:spMk id="7" creationId="{4E7DB8B2-BB4B-4788-BCE5-867C70E10860}"/>
          </ac:spMkLst>
        </pc:spChg>
        <pc:spChg chg="mod">
          <ac:chgData name="Claire Walker" userId="ea9b7a16-6533-4bfc-968f-2b771b65ab59" providerId="ADAL" clId="{2C4DE543-1AB4-4771-9D47-98F68E2CDCF7}" dt="2019-04-04T14:12:32.152" v="355"/>
          <ac:spMkLst>
            <pc:docMk/>
            <pc:sldMk cId="2637481266" sldId="256"/>
            <ac:spMk id="19" creationId="{5252A847-DE45-4FA3-A1F8-EEBEB845FF8E}"/>
          </ac:spMkLst>
        </pc:spChg>
        <pc:picChg chg="add">
          <ac:chgData name="Claire Walker" userId="ea9b7a16-6533-4bfc-968f-2b771b65ab59" providerId="ADAL" clId="{2C4DE543-1AB4-4771-9D47-98F68E2CDCF7}" dt="2019-04-04T14:12:36.106" v="356"/>
          <ac:picMkLst>
            <pc:docMk/>
            <pc:sldMk cId="2637481266" sldId="256"/>
            <ac:picMk id="8" creationId="{107377EF-82FD-4DE1-9728-5965FB2A17E6}"/>
          </ac:picMkLst>
        </pc:picChg>
      </pc:sldChg>
      <pc:sldChg chg="addSp delSp modSp">
        <pc:chgData name="Claire Walker" userId="ea9b7a16-6533-4bfc-968f-2b771b65ab59" providerId="ADAL" clId="{2C4DE543-1AB4-4771-9D47-98F68E2CDCF7}" dt="2019-04-04T13:43:18.719" v="86" actId="20577"/>
        <pc:sldMkLst>
          <pc:docMk/>
          <pc:sldMk cId="36917022" sldId="360"/>
        </pc:sldMkLst>
        <pc:spChg chg="add del">
          <ac:chgData name="Claire Walker" userId="ea9b7a16-6533-4bfc-968f-2b771b65ab59" providerId="ADAL" clId="{2C4DE543-1AB4-4771-9D47-98F68E2CDCF7}" dt="2019-04-04T13:42:52.584" v="80"/>
          <ac:spMkLst>
            <pc:docMk/>
            <pc:sldMk cId="36917022" sldId="360"/>
            <ac:spMk id="12" creationId="{1A015260-FFD4-4BEE-850C-FD856DA2F772}"/>
          </ac:spMkLst>
        </pc:spChg>
        <pc:spChg chg="add mod">
          <ac:chgData name="Claire Walker" userId="ea9b7a16-6533-4bfc-968f-2b771b65ab59" providerId="ADAL" clId="{2C4DE543-1AB4-4771-9D47-98F68E2CDCF7}" dt="2019-04-04T13:43:18.719" v="86" actId="20577"/>
          <ac:spMkLst>
            <pc:docMk/>
            <pc:sldMk cId="36917022" sldId="360"/>
            <ac:spMk id="13" creationId="{172FB584-800A-49DC-8D28-D0FECF21D98D}"/>
          </ac:spMkLst>
        </pc:spChg>
        <pc:spChg chg="add del mod">
          <ac:chgData name="Claire Walker" userId="ea9b7a16-6533-4bfc-968f-2b771b65ab59" providerId="ADAL" clId="{2C4DE543-1AB4-4771-9D47-98F68E2CDCF7}" dt="2019-04-04T13:42:37.468" v="75" actId="478"/>
          <ac:spMkLst>
            <pc:docMk/>
            <pc:sldMk cId="36917022" sldId="360"/>
            <ac:spMk id="19" creationId="{5252A847-DE45-4FA3-A1F8-EEBEB845FF8E}"/>
          </ac:spMkLst>
        </pc:spChg>
        <pc:picChg chg="add del mod">
          <ac:chgData name="Claire Walker" userId="ea9b7a16-6533-4bfc-968f-2b771b65ab59" providerId="ADAL" clId="{2C4DE543-1AB4-4771-9D47-98F68E2CDCF7}" dt="2019-04-04T13:42:36.111" v="74"/>
          <ac:picMkLst>
            <pc:docMk/>
            <pc:sldMk cId="36917022" sldId="360"/>
            <ac:picMk id="2" creationId="{451E51F8-2908-4A43-BC3B-B05B8C465F88}"/>
          </ac:picMkLst>
        </pc:picChg>
        <pc:picChg chg="add del">
          <ac:chgData name="Claire Walker" userId="ea9b7a16-6533-4bfc-968f-2b771b65ab59" providerId="ADAL" clId="{2C4DE543-1AB4-4771-9D47-98F68E2CDCF7}" dt="2019-04-04T13:42:39.631" v="76" actId="478"/>
          <ac:picMkLst>
            <pc:docMk/>
            <pc:sldMk cId="36917022" sldId="360"/>
            <ac:picMk id="6" creationId="{71C68307-801B-4627-AAB3-CA611F46C548}"/>
          </ac:picMkLst>
        </pc:picChg>
        <pc:picChg chg="add">
          <ac:chgData name="Claire Walker" userId="ea9b7a16-6533-4bfc-968f-2b771b65ab59" providerId="ADAL" clId="{2C4DE543-1AB4-4771-9D47-98F68E2CDCF7}" dt="2019-04-04T13:42:42.833" v="77"/>
          <ac:picMkLst>
            <pc:docMk/>
            <pc:sldMk cId="36917022" sldId="360"/>
            <ac:picMk id="8" creationId="{8643D5AF-2C24-421F-9941-944344CD0039}"/>
          </ac:picMkLst>
        </pc:picChg>
      </pc:sldChg>
      <pc:sldChg chg="addSp delSp modSp del">
        <pc:chgData name="Claire Walker" userId="ea9b7a16-6533-4bfc-968f-2b771b65ab59" providerId="ADAL" clId="{2C4DE543-1AB4-4771-9D47-98F68E2CDCF7}" dt="2019-04-04T13:57:37.423" v="346" actId="2696"/>
        <pc:sldMkLst>
          <pc:docMk/>
          <pc:sldMk cId="1035052751" sldId="361"/>
        </pc:sldMkLst>
        <pc:spChg chg="mod">
          <ac:chgData name="Claire Walker" userId="ea9b7a16-6533-4bfc-968f-2b771b65ab59" providerId="ADAL" clId="{2C4DE543-1AB4-4771-9D47-98F68E2CDCF7}" dt="2019-04-04T13:40:16.202" v="37" actId="2085"/>
          <ac:spMkLst>
            <pc:docMk/>
            <pc:sldMk cId="1035052751" sldId="361"/>
            <ac:spMk id="19" creationId="{5252A847-DE45-4FA3-A1F8-EEBEB845FF8E}"/>
          </ac:spMkLst>
        </pc:spChg>
        <pc:grpChg chg="add del">
          <ac:chgData name="Claire Walker" userId="ea9b7a16-6533-4bfc-968f-2b771b65ab59" providerId="ADAL" clId="{2C4DE543-1AB4-4771-9D47-98F68E2CDCF7}" dt="2019-04-04T13:36:22.118" v="6"/>
          <ac:grpSpMkLst>
            <pc:docMk/>
            <pc:sldMk cId="1035052751" sldId="361"/>
            <ac:grpSpMk id="4" creationId="{88634A98-0844-4DAF-8A17-1237DEC6EBEB}"/>
          </ac:grpSpMkLst>
        </pc:grpChg>
        <pc:grpChg chg="add del">
          <ac:chgData name="Claire Walker" userId="ea9b7a16-6533-4bfc-968f-2b771b65ab59" providerId="ADAL" clId="{2C4DE543-1AB4-4771-9D47-98F68E2CDCF7}" dt="2019-04-04T13:40:03.668" v="32" actId="478"/>
          <ac:grpSpMkLst>
            <pc:docMk/>
            <pc:sldMk cId="1035052751" sldId="361"/>
            <ac:grpSpMk id="37" creationId="{4EDF1586-148D-4DBD-91D9-5D2CF6E3E9DA}"/>
          </ac:grpSpMkLst>
        </pc:grpChg>
        <pc:grpChg chg="add del">
          <ac:chgData name="Claire Walker" userId="ea9b7a16-6533-4bfc-968f-2b771b65ab59" providerId="ADAL" clId="{2C4DE543-1AB4-4771-9D47-98F68E2CDCF7}" dt="2019-04-04T13:36:22.118" v="6"/>
          <ac:grpSpMkLst>
            <pc:docMk/>
            <pc:sldMk cId="1035052751" sldId="361"/>
            <ac:grpSpMk id="38" creationId="{4050E842-6D0B-45EA-8E81-75F672CCFD7D}"/>
          </ac:grpSpMkLst>
        </pc:grpChg>
        <pc:grpChg chg="add del">
          <ac:chgData name="Claire Walker" userId="ea9b7a16-6533-4bfc-968f-2b771b65ab59" providerId="ADAL" clId="{2C4DE543-1AB4-4771-9D47-98F68E2CDCF7}" dt="2019-04-04T13:36:22.118" v="6"/>
          <ac:grpSpMkLst>
            <pc:docMk/>
            <pc:sldMk cId="1035052751" sldId="361"/>
            <ac:grpSpMk id="41" creationId="{44B0449B-4871-40CA-9001-FFC1A95D217A}"/>
          </ac:grpSpMkLst>
        </pc:grpChg>
        <pc:grpChg chg="del">
          <ac:chgData name="Claire Walker" userId="ea9b7a16-6533-4bfc-968f-2b771b65ab59" providerId="ADAL" clId="{2C4DE543-1AB4-4771-9D47-98F68E2CDCF7}" dt="2019-04-04T13:36:22.118" v="6"/>
          <ac:grpSpMkLst>
            <pc:docMk/>
            <pc:sldMk cId="1035052751" sldId="361"/>
            <ac:grpSpMk id="44" creationId="{64CDD494-F325-40F5-8F46-7F51FA6113A5}"/>
          </ac:grpSpMkLst>
        </pc:grpChg>
        <pc:grpChg chg="add del">
          <ac:chgData name="Claire Walker" userId="ea9b7a16-6533-4bfc-968f-2b771b65ab59" providerId="ADAL" clId="{2C4DE543-1AB4-4771-9D47-98F68E2CDCF7}" dt="2019-04-04T13:40:03.668" v="32" actId="478"/>
          <ac:grpSpMkLst>
            <pc:docMk/>
            <pc:sldMk cId="1035052751" sldId="361"/>
            <ac:grpSpMk id="49" creationId="{6C152DFC-1337-4A9F-B35B-5619A822C93E}"/>
          </ac:grpSpMkLst>
        </pc:grpChg>
        <pc:grpChg chg="add del">
          <ac:chgData name="Claire Walker" userId="ea9b7a16-6533-4bfc-968f-2b771b65ab59" providerId="ADAL" clId="{2C4DE543-1AB4-4771-9D47-98F68E2CDCF7}" dt="2019-04-04T13:40:03.668" v="32" actId="478"/>
          <ac:grpSpMkLst>
            <pc:docMk/>
            <pc:sldMk cId="1035052751" sldId="361"/>
            <ac:grpSpMk id="52" creationId="{E501F82F-A07B-411C-B47A-B4C3CE3BF6F1}"/>
          </ac:grpSpMkLst>
        </pc:grpChg>
        <pc:grpChg chg="add del">
          <ac:chgData name="Claire Walker" userId="ea9b7a16-6533-4bfc-968f-2b771b65ab59" providerId="ADAL" clId="{2C4DE543-1AB4-4771-9D47-98F68E2CDCF7}" dt="2019-04-04T13:40:03.668" v="32" actId="478"/>
          <ac:grpSpMkLst>
            <pc:docMk/>
            <pc:sldMk cId="1035052751" sldId="361"/>
            <ac:grpSpMk id="55" creationId="{E594C14A-B17F-4EEE-8C94-541B571DBFC2}"/>
          </ac:grpSpMkLst>
        </pc:grpChg>
        <pc:picChg chg="add del">
          <ac:chgData name="Claire Walker" userId="ea9b7a16-6533-4bfc-968f-2b771b65ab59" providerId="ADAL" clId="{2C4DE543-1AB4-4771-9D47-98F68E2CDCF7}" dt="2019-04-04T13:36:22.118" v="6"/>
          <ac:picMkLst>
            <pc:docMk/>
            <pc:sldMk cId="1035052751" sldId="361"/>
            <ac:picMk id="56" creationId="{5EE803AF-F87A-4ABF-BE8B-497F2EE6A6DC}"/>
          </ac:picMkLst>
        </pc:picChg>
        <pc:picChg chg="add del">
          <ac:chgData name="Claire Walker" userId="ea9b7a16-6533-4bfc-968f-2b771b65ab59" providerId="ADAL" clId="{2C4DE543-1AB4-4771-9D47-98F68E2CDCF7}" dt="2019-04-04T13:36:22.118" v="6"/>
          <ac:picMkLst>
            <pc:docMk/>
            <pc:sldMk cId="1035052751" sldId="361"/>
            <ac:picMk id="57" creationId="{68CB99EA-B3FA-4DCF-BD34-F2287729C4DD}"/>
          </ac:picMkLst>
        </pc:picChg>
        <pc:picChg chg="add del">
          <ac:chgData name="Claire Walker" userId="ea9b7a16-6533-4bfc-968f-2b771b65ab59" providerId="ADAL" clId="{2C4DE543-1AB4-4771-9D47-98F68E2CDCF7}" dt="2019-04-04T13:36:22.118" v="6"/>
          <ac:picMkLst>
            <pc:docMk/>
            <pc:sldMk cId="1035052751" sldId="361"/>
            <ac:picMk id="58" creationId="{0DB1B427-F8D7-48C8-8A06-5F4F47E8D14D}"/>
          </ac:picMkLst>
        </pc:picChg>
        <pc:picChg chg="add del">
          <ac:chgData name="Claire Walker" userId="ea9b7a16-6533-4bfc-968f-2b771b65ab59" providerId="ADAL" clId="{2C4DE543-1AB4-4771-9D47-98F68E2CDCF7}" dt="2019-04-04T13:36:22.118" v="6"/>
          <ac:picMkLst>
            <pc:docMk/>
            <pc:sldMk cId="1035052751" sldId="361"/>
            <ac:picMk id="59" creationId="{99ED82C0-4400-4DC7-B6F8-3335791B2DEA}"/>
          </ac:picMkLst>
        </pc:picChg>
        <pc:picChg chg="add del">
          <ac:chgData name="Claire Walker" userId="ea9b7a16-6533-4bfc-968f-2b771b65ab59" providerId="ADAL" clId="{2C4DE543-1AB4-4771-9D47-98F68E2CDCF7}" dt="2019-04-04T13:36:22.118" v="6"/>
          <ac:picMkLst>
            <pc:docMk/>
            <pc:sldMk cId="1035052751" sldId="361"/>
            <ac:picMk id="60" creationId="{404EFE46-471D-4A65-85D8-F427CAA44140}"/>
          </ac:picMkLst>
        </pc:picChg>
        <pc:picChg chg="add del">
          <ac:chgData name="Claire Walker" userId="ea9b7a16-6533-4bfc-968f-2b771b65ab59" providerId="ADAL" clId="{2C4DE543-1AB4-4771-9D47-98F68E2CDCF7}" dt="2019-04-04T13:36:22.118" v="6"/>
          <ac:picMkLst>
            <pc:docMk/>
            <pc:sldMk cId="1035052751" sldId="361"/>
            <ac:picMk id="61" creationId="{E83AFB50-FBE6-49C4-9E4F-C5B0A1E9D0C8}"/>
          </ac:picMkLst>
        </pc:picChg>
        <pc:picChg chg="add del">
          <ac:chgData name="Claire Walker" userId="ea9b7a16-6533-4bfc-968f-2b771b65ab59" providerId="ADAL" clId="{2C4DE543-1AB4-4771-9D47-98F68E2CDCF7}" dt="2019-04-04T13:36:22.118" v="6"/>
          <ac:picMkLst>
            <pc:docMk/>
            <pc:sldMk cId="1035052751" sldId="361"/>
            <ac:picMk id="62" creationId="{471C8DA7-A60D-4F1D-9764-11FEEA0914D3}"/>
          </ac:picMkLst>
        </pc:picChg>
        <pc:picChg chg="add del">
          <ac:chgData name="Claire Walker" userId="ea9b7a16-6533-4bfc-968f-2b771b65ab59" providerId="ADAL" clId="{2C4DE543-1AB4-4771-9D47-98F68E2CDCF7}" dt="2019-04-04T13:36:22.118" v="6"/>
          <ac:picMkLst>
            <pc:docMk/>
            <pc:sldMk cId="1035052751" sldId="361"/>
            <ac:picMk id="63" creationId="{C603F026-45BD-437A-9D06-3289F8250040}"/>
          </ac:picMkLst>
        </pc:picChg>
        <pc:picChg chg="add del">
          <ac:chgData name="Claire Walker" userId="ea9b7a16-6533-4bfc-968f-2b771b65ab59" providerId="ADAL" clId="{2C4DE543-1AB4-4771-9D47-98F68E2CDCF7}" dt="2019-04-04T13:36:22.118" v="6"/>
          <ac:picMkLst>
            <pc:docMk/>
            <pc:sldMk cId="1035052751" sldId="361"/>
            <ac:picMk id="64" creationId="{BC40C65F-83FF-4FB0-8B9F-674DE2C3B9B0}"/>
          </ac:picMkLst>
        </pc:picChg>
        <pc:picChg chg="add del">
          <ac:chgData name="Claire Walker" userId="ea9b7a16-6533-4bfc-968f-2b771b65ab59" providerId="ADAL" clId="{2C4DE543-1AB4-4771-9D47-98F68E2CDCF7}" dt="2019-04-04T13:36:22.118" v="6"/>
          <ac:picMkLst>
            <pc:docMk/>
            <pc:sldMk cId="1035052751" sldId="361"/>
            <ac:picMk id="65" creationId="{69FECFA2-3D19-4A91-9AF6-32D663C4E264}"/>
          </ac:picMkLst>
        </pc:picChg>
        <pc:picChg chg="add del">
          <ac:chgData name="Claire Walker" userId="ea9b7a16-6533-4bfc-968f-2b771b65ab59" providerId="ADAL" clId="{2C4DE543-1AB4-4771-9D47-98F68E2CDCF7}" dt="2019-04-04T13:36:22.118" v="6"/>
          <ac:picMkLst>
            <pc:docMk/>
            <pc:sldMk cId="1035052751" sldId="361"/>
            <ac:picMk id="66" creationId="{5D0C0235-15B6-47BE-A55C-92C351F538BD}"/>
          </ac:picMkLst>
        </pc:picChg>
        <pc:picChg chg="add del">
          <ac:chgData name="Claire Walker" userId="ea9b7a16-6533-4bfc-968f-2b771b65ab59" providerId="ADAL" clId="{2C4DE543-1AB4-4771-9D47-98F68E2CDCF7}" dt="2019-04-04T13:36:22.118" v="6"/>
          <ac:picMkLst>
            <pc:docMk/>
            <pc:sldMk cId="1035052751" sldId="361"/>
            <ac:picMk id="67" creationId="{95640EE2-70DA-4479-9C6E-DCFB6D2E1B98}"/>
          </ac:picMkLst>
        </pc:picChg>
        <pc:picChg chg="add del">
          <ac:chgData name="Claire Walker" userId="ea9b7a16-6533-4bfc-968f-2b771b65ab59" providerId="ADAL" clId="{2C4DE543-1AB4-4771-9D47-98F68E2CDCF7}" dt="2019-04-04T13:36:22.118" v="6"/>
          <ac:picMkLst>
            <pc:docMk/>
            <pc:sldMk cId="1035052751" sldId="361"/>
            <ac:picMk id="68" creationId="{73545731-DD34-46AF-8875-B228E352DB6B}"/>
          </ac:picMkLst>
        </pc:picChg>
        <pc:picChg chg="add del">
          <ac:chgData name="Claire Walker" userId="ea9b7a16-6533-4bfc-968f-2b771b65ab59" providerId="ADAL" clId="{2C4DE543-1AB4-4771-9D47-98F68E2CDCF7}" dt="2019-04-04T13:36:22.118" v="6"/>
          <ac:picMkLst>
            <pc:docMk/>
            <pc:sldMk cId="1035052751" sldId="361"/>
            <ac:picMk id="69" creationId="{E3209D99-F8B9-460D-B132-1B0545EE7323}"/>
          </ac:picMkLst>
        </pc:picChg>
        <pc:picChg chg="add del">
          <ac:chgData name="Claire Walker" userId="ea9b7a16-6533-4bfc-968f-2b771b65ab59" providerId="ADAL" clId="{2C4DE543-1AB4-4771-9D47-98F68E2CDCF7}" dt="2019-04-04T13:36:22.118" v="6"/>
          <ac:picMkLst>
            <pc:docMk/>
            <pc:sldMk cId="1035052751" sldId="361"/>
            <ac:picMk id="70" creationId="{7BA65020-EB21-42DA-A052-9CF951E945C8}"/>
          </ac:picMkLst>
        </pc:picChg>
        <pc:picChg chg="add del">
          <ac:chgData name="Claire Walker" userId="ea9b7a16-6533-4bfc-968f-2b771b65ab59" providerId="ADAL" clId="{2C4DE543-1AB4-4771-9D47-98F68E2CDCF7}" dt="2019-04-04T13:36:22.118" v="6"/>
          <ac:picMkLst>
            <pc:docMk/>
            <pc:sldMk cId="1035052751" sldId="361"/>
            <ac:picMk id="71" creationId="{D46049A6-9993-4443-8A5C-3CE2F605E80E}"/>
          </ac:picMkLst>
        </pc:picChg>
        <pc:picChg chg="add del">
          <ac:chgData name="Claire Walker" userId="ea9b7a16-6533-4bfc-968f-2b771b65ab59" providerId="ADAL" clId="{2C4DE543-1AB4-4771-9D47-98F68E2CDCF7}" dt="2019-04-04T13:36:22.118" v="6"/>
          <ac:picMkLst>
            <pc:docMk/>
            <pc:sldMk cId="1035052751" sldId="361"/>
            <ac:picMk id="72" creationId="{E4EAB60A-150F-4F15-B6D7-7CACE702C87C}"/>
          </ac:picMkLst>
        </pc:picChg>
        <pc:picChg chg="add del">
          <ac:chgData name="Claire Walker" userId="ea9b7a16-6533-4bfc-968f-2b771b65ab59" providerId="ADAL" clId="{2C4DE543-1AB4-4771-9D47-98F68E2CDCF7}" dt="2019-04-04T13:36:22.118" v="6"/>
          <ac:picMkLst>
            <pc:docMk/>
            <pc:sldMk cId="1035052751" sldId="361"/>
            <ac:picMk id="73" creationId="{B2D691C2-948F-4307-83C8-B252467A4A22}"/>
          </ac:picMkLst>
        </pc:picChg>
        <pc:picChg chg="add del">
          <ac:chgData name="Claire Walker" userId="ea9b7a16-6533-4bfc-968f-2b771b65ab59" providerId="ADAL" clId="{2C4DE543-1AB4-4771-9D47-98F68E2CDCF7}" dt="2019-04-04T13:36:22.118" v="6"/>
          <ac:picMkLst>
            <pc:docMk/>
            <pc:sldMk cId="1035052751" sldId="361"/>
            <ac:picMk id="74" creationId="{44EB2D56-D161-4594-A4A6-428B402F8246}"/>
          </ac:picMkLst>
        </pc:picChg>
        <pc:picChg chg="add del">
          <ac:chgData name="Claire Walker" userId="ea9b7a16-6533-4bfc-968f-2b771b65ab59" providerId="ADAL" clId="{2C4DE543-1AB4-4771-9D47-98F68E2CDCF7}" dt="2019-04-04T13:40:03.668" v="32" actId="478"/>
          <ac:picMkLst>
            <pc:docMk/>
            <pc:sldMk cId="1035052751" sldId="361"/>
            <ac:picMk id="77" creationId="{D9D95FC4-654E-4502-81C6-EE9664AF8D3F}"/>
          </ac:picMkLst>
        </pc:picChg>
        <pc:picChg chg="add del">
          <ac:chgData name="Claire Walker" userId="ea9b7a16-6533-4bfc-968f-2b771b65ab59" providerId="ADAL" clId="{2C4DE543-1AB4-4771-9D47-98F68E2CDCF7}" dt="2019-04-04T13:40:03.668" v="32" actId="478"/>
          <ac:picMkLst>
            <pc:docMk/>
            <pc:sldMk cId="1035052751" sldId="361"/>
            <ac:picMk id="78" creationId="{5135D0FD-4236-4728-BCE8-3EF9A5E10A80}"/>
          </ac:picMkLst>
        </pc:picChg>
        <pc:picChg chg="add del">
          <ac:chgData name="Claire Walker" userId="ea9b7a16-6533-4bfc-968f-2b771b65ab59" providerId="ADAL" clId="{2C4DE543-1AB4-4771-9D47-98F68E2CDCF7}" dt="2019-04-04T13:40:03.668" v="32" actId="478"/>
          <ac:picMkLst>
            <pc:docMk/>
            <pc:sldMk cId="1035052751" sldId="361"/>
            <ac:picMk id="79" creationId="{C20C6888-C738-4809-98C9-8F050FF09AF2}"/>
          </ac:picMkLst>
        </pc:picChg>
        <pc:picChg chg="add del">
          <ac:chgData name="Claire Walker" userId="ea9b7a16-6533-4bfc-968f-2b771b65ab59" providerId="ADAL" clId="{2C4DE543-1AB4-4771-9D47-98F68E2CDCF7}" dt="2019-04-04T13:40:03.668" v="32" actId="478"/>
          <ac:picMkLst>
            <pc:docMk/>
            <pc:sldMk cId="1035052751" sldId="361"/>
            <ac:picMk id="80" creationId="{B4F5D56B-F740-4EB7-9C13-A9CD70B08AAC}"/>
          </ac:picMkLst>
        </pc:picChg>
        <pc:picChg chg="add del">
          <ac:chgData name="Claire Walker" userId="ea9b7a16-6533-4bfc-968f-2b771b65ab59" providerId="ADAL" clId="{2C4DE543-1AB4-4771-9D47-98F68E2CDCF7}" dt="2019-04-04T13:40:03.668" v="32" actId="478"/>
          <ac:picMkLst>
            <pc:docMk/>
            <pc:sldMk cId="1035052751" sldId="361"/>
            <ac:picMk id="81" creationId="{594F5AE4-5901-4607-AD79-77F35C52284A}"/>
          </ac:picMkLst>
        </pc:picChg>
        <pc:picChg chg="add del">
          <ac:chgData name="Claire Walker" userId="ea9b7a16-6533-4bfc-968f-2b771b65ab59" providerId="ADAL" clId="{2C4DE543-1AB4-4771-9D47-98F68E2CDCF7}" dt="2019-04-04T13:40:03.668" v="32" actId="478"/>
          <ac:picMkLst>
            <pc:docMk/>
            <pc:sldMk cId="1035052751" sldId="361"/>
            <ac:picMk id="82" creationId="{DEF09A6B-889D-4EAC-999D-84CF8D0A16D0}"/>
          </ac:picMkLst>
        </pc:picChg>
        <pc:picChg chg="add del">
          <ac:chgData name="Claire Walker" userId="ea9b7a16-6533-4bfc-968f-2b771b65ab59" providerId="ADAL" clId="{2C4DE543-1AB4-4771-9D47-98F68E2CDCF7}" dt="2019-04-04T13:40:03.668" v="32" actId="478"/>
          <ac:picMkLst>
            <pc:docMk/>
            <pc:sldMk cId="1035052751" sldId="361"/>
            <ac:picMk id="83" creationId="{A4693166-197C-46A0-A16D-6BC2F9367651}"/>
          </ac:picMkLst>
        </pc:picChg>
        <pc:picChg chg="add del">
          <ac:chgData name="Claire Walker" userId="ea9b7a16-6533-4bfc-968f-2b771b65ab59" providerId="ADAL" clId="{2C4DE543-1AB4-4771-9D47-98F68E2CDCF7}" dt="2019-04-04T13:40:03.668" v="32" actId="478"/>
          <ac:picMkLst>
            <pc:docMk/>
            <pc:sldMk cId="1035052751" sldId="361"/>
            <ac:picMk id="84" creationId="{43227B05-C2C2-4F5D-8AA4-A0A83A687824}"/>
          </ac:picMkLst>
        </pc:picChg>
        <pc:picChg chg="add del">
          <ac:chgData name="Claire Walker" userId="ea9b7a16-6533-4bfc-968f-2b771b65ab59" providerId="ADAL" clId="{2C4DE543-1AB4-4771-9D47-98F68E2CDCF7}" dt="2019-04-04T13:40:03.668" v="32" actId="478"/>
          <ac:picMkLst>
            <pc:docMk/>
            <pc:sldMk cId="1035052751" sldId="361"/>
            <ac:picMk id="85" creationId="{7C7E4297-1D21-46A9-A92B-3D9AFDDE3861}"/>
          </ac:picMkLst>
        </pc:picChg>
        <pc:picChg chg="add del">
          <ac:chgData name="Claire Walker" userId="ea9b7a16-6533-4bfc-968f-2b771b65ab59" providerId="ADAL" clId="{2C4DE543-1AB4-4771-9D47-98F68E2CDCF7}" dt="2019-04-04T13:40:03.668" v="32" actId="478"/>
          <ac:picMkLst>
            <pc:docMk/>
            <pc:sldMk cId="1035052751" sldId="361"/>
            <ac:picMk id="86" creationId="{F47F9312-65CD-45F4-9E75-FBA7C2A9B340}"/>
          </ac:picMkLst>
        </pc:picChg>
        <pc:picChg chg="add del">
          <ac:chgData name="Claire Walker" userId="ea9b7a16-6533-4bfc-968f-2b771b65ab59" providerId="ADAL" clId="{2C4DE543-1AB4-4771-9D47-98F68E2CDCF7}" dt="2019-04-04T13:40:03.668" v="32" actId="478"/>
          <ac:picMkLst>
            <pc:docMk/>
            <pc:sldMk cId="1035052751" sldId="361"/>
            <ac:picMk id="87" creationId="{787F5419-417A-49ED-BB2F-A5ACAF7DE386}"/>
          </ac:picMkLst>
        </pc:picChg>
        <pc:picChg chg="add del">
          <ac:chgData name="Claire Walker" userId="ea9b7a16-6533-4bfc-968f-2b771b65ab59" providerId="ADAL" clId="{2C4DE543-1AB4-4771-9D47-98F68E2CDCF7}" dt="2019-04-04T13:40:03.668" v="32" actId="478"/>
          <ac:picMkLst>
            <pc:docMk/>
            <pc:sldMk cId="1035052751" sldId="361"/>
            <ac:picMk id="88" creationId="{4A71EAC4-17A3-4130-B34D-5D21E203D727}"/>
          </ac:picMkLst>
        </pc:picChg>
        <pc:picChg chg="add del">
          <ac:chgData name="Claire Walker" userId="ea9b7a16-6533-4bfc-968f-2b771b65ab59" providerId="ADAL" clId="{2C4DE543-1AB4-4771-9D47-98F68E2CDCF7}" dt="2019-04-04T13:40:03.668" v="32" actId="478"/>
          <ac:picMkLst>
            <pc:docMk/>
            <pc:sldMk cId="1035052751" sldId="361"/>
            <ac:picMk id="89" creationId="{D494E722-CD76-4FDD-A365-A6F8978FDFF1}"/>
          </ac:picMkLst>
        </pc:picChg>
        <pc:picChg chg="add del">
          <ac:chgData name="Claire Walker" userId="ea9b7a16-6533-4bfc-968f-2b771b65ab59" providerId="ADAL" clId="{2C4DE543-1AB4-4771-9D47-98F68E2CDCF7}" dt="2019-04-04T13:40:03.668" v="32" actId="478"/>
          <ac:picMkLst>
            <pc:docMk/>
            <pc:sldMk cId="1035052751" sldId="361"/>
            <ac:picMk id="90" creationId="{45764413-A1AF-4FDA-A61B-39150AE13D08}"/>
          </ac:picMkLst>
        </pc:picChg>
        <pc:picChg chg="add del">
          <ac:chgData name="Claire Walker" userId="ea9b7a16-6533-4bfc-968f-2b771b65ab59" providerId="ADAL" clId="{2C4DE543-1AB4-4771-9D47-98F68E2CDCF7}" dt="2019-04-04T13:40:03.668" v="32" actId="478"/>
          <ac:picMkLst>
            <pc:docMk/>
            <pc:sldMk cId="1035052751" sldId="361"/>
            <ac:picMk id="91" creationId="{E7A512FC-825D-4F01-9EF9-9D3D573C5567}"/>
          </ac:picMkLst>
        </pc:picChg>
        <pc:picChg chg="add del">
          <ac:chgData name="Claire Walker" userId="ea9b7a16-6533-4bfc-968f-2b771b65ab59" providerId="ADAL" clId="{2C4DE543-1AB4-4771-9D47-98F68E2CDCF7}" dt="2019-04-04T13:40:03.668" v="32" actId="478"/>
          <ac:picMkLst>
            <pc:docMk/>
            <pc:sldMk cId="1035052751" sldId="361"/>
            <ac:picMk id="92" creationId="{5411B84A-1B7C-42C5-9884-C0D5DC8BB5AD}"/>
          </ac:picMkLst>
        </pc:picChg>
        <pc:picChg chg="add del">
          <ac:chgData name="Claire Walker" userId="ea9b7a16-6533-4bfc-968f-2b771b65ab59" providerId="ADAL" clId="{2C4DE543-1AB4-4771-9D47-98F68E2CDCF7}" dt="2019-04-04T13:40:06.833" v="35" actId="478"/>
          <ac:picMkLst>
            <pc:docMk/>
            <pc:sldMk cId="1035052751" sldId="361"/>
            <ac:picMk id="93" creationId="{BEFF1B15-39E0-4A6E-89BD-E104D0A02403}"/>
          </ac:picMkLst>
        </pc:picChg>
        <pc:picChg chg="add del">
          <ac:chgData name="Claire Walker" userId="ea9b7a16-6533-4bfc-968f-2b771b65ab59" providerId="ADAL" clId="{2C4DE543-1AB4-4771-9D47-98F68E2CDCF7}" dt="2019-04-04T13:40:06.266" v="34" actId="478"/>
          <ac:picMkLst>
            <pc:docMk/>
            <pc:sldMk cId="1035052751" sldId="361"/>
            <ac:picMk id="94" creationId="{C345D0F9-1514-40BD-9AC3-E5E2F442153C}"/>
          </ac:picMkLst>
        </pc:picChg>
        <pc:picChg chg="add del">
          <ac:chgData name="Claire Walker" userId="ea9b7a16-6533-4bfc-968f-2b771b65ab59" providerId="ADAL" clId="{2C4DE543-1AB4-4771-9D47-98F68E2CDCF7}" dt="2019-04-04T13:40:05.768" v="33" actId="478"/>
          <ac:picMkLst>
            <pc:docMk/>
            <pc:sldMk cId="1035052751" sldId="361"/>
            <ac:picMk id="95" creationId="{D46B865F-CECC-4C5D-A417-7AE80C022B92}"/>
          </ac:picMkLst>
        </pc:picChg>
      </pc:sldChg>
      <pc:sldChg chg="add del ord">
        <pc:chgData name="Claire Walker" userId="ea9b7a16-6533-4bfc-968f-2b771b65ab59" providerId="ADAL" clId="{2C4DE543-1AB4-4771-9D47-98F68E2CDCF7}" dt="2019-04-04T14:12:39.172" v="357" actId="2696"/>
        <pc:sldMkLst>
          <pc:docMk/>
          <pc:sldMk cId="332354265" sldId="366"/>
        </pc:sldMkLst>
      </pc:sldChg>
      <pc:sldChg chg="delSp modSp del">
        <pc:chgData name="Claire Walker" userId="ea9b7a16-6533-4bfc-968f-2b771b65ab59" providerId="ADAL" clId="{2C4DE543-1AB4-4771-9D47-98F68E2CDCF7}" dt="2019-04-04T13:52:33.181" v="236" actId="2696"/>
        <pc:sldMkLst>
          <pc:docMk/>
          <pc:sldMk cId="310986706" sldId="386"/>
        </pc:sldMkLst>
        <pc:spChg chg="mod">
          <ac:chgData name="Claire Walker" userId="ea9b7a16-6533-4bfc-968f-2b771b65ab59" providerId="ADAL" clId="{2C4DE543-1AB4-4771-9D47-98F68E2CDCF7}" dt="2019-04-04T13:51:24.120" v="205" actId="1036"/>
          <ac:spMkLst>
            <pc:docMk/>
            <pc:sldMk cId="310986706" sldId="386"/>
            <ac:spMk id="7" creationId="{803D0431-3453-4ED5-8742-93959955380D}"/>
          </ac:spMkLst>
        </pc:spChg>
        <pc:spChg chg="mod">
          <ac:chgData name="Claire Walker" userId="ea9b7a16-6533-4bfc-968f-2b771b65ab59" providerId="ADAL" clId="{2C4DE543-1AB4-4771-9D47-98F68E2CDCF7}" dt="2019-04-04T13:52:20.175" v="232" actId="2085"/>
          <ac:spMkLst>
            <pc:docMk/>
            <pc:sldMk cId="310986706" sldId="386"/>
            <ac:spMk id="19" creationId="{5252A847-DE45-4FA3-A1F8-EEBEB845FF8E}"/>
          </ac:spMkLst>
        </pc:spChg>
        <pc:grpChg chg="del mod">
          <ac:chgData name="Claire Walker" userId="ea9b7a16-6533-4bfc-968f-2b771b65ab59" providerId="ADAL" clId="{2C4DE543-1AB4-4771-9D47-98F68E2CDCF7}" dt="2019-04-04T13:52:13.404" v="230" actId="478"/>
          <ac:grpSpMkLst>
            <pc:docMk/>
            <pc:sldMk cId="310986706" sldId="386"/>
            <ac:grpSpMk id="2" creationId="{35C4BDDB-5051-46FE-A69B-9698CEEC63ED}"/>
          </ac:grpSpMkLst>
        </pc:grpChg>
      </pc:sldChg>
      <pc:sldChg chg="delSp modSp del">
        <pc:chgData name="Claire Walker" userId="ea9b7a16-6533-4bfc-968f-2b771b65ab59" providerId="ADAL" clId="{2C4DE543-1AB4-4771-9D47-98F68E2CDCF7}" dt="2019-04-04T13:47:17.468" v="110" actId="2696"/>
        <pc:sldMkLst>
          <pc:docMk/>
          <pc:sldMk cId="2154235407" sldId="394"/>
        </pc:sldMkLst>
        <pc:spChg chg="mod">
          <ac:chgData name="Claire Walker" userId="ea9b7a16-6533-4bfc-968f-2b771b65ab59" providerId="ADAL" clId="{2C4DE543-1AB4-4771-9D47-98F68E2CDCF7}" dt="2019-04-04T13:47:03.959" v="107" actId="2085"/>
          <ac:spMkLst>
            <pc:docMk/>
            <pc:sldMk cId="2154235407" sldId="394"/>
            <ac:spMk id="19" creationId="{5252A847-DE45-4FA3-A1F8-EEBEB845FF8E}"/>
          </ac:spMkLst>
        </pc:spChg>
        <pc:picChg chg="del">
          <ac:chgData name="Claire Walker" userId="ea9b7a16-6533-4bfc-968f-2b771b65ab59" providerId="ADAL" clId="{2C4DE543-1AB4-4771-9D47-98F68E2CDCF7}" dt="2019-04-04T13:46:59.943" v="105" actId="478"/>
          <ac:picMkLst>
            <pc:docMk/>
            <pc:sldMk cId="2154235407" sldId="394"/>
            <ac:picMk id="8" creationId="{B745D535-DA7C-4B80-8D6B-C7AF9F43A028}"/>
          </ac:picMkLst>
        </pc:picChg>
        <pc:picChg chg="del">
          <ac:chgData name="Claire Walker" userId="ea9b7a16-6533-4bfc-968f-2b771b65ab59" providerId="ADAL" clId="{2C4DE543-1AB4-4771-9D47-98F68E2CDCF7}" dt="2019-04-04T13:46:59.943" v="105" actId="478"/>
          <ac:picMkLst>
            <pc:docMk/>
            <pc:sldMk cId="2154235407" sldId="394"/>
            <ac:picMk id="12" creationId="{A66E50CC-DD4F-442A-92AB-4B19378222E2}"/>
          </ac:picMkLst>
        </pc:picChg>
        <pc:picChg chg="del">
          <ac:chgData name="Claire Walker" userId="ea9b7a16-6533-4bfc-968f-2b771b65ab59" providerId="ADAL" clId="{2C4DE543-1AB4-4771-9D47-98F68E2CDCF7}" dt="2019-04-04T13:46:59.943" v="105" actId="478"/>
          <ac:picMkLst>
            <pc:docMk/>
            <pc:sldMk cId="2154235407" sldId="394"/>
            <ac:picMk id="13" creationId="{FEE0D5FB-ECB0-4760-8C2E-616C16659637}"/>
          </ac:picMkLst>
        </pc:picChg>
        <pc:picChg chg="del">
          <ac:chgData name="Claire Walker" userId="ea9b7a16-6533-4bfc-968f-2b771b65ab59" providerId="ADAL" clId="{2C4DE543-1AB4-4771-9D47-98F68E2CDCF7}" dt="2019-04-04T13:46:59.943" v="105" actId="478"/>
          <ac:picMkLst>
            <pc:docMk/>
            <pc:sldMk cId="2154235407" sldId="394"/>
            <ac:picMk id="14" creationId="{A0F4D3B4-0A0A-49A0-B074-1412E7381460}"/>
          </ac:picMkLst>
        </pc:picChg>
      </pc:sldChg>
      <pc:sldChg chg="addSp delSp modSp">
        <pc:chgData name="Claire Walker" userId="ea9b7a16-6533-4bfc-968f-2b771b65ab59" providerId="ADAL" clId="{2C4DE543-1AB4-4771-9D47-98F68E2CDCF7}" dt="2019-04-04T13:48:40.335" v="133"/>
        <pc:sldMkLst>
          <pc:docMk/>
          <pc:sldMk cId="3945106148" sldId="395"/>
        </pc:sldMkLst>
        <pc:spChg chg="add">
          <ac:chgData name="Claire Walker" userId="ea9b7a16-6533-4bfc-968f-2b771b65ab59" providerId="ADAL" clId="{2C4DE543-1AB4-4771-9D47-98F68E2CDCF7}" dt="2019-04-04T13:48:33.404" v="132"/>
          <ac:spMkLst>
            <pc:docMk/>
            <pc:sldMk cId="3945106148" sldId="395"/>
            <ac:spMk id="17" creationId="{A9EA62E5-492F-4762-A37C-CB21751F58E8}"/>
          </ac:spMkLst>
        </pc:spChg>
        <pc:spChg chg="del mod">
          <ac:chgData name="Claire Walker" userId="ea9b7a16-6533-4bfc-968f-2b771b65ab59" providerId="ADAL" clId="{2C4DE543-1AB4-4771-9D47-98F68E2CDCF7}" dt="2019-04-04T13:48:15.596" v="127" actId="478"/>
          <ac:spMkLst>
            <pc:docMk/>
            <pc:sldMk cId="3945106148" sldId="395"/>
            <ac:spMk id="19" creationId="{5252A847-DE45-4FA3-A1F8-EEBEB845FF8E}"/>
          </ac:spMkLst>
        </pc:spChg>
        <pc:graphicFrameChg chg="del">
          <ac:chgData name="Claire Walker" userId="ea9b7a16-6533-4bfc-968f-2b771b65ab59" providerId="ADAL" clId="{2C4DE543-1AB4-4771-9D47-98F68E2CDCF7}" dt="2019-04-04T13:47:55.216" v="113" actId="478"/>
          <ac:graphicFrameMkLst>
            <pc:docMk/>
            <pc:sldMk cId="3945106148" sldId="395"/>
            <ac:graphicFrameMk id="7" creationId="{A14E1459-7C6B-465D-85F2-DEDB51A6A801}"/>
          </ac:graphicFrameMkLst>
        </pc:graphicFrameChg>
        <pc:graphicFrameChg chg="add">
          <ac:chgData name="Claire Walker" userId="ea9b7a16-6533-4bfc-968f-2b771b65ab59" providerId="ADAL" clId="{2C4DE543-1AB4-4771-9D47-98F68E2CDCF7}" dt="2019-04-04T13:48:40.335" v="133"/>
          <ac:graphicFrameMkLst>
            <pc:docMk/>
            <pc:sldMk cId="3945106148" sldId="395"/>
            <ac:graphicFrameMk id="18" creationId="{728B6F8F-66AB-4097-BB43-A69FFD65A12F}"/>
          </ac:graphicFrameMkLst>
        </pc:graphicFrameChg>
        <pc:picChg chg="add del mod">
          <ac:chgData name="Claire Walker" userId="ea9b7a16-6533-4bfc-968f-2b771b65ab59" providerId="ADAL" clId="{2C4DE543-1AB4-4771-9D47-98F68E2CDCF7}" dt="2019-04-04T13:48:11.228" v="126"/>
          <ac:picMkLst>
            <pc:docMk/>
            <pc:sldMk cId="3945106148" sldId="395"/>
            <ac:picMk id="2" creationId="{F4D19C6D-D60B-47AE-9455-A1E76EE8F37E}"/>
          </ac:picMkLst>
        </pc:picChg>
        <pc:picChg chg="del">
          <ac:chgData name="Claire Walker" userId="ea9b7a16-6533-4bfc-968f-2b771b65ab59" providerId="ADAL" clId="{2C4DE543-1AB4-4771-9D47-98F68E2CDCF7}" dt="2019-04-04T13:48:15.596" v="127" actId="478"/>
          <ac:picMkLst>
            <pc:docMk/>
            <pc:sldMk cId="3945106148" sldId="395"/>
            <ac:picMk id="8" creationId="{B745D535-DA7C-4B80-8D6B-C7AF9F43A028}"/>
          </ac:picMkLst>
        </pc:picChg>
        <pc:picChg chg="del">
          <ac:chgData name="Claire Walker" userId="ea9b7a16-6533-4bfc-968f-2b771b65ab59" providerId="ADAL" clId="{2C4DE543-1AB4-4771-9D47-98F68E2CDCF7}" dt="2019-04-04T13:48:15.596" v="127" actId="478"/>
          <ac:picMkLst>
            <pc:docMk/>
            <pc:sldMk cId="3945106148" sldId="395"/>
            <ac:picMk id="12" creationId="{A66E50CC-DD4F-442A-92AB-4B19378222E2}"/>
          </ac:picMkLst>
        </pc:picChg>
        <pc:picChg chg="del">
          <ac:chgData name="Claire Walker" userId="ea9b7a16-6533-4bfc-968f-2b771b65ab59" providerId="ADAL" clId="{2C4DE543-1AB4-4771-9D47-98F68E2CDCF7}" dt="2019-04-04T13:48:15.596" v="127" actId="478"/>
          <ac:picMkLst>
            <pc:docMk/>
            <pc:sldMk cId="3945106148" sldId="395"/>
            <ac:picMk id="13" creationId="{FEE0D5FB-ECB0-4760-8C2E-616C16659637}"/>
          </ac:picMkLst>
        </pc:picChg>
        <pc:picChg chg="del">
          <ac:chgData name="Claire Walker" userId="ea9b7a16-6533-4bfc-968f-2b771b65ab59" providerId="ADAL" clId="{2C4DE543-1AB4-4771-9D47-98F68E2CDCF7}" dt="2019-04-04T13:48:15.596" v="127" actId="478"/>
          <ac:picMkLst>
            <pc:docMk/>
            <pc:sldMk cId="3945106148" sldId="395"/>
            <ac:picMk id="14" creationId="{A0F4D3B4-0A0A-49A0-B074-1412E7381460}"/>
          </ac:picMkLst>
        </pc:picChg>
        <pc:picChg chg="add">
          <ac:chgData name="Claire Walker" userId="ea9b7a16-6533-4bfc-968f-2b771b65ab59" providerId="ADAL" clId="{2C4DE543-1AB4-4771-9D47-98F68E2CDCF7}" dt="2019-04-04T13:48:16.446" v="128"/>
          <ac:picMkLst>
            <pc:docMk/>
            <pc:sldMk cId="3945106148" sldId="395"/>
            <ac:picMk id="16" creationId="{3CCC4C40-E06B-4C4A-A06A-5861A2BA0505}"/>
          </ac:picMkLst>
        </pc:picChg>
        <pc:cxnChg chg="del">
          <ac:chgData name="Claire Walker" userId="ea9b7a16-6533-4bfc-968f-2b771b65ab59" providerId="ADAL" clId="{2C4DE543-1AB4-4771-9D47-98F68E2CDCF7}" dt="2019-04-04T13:47:57.626" v="115" actId="478"/>
          <ac:cxnSpMkLst>
            <pc:docMk/>
            <pc:sldMk cId="3945106148" sldId="395"/>
            <ac:cxnSpMk id="3" creationId="{5FD4DA8D-273E-4DE7-88F5-6285C4982FC1}"/>
          </ac:cxnSpMkLst>
        </pc:cxnChg>
        <pc:cxnChg chg="del">
          <ac:chgData name="Claire Walker" userId="ea9b7a16-6533-4bfc-968f-2b771b65ab59" providerId="ADAL" clId="{2C4DE543-1AB4-4771-9D47-98F68E2CDCF7}" dt="2019-04-04T13:47:56.099" v="114" actId="478"/>
          <ac:cxnSpMkLst>
            <pc:docMk/>
            <pc:sldMk cId="3945106148" sldId="395"/>
            <ac:cxnSpMk id="15" creationId="{1F731A20-B521-46CB-AF52-7A56DA619772}"/>
          </ac:cxnSpMkLst>
        </pc:cxnChg>
        <pc:cxnChg chg="add">
          <ac:chgData name="Claire Walker" userId="ea9b7a16-6533-4bfc-968f-2b771b65ab59" providerId="ADAL" clId="{2C4DE543-1AB4-4771-9D47-98F68E2CDCF7}" dt="2019-04-04T13:48:40.335" v="133"/>
          <ac:cxnSpMkLst>
            <pc:docMk/>
            <pc:sldMk cId="3945106148" sldId="395"/>
            <ac:cxnSpMk id="20" creationId="{9D850928-2CCF-48EC-AE1F-6A3F1418B0C6}"/>
          </ac:cxnSpMkLst>
        </pc:cxnChg>
        <pc:cxnChg chg="add">
          <ac:chgData name="Claire Walker" userId="ea9b7a16-6533-4bfc-968f-2b771b65ab59" providerId="ADAL" clId="{2C4DE543-1AB4-4771-9D47-98F68E2CDCF7}" dt="2019-04-04T13:48:40.335" v="133"/>
          <ac:cxnSpMkLst>
            <pc:docMk/>
            <pc:sldMk cId="3945106148" sldId="395"/>
            <ac:cxnSpMk id="21" creationId="{089AC355-448D-4ED3-97DD-A943A2D4B754}"/>
          </ac:cxnSpMkLst>
        </pc:cxnChg>
      </pc:sldChg>
      <pc:sldChg chg="addSp delSp modSp">
        <pc:chgData name="Claire Walker" userId="ea9b7a16-6533-4bfc-968f-2b771b65ab59" providerId="ADAL" clId="{2C4DE543-1AB4-4771-9D47-98F68E2CDCF7}" dt="2019-04-04T13:49:52.984" v="159"/>
        <pc:sldMkLst>
          <pc:docMk/>
          <pc:sldMk cId="1643755237" sldId="397"/>
        </pc:sldMkLst>
        <pc:spChg chg="add">
          <ac:chgData name="Claire Walker" userId="ea9b7a16-6533-4bfc-968f-2b771b65ab59" providerId="ADAL" clId="{2C4DE543-1AB4-4771-9D47-98F68E2CDCF7}" dt="2019-04-04T13:49:49.282" v="158"/>
          <ac:spMkLst>
            <pc:docMk/>
            <pc:sldMk cId="1643755237" sldId="397"/>
            <ac:spMk id="17" creationId="{CF9EA4C5-7F05-4915-A048-4C94378E6872}"/>
          </ac:spMkLst>
        </pc:spChg>
        <pc:spChg chg="add del mod">
          <ac:chgData name="Claire Walker" userId="ea9b7a16-6533-4bfc-968f-2b771b65ab59" providerId="ADAL" clId="{2C4DE543-1AB4-4771-9D47-98F68E2CDCF7}" dt="2019-04-04T13:49:36.085" v="153" actId="478"/>
          <ac:spMkLst>
            <pc:docMk/>
            <pc:sldMk cId="1643755237" sldId="397"/>
            <ac:spMk id="19" creationId="{5252A847-DE45-4FA3-A1F8-EEBEB845FF8E}"/>
          </ac:spMkLst>
        </pc:spChg>
        <pc:graphicFrameChg chg="del">
          <ac:chgData name="Claire Walker" userId="ea9b7a16-6533-4bfc-968f-2b771b65ab59" providerId="ADAL" clId="{2C4DE543-1AB4-4771-9D47-98F68E2CDCF7}" dt="2019-04-04T13:49:03.782" v="137" actId="478"/>
          <ac:graphicFrameMkLst>
            <pc:docMk/>
            <pc:sldMk cId="1643755237" sldId="397"/>
            <ac:graphicFrameMk id="15" creationId="{6EBE129C-983A-4142-B975-88C868A2FB0B}"/>
          </ac:graphicFrameMkLst>
        </pc:graphicFrameChg>
        <pc:graphicFrameChg chg="add">
          <ac:chgData name="Claire Walker" userId="ea9b7a16-6533-4bfc-968f-2b771b65ab59" providerId="ADAL" clId="{2C4DE543-1AB4-4771-9D47-98F68E2CDCF7}" dt="2019-04-04T13:49:52.984" v="159"/>
          <ac:graphicFrameMkLst>
            <pc:docMk/>
            <pc:sldMk cId="1643755237" sldId="397"/>
            <ac:graphicFrameMk id="18" creationId="{9EE0D95A-A792-46A4-9802-A0D7E7893BE6}"/>
          </ac:graphicFrameMkLst>
        </pc:graphicFrameChg>
        <pc:picChg chg="add del mod">
          <ac:chgData name="Claire Walker" userId="ea9b7a16-6533-4bfc-968f-2b771b65ab59" providerId="ADAL" clId="{2C4DE543-1AB4-4771-9D47-98F68E2CDCF7}" dt="2019-04-04T13:49:32.771" v="152"/>
          <ac:picMkLst>
            <pc:docMk/>
            <pc:sldMk cId="1643755237" sldId="397"/>
            <ac:picMk id="2" creationId="{F8EE0DF8-4B9F-45D7-96EE-55A33DB75002}"/>
          </ac:picMkLst>
        </pc:picChg>
        <pc:picChg chg="add del">
          <ac:chgData name="Claire Walker" userId="ea9b7a16-6533-4bfc-968f-2b771b65ab59" providerId="ADAL" clId="{2C4DE543-1AB4-4771-9D47-98F68E2CDCF7}" dt="2019-04-04T13:49:36.085" v="153" actId="478"/>
          <ac:picMkLst>
            <pc:docMk/>
            <pc:sldMk cId="1643755237" sldId="397"/>
            <ac:picMk id="3" creationId="{999D3342-6FD2-4E93-92CE-D456934B42FA}"/>
          </ac:picMkLst>
        </pc:picChg>
        <pc:picChg chg="add">
          <ac:chgData name="Claire Walker" userId="ea9b7a16-6533-4bfc-968f-2b771b65ab59" providerId="ADAL" clId="{2C4DE543-1AB4-4771-9D47-98F68E2CDCF7}" dt="2019-04-04T13:49:37.090" v="154"/>
          <ac:picMkLst>
            <pc:docMk/>
            <pc:sldMk cId="1643755237" sldId="397"/>
            <ac:picMk id="12" creationId="{FFBF3B2B-2B86-4CF3-99BF-C0844348DD6B}"/>
          </ac:picMkLst>
        </pc:picChg>
        <pc:picChg chg="add del">
          <ac:chgData name="Claire Walker" userId="ea9b7a16-6533-4bfc-968f-2b771b65ab59" providerId="ADAL" clId="{2C4DE543-1AB4-4771-9D47-98F68E2CDCF7}" dt="2019-04-04T13:49:36.085" v="153" actId="478"/>
          <ac:picMkLst>
            <pc:docMk/>
            <pc:sldMk cId="1643755237" sldId="397"/>
            <ac:picMk id="13" creationId="{7CD79A4D-9777-4078-A0B5-558B687B7B5B}"/>
          </ac:picMkLst>
        </pc:picChg>
        <pc:picChg chg="add del">
          <ac:chgData name="Claire Walker" userId="ea9b7a16-6533-4bfc-968f-2b771b65ab59" providerId="ADAL" clId="{2C4DE543-1AB4-4771-9D47-98F68E2CDCF7}" dt="2019-04-04T13:49:36.085" v="153" actId="478"/>
          <ac:picMkLst>
            <pc:docMk/>
            <pc:sldMk cId="1643755237" sldId="397"/>
            <ac:picMk id="14" creationId="{8264C704-6E25-47AC-9460-F37D372071CE}"/>
          </ac:picMkLst>
        </pc:picChg>
        <pc:picChg chg="add del">
          <ac:chgData name="Claire Walker" userId="ea9b7a16-6533-4bfc-968f-2b771b65ab59" providerId="ADAL" clId="{2C4DE543-1AB4-4771-9D47-98F68E2CDCF7}" dt="2019-04-04T13:49:36.085" v="153" actId="478"/>
          <ac:picMkLst>
            <pc:docMk/>
            <pc:sldMk cId="1643755237" sldId="397"/>
            <ac:picMk id="16" creationId="{DBB63747-A561-45B5-93C3-BD08CD3EF22F}"/>
          </ac:picMkLst>
        </pc:picChg>
      </pc:sldChg>
      <pc:sldChg chg="addSp delSp modSp add del">
        <pc:chgData name="Claire Walker" userId="ea9b7a16-6533-4bfc-968f-2b771b65ab59" providerId="ADAL" clId="{2C4DE543-1AB4-4771-9D47-98F68E2CDCF7}" dt="2019-04-04T13:54:27.974" v="264" actId="2696"/>
        <pc:sldMkLst>
          <pc:docMk/>
          <pc:sldMk cId="292560155" sldId="398"/>
        </pc:sldMkLst>
        <pc:spChg chg="del">
          <ac:chgData name="Claire Walker" userId="ea9b7a16-6533-4bfc-968f-2b771b65ab59" providerId="ADAL" clId="{2C4DE543-1AB4-4771-9D47-98F68E2CDCF7}" dt="2019-04-04T13:51:28.170" v="206" actId="478"/>
          <ac:spMkLst>
            <pc:docMk/>
            <pc:sldMk cId="292560155" sldId="398"/>
            <ac:spMk id="9" creationId="{A02C5DD4-6F4E-4139-8235-3317FF5B1EB5}"/>
          </ac:spMkLst>
        </pc:spChg>
        <pc:spChg chg="add del">
          <ac:chgData name="Claire Walker" userId="ea9b7a16-6533-4bfc-968f-2b771b65ab59" providerId="ADAL" clId="{2C4DE543-1AB4-4771-9D47-98F68E2CDCF7}" dt="2019-04-04T13:53:30.222" v="249" actId="478"/>
          <ac:spMkLst>
            <pc:docMk/>
            <pc:sldMk cId="292560155" sldId="398"/>
            <ac:spMk id="13" creationId="{C1170D91-6A48-4411-A7ED-9B1F53993C6A}"/>
          </ac:spMkLst>
        </pc:spChg>
        <pc:spChg chg="mod">
          <ac:chgData name="Claire Walker" userId="ea9b7a16-6533-4bfc-968f-2b771b65ab59" providerId="ADAL" clId="{2C4DE543-1AB4-4771-9D47-98F68E2CDCF7}" dt="2019-04-04T13:53:34.523" v="251" actId="2085"/>
          <ac:spMkLst>
            <pc:docMk/>
            <pc:sldMk cId="292560155" sldId="398"/>
            <ac:spMk id="19" creationId="{5252A847-DE45-4FA3-A1F8-EEBEB845FF8E}"/>
          </ac:spMkLst>
        </pc:spChg>
        <pc:grpChg chg="add del">
          <ac:chgData name="Claire Walker" userId="ea9b7a16-6533-4bfc-968f-2b771b65ab59" providerId="ADAL" clId="{2C4DE543-1AB4-4771-9D47-98F68E2CDCF7}" dt="2019-04-04T13:53:30.222" v="249" actId="478"/>
          <ac:grpSpMkLst>
            <pc:docMk/>
            <pc:sldMk cId="292560155" sldId="398"/>
            <ac:grpSpMk id="14" creationId="{939A5428-420E-4961-819B-4975940D5DA9}"/>
          </ac:grpSpMkLst>
        </pc:grpChg>
        <pc:grpChg chg="del">
          <ac:chgData name="Claire Walker" userId="ea9b7a16-6533-4bfc-968f-2b771b65ab59" providerId="ADAL" clId="{2C4DE543-1AB4-4771-9D47-98F68E2CDCF7}" dt="2019-04-04T13:51:28.170" v="206" actId="478"/>
          <ac:grpSpMkLst>
            <pc:docMk/>
            <pc:sldMk cId="292560155" sldId="398"/>
            <ac:grpSpMk id="16" creationId="{2DC98281-A885-4D68-9FDD-333C0F4A8310}"/>
          </ac:grpSpMkLst>
        </pc:grpChg>
      </pc:sldChg>
      <pc:sldChg chg="addSp delSp modSp del">
        <pc:chgData name="Claire Walker" userId="ea9b7a16-6533-4bfc-968f-2b771b65ab59" providerId="ADAL" clId="{2C4DE543-1AB4-4771-9D47-98F68E2CDCF7}" dt="2019-04-04T13:55:25.195" v="290" actId="2696"/>
        <pc:sldMkLst>
          <pc:docMk/>
          <pc:sldMk cId="2960482009" sldId="399"/>
        </pc:sldMkLst>
        <pc:spChg chg="del">
          <ac:chgData name="Claire Walker" userId="ea9b7a16-6533-4bfc-968f-2b771b65ab59" providerId="ADAL" clId="{2C4DE543-1AB4-4771-9D47-98F68E2CDCF7}" dt="2019-04-04T13:51:33.927" v="208" actId="478"/>
          <ac:spMkLst>
            <pc:docMk/>
            <pc:sldMk cId="2960482009" sldId="399"/>
            <ac:spMk id="9" creationId="{395CAF5F-2347-4960-8D7E-63B9468FF4A2}"/>
          </ac:spMkLst>
        </pc:spChg>
        <pc:spChg chg="add del">
          <ac:chgData name="Claire Walker" userId="ea9b7a16-6533-4bfc-968f-2b771b65ab59" providerId="ADAL" clId="{2C4DE543-1AB4-4771-9D47-98F68E2CDCF7}" dt="2019-04-04T13:55:16.534" v="286" actId="478"/>
          <ac:spMkLst>
            <pc:docMk/>
            <pc:sldMk cId="2960482009" sldId="399"/>
            <ac:spMk id="13" creationId="{F84ACB51-59FC-4B7C-89E4-1F0A0E862B95}"/>
          </ac:spMkLst>
        </pc:spChg>
        <pc:spChg chg="mod">
          <ac:chgData name="Claire Walker" userId="ea9b7a16-6533-4bfc-968f-2b771b65ab59" providerId="ADAL" clId="{2C4DE543-1AB4-4771-9D47-98F68E2CDCF7}" dt="2019-04-04T13:55:19.525" v="288" actId="2085"/>
          <ac:spMkLst>
            <pc:docMk/>
            <pc:sldMk cId="2960482009" sldId="399"/>
            <ac:spMk id="19" creationId="{5252A847-DE45-4FA3-A1F8-EEBEB845FF8E}"/>
          </ac:spMkLst>
        </pc:spChg>
        <pc:grpChg chg="add del">
          <ac:chgData name="Claire Walker" userId="ea9b7a16-6533-4bfc-968f-2b771b65ab59" providerId="ADAL" clId="{2C4DE543-1AB4-4771-9D47-98F68E2CDCF7}" dt="2019-04-04T13:55:14.600" v="285" actId="478"/>
          <ac:grpSpMkLst>
            <pc:docMk/>
            <pc:sldMk cId="2960482009" sldId="399"/>
            <ac:grpSpMk id="14" creationId="{29AE3BE5-63B7-495A-A046-4659898E41B1}"/>
          </ac:grpSpMkLst>
        </pc:grpChg>
        <pc:grpChg chg="del">
          <ac:chgData name="Claire Walker" userId="ea9b7a16-6533-4bfc-968f-2b771b65ab59" providerId="ADAL" clId="{2C4DE543-1AB4-4771-9D47-98F68E2CDCF7}" dt="2019-04-04T13:51:33.927" v="208" actId="478"/>
          <ac:grpSpMkLst>
            <pc:docMk/>
            <pc:sldMk cId="2960482009" sldId="399"/>
            <ac:grpSpMk id="16" creationId="{17ABD9D1-E911-486B-A9EA-2CC4DE4E13EE}"/>
          </ac:grpSpMkLst>
        </pc:grpChg>
      </pc:sldChg>
      <pc:sldChg chg="addSp delSp modSp">
        <pc:chgData name="Claire Walker" userId="ea9b7a16-6533-4bfc-968f-2b771b65ab59" providerId="ADAL" clId="{2C4DE543-1AB4-4771-9D47-98F68E2CDCF7}" dt="2019-04-04T13:56:36.628" v="317"/>
        <pc:sldMkLst>
          <pc:docMk/>
          <pc:sldMk cId="3072169267" sldId="400"/>
        </pc:sldMkLst>
        <pc:spChg chg="add">
          <ac:chgData name="Claire Walker" userId="ea9b7a16-6533-4bfc-968f-2b771b65ab59" providerId="ADAL" clId="{2C4DE543-1AB4-4771-9D47-98F68E2CDCF7}" dt="2019-04-04T13:56:36.628" v="317"/>
          <ac:spMkLst>
            <pc:docMk/>
            <pc:sldMk cId="3072169267" sldId="400"/>
            <ac:spMk id="16" creationId="{B0D75AFE-5285-4DF8-8302-C0716AD2E724}"/>
          </ac:spMkLst>
        </pc:spChg>
        <pc:spChg chg="del mod">
          <ac:chgData name="Claire Walker" userId="ea9b7a16-6533-4bfc-968f-2b771b65ab59" providerId="ADAL" clId="{2C4DE543-1AB4-4771-9D47-98F68E2CDCF7}" dt="2019-04-04T13:55:54.105" v="303" actId="478"/>
          <ac:spMkLst>
            <pc:docMk/>
            <pc:sldMk cId="3072169267" sldId="400"/>
            <ac:spMk id="19" creationId="{5252A847-DE45-4FA3-A1F8-EEBEB845FF8E}"/>
          </ac:spMkLst>
        </pc:spChg>
        <pc:graphicFrameChg chg="del">
          <ac:chgData name="Claire Walker" userId="ea9b7a16-6533-4bfc-968f-2b771b65ab59" providerId="ADAL" clId="{2C4DE543-1AB4-4771-9D47-98F68E2CDCF7}" dt="2019-04-04T13:55:56.530" v="307" actId="478"/>
          <ac:graphicFrameMkLst>
            <pc:docMk/>
            <pc:sldMk cId="3072169267" sldId="400"/>
            <ac:graphicFrameMk id="6" creationId="{C6AB8150-D1F6-4FED-A05A-ABAD0887D17A}"/>
          </ac:graphicFrameMkLst>
        </pc:graphicFrameChg>
        <pc:picChg chg="add del mod">
          <ac:chgData name="Claire Walker" userId="ea9b7a16-6533-4bfc-968f-2b771b65ab59" providerId="ADAL" clId="{2C4DE543-1AB4-4771-9D47-98F68E2CDCF7}" dt="2019-04-04T13:55:52.620" v="302"/>
          <ac:picMkLst>
            <pc:docMk/>
            <pc:sldMk cId="3072169267" sldId="400"/>
            <ac:picMk id="2" creationId="{9BC2278E-6721-4C24-ADF7-79014C1FE213}"/>
          </ac:picMkLst>
        </pc:picChg>
        <pc:picChg chg="del">
          <ac:chgData name="Claire Walker" userId="ea9b7a16-6533-4bfc-968f-2b771b65ab59" providerId="ADAL" clId="{2C4DE543-1AB4-4771-9D47-98F68E2CDCF7}" dt="2019-04-04T13:55:54.606" v="304" actId="478"/>
          <ac:picMkLst>
            <pc:docMk/>
            <pc:sldMk cId="3072169267" sldId="400"/>
            <ac:picMk id="12" creationId="{D91D230F-FC0C-4E68-A6B8-E0A9A6D83BF5}"/>
          </ac:picMkLst>
        </pc:picChg>
        <pc:picChg chg="add">
          <ac:chgData name="Claire Walker" userId="ea9b7a16-6533-4bfc-968f-2b771b65ab59" providerId="ADAL" clId="{2C4DE543-1AB4-4771-9D47-98F68E2CDCF7}" dt="2019-04-04T13:55:57.372" v="308"/>
          <ac:picMkLst>
            <pc:docMk/>
            <pc:sldMk cId="3072169267" sldId="400"/>
            <ac:picMk id="13" creationId="{3B3257C3-4453-4C2C-8F83-6606FA28E72C}"/>
          </ac:picMkLst>
        </pc:picChg>
        <pc:picChg chg="del">
          <ac:chgData name="Claire Walker" userId="ea9b7a16-6533-4bfc-968f-2b771b65ab59" providerId="ADAL" clId="{2C4DE543-1AB4-4771-9D47-98F68E2CDCF7}" dt="2019-04-04T13:55:54.976" v="305" actId="478"/>
          <ac:picMkLst>
            <pc:docMk/>
            <pc:sldMk cId="3072169267" sldId="400"/>
            <ac:picMk id="14" creationId="{F81584D3-2F67-4BDD-A264-ED697F1126EA}"/>
          </ac:picMkLst>
        </pc:picChg>
        <pc:picChg chg="del">
          <ac:chgData name="Claire Walker" userId="ea9b7a16-6533-4bfc-968f-2b771b65ab59" providerId="ADAL" clId="{2C4DE543-1AB4-4771-9D47-98F68E2CDCF7}" dt="2019-04-04T13:55:55.338" v="306" actId="478"/>
          <ac:picMkLst>
            <pc:docMk/>
            <pc:sldMk cId="3072169267" sldId="400"/>
            <ac:picMk id="15" creationId="{A2566916-E780-4519-A247-A3410D674454}"/>
          </ac:picMkLst>
        </pc:picChg>
      </pc:sldChg>
      <pc:sldChg chg="delSp modSp del">
        <pc:chgData name="Claire Walker" userId="ea9b7a16-6533-4bfc-968f-2b771b65ab59" providerId="ADAL" clId="{2C4DE543-1AB4-4771-9D47-98F68E2CDCF7}" dt="2019-04-04T13:43:07.047" v="84" actId="2696"/>
        <pc:sldMkLst>
          <pc:docMk/>
          <pc:sldMk cId="1296117096" sldId="405"/>
        </pc:sldMkLst>
        <pc:spChg chg="mod">
          <ac:chgData name="Claire Walker" userId="ea9b7a16-6533-4bfc-968f-2b771b65ab59" providerId="ADAL" clId="{2C4DE543-1AB4-4771-9D47-98F68E2CDCF7}" dt="2019-04-04T13:43:00.260" v="82" actId="2085"/>
          <ac:spMkLst>
            <pc:docMk/>
            <pc:sldMk cId="1296117096" sldId="405"/>
            <ac:spMk id="19" creationId="{5252A847-DE45-4FA3-A1F8-EEBEB845FF8E}"/>
          </ac:spMkLst>
        </pc:spChg>
        <pc:picChg chg="del">
          <ac:chgData name="Claire Walker" userId="ea9b7a16-6533-4bfc-968f-2b771b65ab59" providerId="ADAL" clId="{2C4DE543-1AB4-4771-9D47-98F68E2CDCF7}" dt="2019-04-04T13:42:46.757" v="78" actId="478"/>
          <ac:picMkLst>
            <pc:docMk/>
            <pc:sldMk cId="1296117096" sldId="405"/>
            <ac:picMk id="6" creationId="{71C68307-801B-4627-AAB3-CA611F46C548}"/>
          </ac:picMkLst>
        </pc:picChg>
      </pc:sldChg>
      <pc:sldChg chg="delSp modSp del">
        <pc:chgData name="Claire Walker" userId="ea9b7a16-6533-4bfc-968f-2b771b65ab59" providerId="ADAL" clId="{2C4DE543-1AB4-4771-9D47-98F68E2CDCF7}" dt="2019-04-04T13:51:14.953" v="188" actId="2696"/>
        <pc:sldMkLst>
          <pc:docMk/>
          <pc:sldMk cId="3993876302" sldId="407"/>
        </pc:sldMkLst>
        <pc:spChg chg="mod">
          <ac:chgData name="Claire Walker" userId="ea9b7a16-6533-4bfc-968f-2b771b65ab59" providerId="ADAL" clId="{2C4DE543-1AB4-4771-9D47-98F68E2CDCF7}" dt="2019-04-04T13:51:06.550" v="185" actId="2085"/>
          <ac:spMkLst>
            <pc:docMk/>
            <pc:sldMk cId="3993876302" sldId="407"/>
            <ac:spMk id="19" creationId="{5252A847-DE45-4FA3-A1F8-EEBEB845FF8E}"/>
          </ac:spMkLst>
        </pc:spChg>
        <pc:picChg chg="del">
          <ac:chgData name="Claire Walker" userId="ea9b7a16-6533-4bfc-968f-2b771b65ab59" providerId="ADAL" clId="{2C4DE543-1AB4-4771-9D47-98F68E2CDCF7}" dt="2019-04-04T13:50:52.040" v="181" actId="478"/>
          <ac:picMkLst>
            <pc:docMk/>
            <pc:sldMk cId="3993876302" sldId="407"/>
            <ac:picMk id="3" creationId="{999D3342-6FD2-4E93-92CE-D456934B42FA}"/>
          </ac:picMkLst>
        </pc:picChg>
        <pc:picChg chg="del">
          <ac:chgData name="Claire Walker" userId="ea9b7a16-6533-4bfc-968f-2b771b65ab59" providerId="ADAL" clId="{2C4DE543-1AB4-4771-9D47-98F68E2CDCF7}" dt="2019-04-04T13:50:52.040" v="181" actId="478"/>
          <ac:picMkLst>
            <pc:docMk/>
            <pc:sldMk cId="3993876302" sldId="407"/>
            <ac:picMk id="13" creationId="{7CD79A4D-9777-4078-A0B5-558B687B7B5B}"/>
          </ac:picMkLst>
        </pc:picChg>
        <pc:picChg chg="del">
          <ac:chgData name="Claire Walker" userId="ea9b7a16-6533-4bfc-968f-2b771b65ab59" providerId="ADAL" clId="{2C4DE543-1AB4-4771-9D47-98F68E2CDCF7}" dt="2019-04-04T13:50:52.040" v="181" actId="478"/>
          <ac:picMkLst>
            <pc:docMk/>
            <pc:sldMk cId="3993876302" sldId="407"/>
            <ac:picMk id="14" creationId="{8264C704-6E25-47AC-9460-F37D372071CE}"/>
          </ac:picMkLst>
        </pc:picChg>
        <pc:picChg chg="del">
          <ac:chgData name="Claire Walker" userId="ea9b7a16-6533-4bfc-968f-2b771b65ab59" providerId="ADAL" clId="{2C4DE543-1AB4-4771-9D47-98F68E2CDCF7}" dt="2019-04-04T13:50:52.040" v="181" actId="478"/>
          <ac:picMkLst>
            <pc:docMk/>
            <pc:sldMk cId="3993876302" sldId="407"/>
            <ac:picMk id="16" creationId="{DBB63747-A561-45B5-93C3-BD08CD3EF22F}"/>
          </ac:picMkLst>
        </pc:picChg>
      </pc:sldChg>
      <pc:sldChg chg="delSp modSp del">
        <pc:chgData name="Claire Walker" userId="ea9b7a16-6533-4bfc-968f-2b771b65ab59" providerId="ADAL" clId="{2C4DE543-1AB4-4771-9D47-98F68E2CDCF7}" dt="2019-04-04T13:56:39.140" v="318" actId="2696"/>
        <pc:sldMkLst>
          <pc:docMk/>
          <pc:sldMk cId="3635725123" sldId="408"/>
        </pc:sldMkLst>
        <pc:spChg chg="mod">
          <ac:chgData name="Claire Walker" userId="ea9b7a16-6533-4bfc-968f-2b771b65ab59" providerId="ADAL" clId="{2C4DE543-1AB4-4771-9D47-98F68E2CDCF7}" dt="2019-04-04T13:56:33.350" v="316" actId="2085"/>
          <ac:spMkLst>
            <pc:docMk/>
            <pc:sldMk cId="3635725123" sldId="408"/>
            <ac:spMk id="19" creationId="{5252A847-DE45-4FA3-A1F8-EEBEB845FF8E}"/>
          </ac:spMkLst>
        </pc:spChg>
        <pc:graphicFrameChg chg="del modGraphic">
          <ac:chgData name="Claire Walker" userId="ea9b7a16-6533-4bfc-968f-2b771b65ab59" providerId="ADAL" clId="{2C4DE543-1AB4-4771-9D47-98F68E2CDCF7}" dt="2019-04-04T13:56:30.044" v="314" actId="478"/>
          <ac:graphicFrameMkLst>
            <pc:docMk/>
            <pc:sldMk cId="3635725123" sldId="408"/>
            <ac:graphicFrameMk id="6" creationId="{C6AB8150-D1F6-4FED-A05A-ABAD0887D17A}"/>
          </ac:graphicFrameMkLst>
        </pc:graphicFrameChg>
        <pc:picChg chg="del">
          <ac:chgData name="Claire Walker" userId="ea9b7a16-6533-4bfc-968f-2b771b65ab59" providerId="ADAL" clId="{2C4DE543-1AB4-4771-9D47-98F68E2CDCF7}" dt="2019-04-04T13:56:30.044" v="314" actId="478"/>
          <ac:picMkLst>
            <pc:docMk/>
            <pc:sldMk cId="3635725123" sldId="408"/>
            <ac:picMk id="12" creationId="{D91D230F-FC0C-4E68-A6B8-E0A9A6D83BF5}"/>
          </ac:picMkLst>
        </pc:picChg>
        <pc:picChg chg="del">
          <ac:chgData name="Claire Walker" userId="ea9b7a16-6533-4bfc-968f-2b771b65ab59" providerId="ADAL" clId="{2C4DE543-1AB4-4771-9D47-98F68E2CDCF7}" dt="2019-04-04T13:56:30.044" v="314" actId="478"/>
          <ac:picMkLst>
            <pc:docMk/>
            <pc:sldMk cId="3635725123" sldId="408"/>
            <ac:picMk id="14" creationId="{F81584D3-2F67-4BDD-A264-ED697F1126EA}"/>
          </ac:picMkLst>
        </pc:picChg>
        <pc:picChg chg="del mod">
          <ac:chgData name="Claire Walker" userId="ea9b7a16-6533-4bfc-968f-2b771b65ab59" providerId="ADAL" clId="{2C4DE543-1AB4-4771-9D47-98F68E2CDCF7}" dt="2019-04-04T13:56:30.044" v="314" actId="478"/>
          <ac:picMkLst>
            <pc:docMk/>
            <pc:sldMk cId="3635725123" sldId="408"/>
            <ac:picMk id="15" creationId="{A2566916-E780-4519-A247-A3410D674454}"/>
          </ac:picMkLst>
        </pc:picChg>
      </pc:sldChg>
      <pc:sldChg chg="delSp modSp del">
        <pc:chgData name="Claire Walker" userId="ea9b7a16-6533-4bfc-968f-2b771b65ab59" providerId="ADAL" clId="{2C4DE543-1AB4-4771-9D47-98F68E2CDCF7}" dt="2019-04-04T13:41:55.259" v="60" actId="2696"/>
        <pc:sldMkLst>
          <pc:docMk/>
          <pc:sldMk cId="3382544409" sldId="409"/>
        </pc:sldMkLst>
        <pc:spChg chg="mod">
          <ac:chgData name="Claire Walker" userId="ea9b7a16-6533-4bfc-968f-2b771b65ab59" providerId="ADAL" clId="{2C4DE543-1AB4-4771-9D47-98F68E2CDCF7}" dt="2019-04-04T13:41:37.777" v="58" actId="2085"/>
          <ac:spMkLst>
            <pc:docMk/>
            <pc:sldMk cId="3382544409" sldId="409"/>
            <ac:spMk id="19" creationId="{5252A847-DE45-4FA3-A1F8-EEBEB845FF8E}"/>
          </ac:spMkLst>
        </pc:spChg>
        <pc:grpChg chg="del">
          <ac:chgData name="Claire Walker" userId="ea9b7a16-6533-4bfc-968f-2b771b65ab59" providerId="ADAL" clId="{2C4DE543-1AB4-4771-9D47-98F68E2CDCF7}" dt="2019-04-04T13:41:31.823" v="56" actId="478"/>
          <ac:grpSpMkLst>
            <pc:docMk/>
            <pc:sldMk cId="3382544409" sldId="409"/>
            <ac:grpSpMk id="4" creationId="{88634A98-0844-4DAF-8A17-1237DEC6EBEB}"/>
          </ac:grpSpMkLst>
        </pc:grpChg>
        <pc:grpChg chg="del">
          <ac:chgData name="Claire Walker" userId="ea9b7a16-6533-4bfc-968f-2b771b65ab59" providerId="ADAL" clId="{2C4DE543-1AB4-4771-9D47-98F68E2CDCF7}" dt="2019-04-04T13:41:31.823" v="56" actId="478"/>
          <ac:grpSpMkLst>
            <pc:docMk/>
            <pc:sldMk cId="3382544409" sldId="409"/>
            <ac:grpSpMk id="38" creationId="{4050E842-6D0B-45EA-8E81-75F672CCFD7D}"/>
          </ac:grpSpMkLst>
        </pc:grpChg>
        <pc:grpChg chg="del">
          <ac:chgData name="Claire Walker" userId="ea9b7a16-6533-4bfc-968f-2b771b65ab59" providerId="ADAL" clId="{2C4DE543-1AB4-4771-9D47-98F68E2CDCF7}" dt="2019-04-04T13:41:31.823" v="56" actId="478"/>
          <ac:grpSpMkLst>
            <pc:docMk/>
            <pc:sldMk cId="3382544409" sldId="409"/>
            <ac:grpSpMk id="41" creationId="{44B0449B-4871-40CA-9001-FFC1A95D217A}"/>
          </ac:grpSpMkLst>
        </pc:grpChg>
        <pc:grpChg chg="del">
          <ac:chgData name="Claire Walker" userId="ea9b7a16-6533-4bfc-968f-2b771b65ab59" providerId="ADAL" clId="{2C4DE543-1AB4-4771-9D47-98F68E2CDCF7}" dt="2019-04-04T13:41:31.823" v="56" actId="478"/>
          <ac:grpSpMkLst>
            <pc:docMk/>
            <pc:sldMk cId="3382544409" sldId="409"/>
            <ac:grpSpMk id="44" creationId="{64CDD494-F325-40F5-8F46-7F51FA6113A5}"/>
          </ac:grpSpMkLst>
        </pc:grpChg>
        <pc:picChg chg="del">
          <ac:chgData name="Claire Walker" userId="ea9b7a16-6533-4bfc-968f-2b771b65ab59" providerId="ADAL" clId="{2C4DE543-1AB4-4771-9D47-98F68E2CDCF7}" dt="2019-04-04T13:41:31.823" v="56" actId="478"/>
          <ac:picMkLst>
            <pc:docMk/>
            <pc:sldMk cId="3382544409" sldId="409"/>
            <ac:picMk id="56" creationId="{5EE803AF-F87A-4ABF-BE8B-497F2EE6A6DC}"/>
          </ac:picMkLst>
        </pc:picChg>
        <pc:picChg chg="del">
          <ac:chgData name="Claire Walker" userId="ea9b7a16-6533-4bfc-968f-2b771b65ab59" providerId="ADAL" clId="{2C4DE543-1AB4-4771-9D47-98F68E2CDCF7}" dt="2019-04-04T13:41:31.823" v="56" actId="478"/>
          <ac:picMkLst>
            <pc:docMk/>
            <pc:sldMk cId="3382544409" sldId="409"/>
            <ac:picMk id="57" creationId="{68CB99EA-B3FA-4DCF-BD34-F2287729C4DD}"/>
          </ac:picMkLst>
        </pc:picChg>
        <pc:picChg chg="del">
          <ac:chgData name="Claire Walker" userId="ea9b7a16-6533-4bfc-968f-2b771b65ab59" providerId="ADAL" clId="{2C4DE543-1AB4-4771-9D47-98F68E2CDCF7}" dt="2019-04-04T13:41:31.823" v="56" actId="478"/>
          <ac:picMkLst>
            <pc:docMk/>
            <pc:sldMk cId="3382544409" sldId="409"/>
            <ac:picMk id="58" creationId="{0DB1B427-F8D7-48C8-8A06-5F4F47E8D14D}"/>
          </ac:picMkLst>
        </pc:picChg>
        <pc:picChg chg="del">
          <ac:chgData name="Claire Walker" userId="ea9b7a16-6533-4bfc-968f-2b771b65ab59" providerId="ADAL" clId="{2C4DE543-1AB4-4771-9D47-98F68E2CDCF7}" dt="2019-04-04T13:41:31.823" v="56" actId="478"/>
          <ac:picMkLst>
            <pc:docMk/>
            <pc:sldMk cId="3382544409" sldId="409"/>
            <ac:picMk id="59" creationId="{99ED82C0-4400-4DC7-B6F8-3335791B2DEA}"/>
          </ac:picMkLst>
        </pc:picChg>
        <pc:picChg chg="del">
          <ac:chgData name="Claire Walker" userId="ea9b7a16-6533-4bfc-968f-2b771b65ab59" providerId="ADAL" clId="{2C4DE543-1AB4-4771-9D47-98F68E2CDCF7}" dt="2019-04-04T13:41:31.823" v="56" actId="478"/>
          <ac:picMkLst>
            <pc:docMk/>
            <pc:sldMk cId="3382544409" sldId="409"/>
            <ac:picMk id="60" creationId="{404EFE46-471D-4A65-85D8-F427CAA44140}"/>
          </ac:picMkLst>
        </pc:picChg>
        <pc:picChg chg="del">
          <ac:chgData name="Claire Walker" userId="ea9b7a16-6533-4bfc-968f-2b771b65ab59" providerId="ADAL" clId="{2C4DE543-1AB4-4771-9D47-98F68E2CDCF7}" dt="2019-04-04T13:41:31.823" v="56" actId="478"/>
          <ac:picMkLst>
            <pc:docMk/>
            <pc:sldMk cId="3382544409" sldId="409"/>
            <ac:picMk id="61" creationId="{E83AFB50-FBE6-49C4-9E4F-C5B0A1E9D0C8}"/>
          </ac:picMkLst>
        </pc:picChg>
        <pc:picChg chg="del">
          <ac:chgData name="Claire Walker" userId="ea9b7a16-6533-4bfc-968f-2b771b65ab59" providerId="ADAL" clId="{2C4DE543-1AB4-4771-9D47-98F68E2CDCF7}" dt="2019-04-04T13:41:31.823" v="56" actId="478"/>
          <ac:picMkLst>
            <pc:docMk/>
            <pc:sldMk cId="3382544409" sldId="409"/>
            <ac:picMk id="62" creationId="{471C8DA7-A60D-4F1D-9764-11FEEA0914D3}"/>
          </ac:picMkLst>
        </pc:picChg>
        <pc:picChg chg="del">
          <ac:chgData name="Claire Walker" userId="ea9b7a16-6533-4bfc-968f-2b771b65ab59" providerId="ADAL" clId="{2C4DE543-1AB4-4771-9D47-98F68E2CDCF7}" dt="2019-04-04T13:41:31.823" v="56" actId="478"/>
          <ac:picMkLst>
            <pc:docMk/>
            <pc:sldMk cId="3382544409" sldId="409"/>
            <ac:picMk id="63" creationId="{C603F026-45BD-437A-9D06-3289F8250040}"/>
          </ac:picMkLst>
        </pc:picChg>
        <pc:picChg chg="del">
          <ac:chgData name="Claire Walker" userId="ea9b7a16-6533-4bfc-968f-2b771b65ab59" providerId="ADAL" clId="{2C4DE543-1AB4-4771-9D47-98F68E2CDCF7}" dt="2019-04-04T13:41:31.823" v="56" actId="478"/>
          <ac:picMkLst>
            <pc:docMk/>
            <pc:sldMk cId="3382544409" sldId="409"/>
            <ac:picMk id="64" creationId="{BC40C65F-83FF-4FB0-8B9F-674DE2C3B9B0}"/>
          </ac:picMkLst>
        </pc:picChg>
        <pc:picChg chg="del">
          <ac:chgData name="Claire Walker" userId="ea9b7a16-6533-4bfc-968f-2b771b65ab59" providerId="ADAL" clId="{2C4DE543-1AB4-4771-9D47-98F68E2CDCF7}" dt="2019-04-04T13:41:31.823" v="56" actId="478"/>
          <ac:picMkLst>
            <pc:docMk/>
            <pc:sldMk cId="3382544409" sldId="409"/>
            <ac:picMk id="65" creationId="{69FECFA2-3D19-4A91-9AF6-32D663C4E264}"/>
          </ac:picMkLst>
        </pc:picChg>
        <pc:picChg chg="del">
          <ac:chgData name="Claire Walker" userId="ea9b7a16-6533-4bfc-968f-2b771b65ab59" providerId="ADAL" clId="{2C4DE543-1AB4-4771-9D47-98F68E2CDCF7}" dt="2019-04-04T13:41:31.823" v="56" actId="478"/>
          <ac:picMkLst>
            <pc:docMk/>
            <pc:sldMk cId="3382544409" sldId="409"/>
            <ac:picMk id="66" creationId="{5D0C0235-15B6-47BE-A55C-92C351F538BD}"/>
          </ac:picMkLst>
        </pc:picChg>
        <pc:picChg chg="del">
          <ac:chgData name="Claire Walker" userId="ea9b7a16-6533-4bfc-968f-2b771b65ab59" providerId="ADAL" clId="{2C4DE543-1AB4-4771-9D47-98F68E2CDCF7}" dt="2019-04-04T13:41:31.823" v="56" actId="478"/>
          <ac:picMkLst>
            <pc:docMk/>
            <pc:sldMk cId="3382544409" sldId="409"/>
            <ac:picMk id="67" creationId="{95640EE2-70DA-4479-9C6E-DCFB6D2E1B98}"/>
          </ac:picMkLst>
        </pc:picChg>
        <pc:picChg chg="del">
          <ac:chgData name="Claire Walker" userId="ea9b7a16-6533-4bfc-968f-2b771b65ab59" providerId="ADAL" clId="{2C4DE543-1AB4-4771-9D47-98F68E2CDCF7}" dt="2019-04-04T13:41:31.823" v="56" actId="478"/>
          <ac:picMkLst>
            <pc:docMk/>
            <pc:sldMk cId="3382544409" sldId="409"/>
            <ac:picMk id="68" creationId="{73545731-DD34-46AF-8875-B228E352DB6B}"/>
          </ac:picMkLst>
        </pc:picChg>
        <pc:picChg chg="del">
          <ac:chgData name="Claire Walker" userId="ea9b7a16-6533-4bfc-968f-2b771b65ab59" providerId="ADAL" clId="{2C4DE543-1AB4-4771-9D47-98F68E2CDCF7}" dt="2019-04-04T13:41:31.823" v="56" actId="478"/>
          <ac:picMkLst>
            <pc:docMk/>
            <pc:sldMk cId="3382544409" sldId="409"/>
            <ac:picMk id="69" creationId="{E3209D99-F8B9-460D-B132-1B0545EE7323}"/>
          </ac:picMkLst>
        </pc:picChg>
        <pc:picChg chg="del">
          <ac:chgData name="Claire Walker" userId="ea9b7a16-6533-4bfc-968f-2b771b65ab59" providerId="ADAL" clId="{2C4DE543-1AB4-4771-9D47-98F68E2CDCF7}" dt="2019-04-04T13:41:31.823" v="56" actId="478"/>
          <ac:picMkLst>
            <pc:docMk/>
            <pc:sldMk cId="3382544409" sldId="409"/>
            <ac:picMk id="70" creationId="{7BA65020-EB21-42DA-A052-9CF951E945C8}"/>
          </ac:picMkLst>
        </pc:picChg>
        <pc:picChg chg="del">
          <ac:chgData name="Claire Walker" userId="ea9b7a16-6533-4bfc-968f-2b771b65ab59" providerId="ADAL" clId="{2C4DE543-1AB4-4771-9D47-98F68E2CDCF7}" dt="2019-04-04T13:41:31.823" v="56" actId="478"/>
          <ac:picMkLst>
            <pc:docMk/>
            <pc:sldMk cId="3382544409" sldId="409"/>
            <ac:picMk id="71" creationId="{D46049A6-9993-4443-8A5C-3CE2F605E80E}"/>
          </ac:picMkLst>
        </pc:picChg>
        <pc:picChg chg="del">
          <ac:chgData name="Claire Walker" userId="ea9b7a16-6533-4bfc-968f-2b771b65ab59" providerId="ADAL" clId="{2C4DE543-1AB4-4771-9D47-98F68E2CDCF7}" dt="2019-04-04T13:41:31.823" v="56" actId="478"/>
          <ac:picMkLst>
            <pc:docMk/>
            <pc:sldMk cId="3382544409" sldId="409"/>
            <ac:picMk id="72" creationId="{E4EAB60A-150F-4F15-B6D7-7CACE702C87C}"/>
          </ac:picMkLst>
        </pc:picChg>
        <pc:picChg chg="del">
          <ac:chgData name="Claire Walker" userId="ea9b7a16-6533-4bfc-968f-2b771b65ab59" providerId="ADAL" clId="{2C4DE543-1AB4-4771-9D47-98F68E2CDCF7}" dt="2019-04-04T13:41:31.823" v="56" actId="478"/>
          <ac:picMkLst>
            <pc:docMk/>
            <pc:sldMk cId="3382544409" sldId="409"/>
            <ac:picMk id="73" creationId="{B2D691C2-948F-4307-83C8-B252467A4A22}"/>
          </ac:picMkLst>
        </pc:picChg>
        <pc:picChg chg="del">
          <ac:chgData name="Claire Walker" userId="ea9b7a16-6533-4bfc-968f-2b771b65ab59" providerId="ADAL" clId="{2C4DE543-1AB4-4771-9D47-98F68E2CDCF7}" dt="2019-04-04T13:41:31.823" v="56" actId="478"/>
          <ac:picMkLst>
            <pc:docMk/>
            <pc:sldMk cId="3382544409" sldId="409"/>
            <ac:picMk id="74" creationId="{44EB2D56-D161-4594-A4A6-428B402F8246}"/>
          </ac:picMkLst>
        </pc:picChg>
      </pc:sldChg>
      <pc:sldChg chg="addSp delSp modSp add mod setBg">
        <pc:chgData name="Claire Walker" userId="ea9b7a16-6533-4bfc-968f-2b771b65ab59" providerId="ADAL" clId="{2C4DE543-1AB4-4771-9D47-98F68E2CDCF7}" dt="2019-04-04T13:40:25.408" v="39" actId="1035"/>
        <pc:sldMkLst>
          <pc:docMk/>
          <pc:sldMk cId="314829663" sldId="410"/>
        </pc:sldMkLst>
        <pc:spChg chg="del mod">
          <ac:chgData name="Claire Walker" userId="ea9b7a16-6533-4bfc-968f-2b771b65ab59" providerId="ADAL" clId="{2C4DE543-1AB4-4771-9D47-98F68E2CDCF7}" dt="2019-04-04T13:39:32.144" v="25" actId="478"/>
          <ac:spMkLst>
            <pc:docMk/>
            <pc:sldMk cId="314829663" sldId="410"/>
            <ac:spMk id="19" creationId="{5252A847-DE45-4FA3-A1F8-EEBEB845FF8E}"/>
          </ac:spMkLst>
        </pc:spChg>
        <pc:spChg chg="add">
          <ac:chgData name="Claire Walker" userId="ea9b7a16-6533-4bfc-968f-2b771b65ab59" providerId="ADAL" clId="{2C4DE543-1AB4-4771-9D47-98F68E2CDCF7}" dt="2019-04-04T13:40:19.219" v="38"/>
          <ac:spMkLst>
            <pc:docMk/>
            <pc:sldMk cId="314829663" sldId="410"/>
            <ac:spMk id="40" creationId="{34CD8681-7F40-404A-B797-2E12FFC795E2}"/>
          </ac:spMkLst>
        </pc:spChg>
        <pc:grpChg chg="ord">
          <ac:chgData name="Claire Walker" userId="ea9b7a16-6533-4bfc-968f-2b771b65ab59" providerId="ADAL" clId="{2C4DE543-1AB4-4771-9D47-98F68E2CDCF7}" dt="2019-04-04T13:39:50.281" v="31" actId="26606"/>
          <ac:grpSpMkLst>
            <pc:docMk/>
            <pc:sldMk cId="314829663" sldId="410"/>
            <ac:grpSpMk id="11" creationId="{FB9B2EC4-4E1F-43E1-9D45-FB673A00C275}"/>
          </ac:grpSpMkLst>
        </pc:grpChg>
        <pc:grpChg chg="del">
          <ac:chgData name="Claire Walker" userId="ea9b7a16-6533-4bfc-968f-2b771b65ab59" providerId="ADAL" clId="{2C4DE543-1AB4-4771-9D47-98F68E2CDCF7}" dt="2019-04-04T13:39:31.429" v="24" actId="478"/>
          <ac:grpSpMkLst>
            <pc:docMk/>
            <pc:sldMk cId="314829663" sldId="410"/>
            <ac:grpSpMk id="37" creationId="{4EDF1586-148D-4DBD-91D9-5D2CF6E3E9DA}"/>
          </ac:grpSpMkLst>
        </pc:grpChg>
        <pc:grpChg chg="del">
          <ac:chgData name="Claire Walker" userId="ea9b7a16-6533-4bfc-968f-2b771b65ab59" providerId="ADAL" clId="{2C4DE543-1AB4-4771-9D47-98F68E2CDCF7}" dt="2019-04-04T13:39:31.429" v="24" actId="478"/>
          <ac:grpSpMkLst>
            <pc:docMk/>
            <pc:sldMk cId="314829663" sldId="410"/>
            <ac:grpSpMk id="49" creationId="{6C152DFC-1337-4A9F-B35B-5619A822C93E}"/>
          </ac:grpSpMkLst>
        </pc:grpChg>
        <pc:grpChg chg="del">
          <ac:chgData name="Claire Walker" userId="ea9b7a16-6533-4bfc-968f-2b771b65ab59" providerId="ADAL" clId="{2C4DE543-1AB4-4771-9D47-98F68E2CDCF7}" dt="2019-04-04T13:39:31.429" v="24" actId="478"/>
          <ac:grpSpMkLst>
            <pc:docMk/>
            <pc:sldMk cId="314829663" sldId="410"/>
            <ac:grpSpMk id="52" creationId="{E501F82F-A07B-411C-B47A-B4C3CE3BF6F1}"/>
          </ac:grpSpMkLst>
        </pc:grpChg>
        <pc:grpChg chg="del">
          <ac:chgData name="Claire Walker" userId="ea9b7a16-6533-4bfc-968f-2b771b65ab59" providerId="ADAL" clId="{2C4DE543-1AB4-4771-9D47-98F68E2CDCF7}" dt="2019-04-04T13:39:31.429" v="24" actId="478"/>
          <ac:grpSpMkLst>
            <pc:docMk/>
            <pc:sldMk cId="314829663" sldId="410"/>
            <ac:grpSpMk id="55" creationId="{E594C14A-B17F-4EEE-8C94-541B571DBFC2}"/>
          </ac:grpSpMkLst>
        </pc:grpChg>
        <pc:picChg chg="add del mod">
          <ac:chgData name="Claire Walker" userId="ea9b7a16-6533-4bfc-968f-2b771b65ab59" providerId="ADAL" clId="{2C4DE543-1AB4-4771-9D47-98F68E2CDCF7}" dt="2019-04-04T13:39:28.248" v="23"/>
          <ac:picMkLst>
            <pc:docMk/>
            <pc:sldMk cId="314829663" sldId="410"/>
            <ac:picMk id="2" creationId="{F8407255-FD27-42C3-A3B9-7B132605E42C}"/>
          </ac:picMkLst>
        </pc:picChg>
        <pc:picChg chg="add del mod">
          <ac:chgData name="Claire Walker" userId="ea9b7a16-6533-4bfc-968f-2b771b65ab59" providerId="ADAL" clId="{2C4DE543-1AB4-4771-9D47-98F68E2CDCF7}" dt="2019-04-04T13:39:27.085" v="22"/>
          <ac:picMkLst>
            <pc:docMk/>
            <pc:sldMk cId="314829663" sldId="410"/>
            <ac:picMk id="38" creationId="{827BE657-9455-454D-8AC4-BA9A06F5DC94}"/>
          </ac:picMkLst>
        </pc:picChg>
        <pc:picChg chg="add mod">
          <ac:chgData name="Claire Walker" userId="ea9b7a16-6533-4bfc-968f-2b771b65ab59" providerId="ADAL" clId="{2C4DE543-1AB4-4771-9D47-98F68E2CDCF7}" dt="2019-04-04T13:40:25.408" v="39" actId="1035"/>
          <ac:picMkLst>
            <pc:docMk/>
            <pc:sldMk cId="314829663" sldId="410"/>
            <ac:picMk id="39" creationId="{A1545333-B684-4186-8D1B-0BD1921D56E1}"/>
          </ac:picMkLst>
        </pc:picChg>
        <pc:picChg chg="del">
          <ac:chgData name="Claire Walker" userId="ea9b7a16-6533-4bfc-968f-2b771b65ab59" providerId="ADAL" clId="{2C4DE543-1AB4-4771-9D47-98F68E2CDCF7}" dt="2019-04-04T13:39:31.429" v="24" actId="478"/>
          <ac:picMkLst>
            <pc:docMk/>
            <pc:sldMk cId="314829663" sldId="410"/>
            <ac:picMk id="77" creationId="{D9D95FC4-654E-4502-81C6-EE9664AF8D3F}"/>
          </ac:picMkLst>
        </pc:picChg>
        <pc:picChg chg="del">
          <ac:chgData name="Claire Walker" userId="ea9b7a16-6533-4bfc-968f-2b771b65ab59" providerId="ADAL" clId="{2C4DE543-1AB4-4771-9D47-98F68E2CDCF7}" dt="2019-04-04T13:39:31.429" v="24" actId="478"/>
          <ac:picMkLst>
            <pc:docMk/>
            <pc:sldMk cId="314829663" sldId="410"/>
            <ac:picMk id="78" creationId="{5135D0FD-4236-4728-BCE8-3EF9A5E10A80}"/>
          </ac:picMkLst>
        </pc:picChg>
        <pc:picChg chg="del">
          <ac:chgData name="Claire Walker" userId="ea9b7a16-6533-4bfc-968f-2b771b65ab59" providerId="ADAL" clId="{2C4DE543-1AB4-4771-9D47-98F68E2CDCF7}" dt="2019-04-04T13:39:31.429" v="24" actId="478"/>
          <ac:picMkLst>
            <pc:docMk/>
            <pc:sldMk cId="314829663" sldId="410"/>
            <ac:picMk id="79" creationId="{C20C6888-C738-4809-98C9-8F050FF09AF2}"/>
          </ac:picMkLst>
        </pc:picChg>
        <pc:picChg chg="del">
          <ac:chgData name="Claire Walker" userId="ea9b7a16-6533-4bfc-968f-2b771b65ab59" providerId="ADAL" clId="{2C4DE543-1AB4-4771-9D47-98F68E2CDCF7}" dt="2019-04-04T13:39:31.429" v="24" actId="478"/>
          <ac:picMkLst>
            <pc:docMk/>
            <pc:sldMk cId="314829663" sldId="410"/>
            <ac:picMk id="80" creationId="{B4F5D56B-F740-4EB7-9C13-A9CD70B08AAC}"/>
          </ac:picMkLst>
        </pc:picChg>
        <pc:picChg chg="del">
          <ac:chgData name="Claire Walker" userId="ea9b7a16-6533-4bfc-968f-2b771b65ab59" providerId="ADAL" clId="{2C4DE543-1AB4-4771-9D47-98F68E2CDCF7}" dt="2019-04-04T13:39:31.429" v="24" actId="478"/>
          <ac:picMkLst>
            <pc:docMk/>
            <pc:sldMk cId="314829663" sldId="410"/>
            <ac:picMk id="81" creationId="{594F5AE4-5901-4607-AD79-77F35C52284A}"/>
          </ac:picMkLst>
        </pc:picChg>
        <pc:picChg chg="del">
          <ac:chgData name="Claire Walker" userId="ea9b7a16-6533-4bfc-968f-2b771b65ab59" providerId="ADAL" clId="{2C4DE543-1AB4-4771-9D47-98F68E2CDCF7}" dt="2019-04-04T13:39:31.429" v="24" actId="478"/>
          <ac:picMkLst>
            <pc:docMk/>
            <pc:sldMk cId="314829663" sldId="410"/>
            <ac:picMk id="82" creationId="{DEF09A6B-889D-4EAC-999D-84CF8D0A16D0}"/>
          </ac:picMkLst>
        </pc:picChg>
        <pc:picChg chg="del">
          <ac:chgData name="Claire Walker" userId="ea9b7a16-6533-4bfc-968f-2b771b65ab59" providerId="ADAL" clId="{2C4DE543-1AB4-4771-9D47-98F68E2CDCF7}" dt="2019-04-04T13:39:31.429" v="24" actId="478"/>
          <ac:picMkLst>
            <pc:docMk/>
            <pc:sldMk cId="314829663" sldId="410"/>
            <ac:picMk id="83" creationId="{A4693166-197C-46A0-A16D-6BC2F9367651}"/>
          </ac:picMkLst>
        </pc:picChg>
        <pc:picChg chg="del">
          <ac:chgData name="Claire Walker" userId="ea9b7a16-6533-4bfc-968f-2b771b65ab59" providerId="ADAL" clId="{2C4DE543-1AB4-4771-9D47-98F68E2CDCF7}" dt="2019-04-04T13:39:31.429" v="24" actId="478"/>
          <ac:picMkLst>
            <pc:docMk/>
            <pc:sldMk cId="314829663" sldId="410"/>
            <ac:picMk id="84" creationId="{43227B05-C2C2-4F5D-8AA4-A0A83A687824}"/>
          </ac:picMkLst>
        </pc:picChg>
        <pc:picChg chg="del">
          <ac:chgData name="Claire Walker" userId="ea9b7a16-6533-4bfc-968f-2b771b65ab59" providerId="ADAL" clId="{2C4DE543-1AB4-4771-9D47-98F68E2CDCF7}" dt="2019-04-04T13:39:31.429" v="24" actId="478"/>
          <ac:picMkLst>
            <pc:docMk/>
            <pc:sldMk cId="314829663" sldId="410"/>
            <ac:picMk id="85" creationId="{7C7E4297-1D21-46A9-A92B-3D9AFDDE3861}"/>
          </ac:picMkLst>
        </pc:picChg>
        <pc:picChg chg="del">
          <ac:chgData name="Claire Walker" userId="ea9b7a16-6533-4bfc-968f-2b771b65ab59" providerId="ADAL" clId="{2C4DE543-1AB4-4771-9D47-98F68E2CDCF7}" dt="2019-04-04T13:39:31.429" v="24" actId="478"/>
          <ac:picMkLst>
            <pc:docMk/>
            <pc:sldMk cId="314829663" sldId="410"/>
            <ac:picMk id="86" creationId="{F47F9312-65CD-45F4-9E75-FBA7C2A9B340}"/>
          </ac:picMkLst>
        </pc:picChg>
        <pc:picChg chg="del">
          <ac:chgData name="Claire Walker" userId="ea9b7a16-6533-4bfc-968f-2b771b65ab59" providerId="ADAL" clId="{2C4DE543-1AB4-4771-9D47-98F68E2CDCF7}" dt="2019-04-04T13:39:31.429" v="24" actId="478"/>
          <ac:picMkLst>
            <pc:docMk/>
            <pc:sldMk cId="314829663" sldId="410"/>
            <ac:picMk id="87" creationId="{787F5419-417A-49ED-BB2F-A5ACAF7DE386}"/>
          </ac:picMkLst>
        </pc:picChg>
        <pc:picChg chg="del">
          <ac:chgData name="Claire Walker" userId="ea9b7a16-6533-4bfc-968f-2b771b65ab59" providerId="ADAL" clId="{2C4DE543-1AB4-4771-9D47-98F68E2CDCF7}" dt="2019-04-04T13:39:31.429" v="24" actId="478"/>
          <ac:picMkLst>
            <pc:docMk/>
            <pc:sldMk cId="314829663" sldId="410"/>
            <ac:picMk id="88" creationId="{4A71EAC4-17A3-4130-B34D-5D21E203D727}"/>
          </ac:picMkLst>
        </pc:picChg>
        <pc:picChg chg="del">
          <ac:chgData name="Claire Walker" userId="ea9b7a16-6533-4bfc-968f-2b771b65ab59" providerId="ADAL" clId="{2C4DE543-1AB4-4771-9D47-98F68E2CDCF7}" dt="2019-04-04T13:39:31.429" v="24" actId="478"/>
          <ac:picMkLst>
            <pc:docMk/>
            <pc:sldMk cId="314829663" sldId="410"/>
            <ac:picMk id="89" creationId="{D494E722-CD76-4FDD-A365-A6F8978FDFF1}"/>
          </ac:picMkLst>
        </pc:picChg>
        <pc:picChg chg="del">
          <ac:chgData name="Claire Walker" userId="ea9b7a16-6533-4bfc-968f-2b771b65ab59" providerId="ADAL" clId="{2C4DE543-1AB4-4771-9D47-98F68E2CDCF7}" dt="2019-04-04T13:39:31.429" v="24" actId="478"/>
          <ac:picMkLst>
            <pc:docMk/>
            <pc:sldMk cId="314829663" sldId="410"/>
            <ac:picMk id="90" creationId="{45764413-A1AF-4FDA-A61B-39150AE13D08}"/>
          </ac:picMkLst>
        </pc:picChg>
        <pc:picChg chg="del">
          <ac:chgData name="Claire Walker" userId="ea9b7a16-6533-4bfc-968f-2b771b65ab59" providerId="ADAL" clId="{2C4DE543-1AB4-4771-9D47-98F68E2CDCF7}" dt="2019-04-04T13:39:31.429" v="24" actId="478"/>
          <ac:picMkLst>
            <pc:docMk/>
            <pc:sldMk cId="314829663" sldId="410"/>
            <ac:picMk id="91" creationId="{E7A512FC-825D-4F01-9EF9-9D3D573C5567}"/>
          </ac:picMkLst>
        </pc:picChg>
        <pc:picChg chg="del">
          <ac:chgData name="Claire Walker" userId="ea9b7a16-6533-4bfc-968f-2b771b65ab59" providerId="ADAL" clId="{2C4DE543-1AB4-4771-9D47-98F68E2CDCF7}" dt="2019-04-04T13:39:31.429" v="24" actId="478"/>
          <ac:picMkLst>
            <pc:docMk/>
            <pc:sldMk cId="314829663" sldId="410"/>
            <ac:picMk id="92" creationId="{5411B84A-1B7C-42C5-9884-C0D5DC8BB5AD}"/>
          </ac:picMkLst>
        </pc:picChg>
        <pc:picChg chg="del">
          <ac:chgData name="Claire Walker" userId="ea9b7a16-6533-4bfc-968f-2b771b65ab59" providerId="ADAL" clId="{2C4DE543-1AB4-4771-9D47-98F68E2CDCF7}" dt="2019-04-04T13:39:33.102" v="26" actId="478"/>
          <ac:picMkLst>
            <pc:docMk/>
            <pc:sldMk cId="314829663" sldId="410"/>
            <ac:picMk id="93" creationId="{BEFF1B15-39E0-4A6E-89BD-E104D0A02403}"/>
          </ac:picMkLst>
        </pc:picChg>
        <pc:picChg chg="del">
          <ac:chgData name="Claire Walker" userId="ea9b7a16-6533-4bfc-968f-2b771b65ab59" providerId="ADAL" clId="{2C4DE543-1AB4-4771-9D47-98F68E2CDCF7}" dt="2019-04-04T13:39:33.593" v="27" actId="478"/>
          <ac:picMkLst>
            <pc:docMk/>
            <pc:sldMk cId="314829663" sldId="410"/>
            <ac:picMk id="94" creationId="{C345D0F9-1514-40BD-9AC3-E5E2F442153C}"/>
          </ac:picMkLst>
        </pc:picChg>
        <pc:picChg chg="del">
          <ac:chgData name="Claire Walker" userId="ea9b7a16-6533-4bfc-968f-2b771b65ab59" providerId="ADAL" clId="{2C4DE543-1AB4-4771-9D47-98F68E2CDCF7}" dt="2019-04-04T13:39:34.129" v="28" actId="478"/>
          <ac:picMkLst>
            <pc:docMk/>
            <pc:sldMk cId="314829663" sldId="410"/>
            <ac:picMk id="95" creationId="{D46B865F-CECC-4C5D-A417-7AE80C022B92}"/>
          </ac:picMkLst>
        </pc:picChg>
      </pc:sldChg>
      <pc:sldChg chg="addSp delSp modSp add">
        <pc:chgData name="Claire Walker" userId="ea9b7a16-6533-4bfc-968f-2b771b65ab59" providerId="ADAL" clId="{2C4DE543-1AB4-4771-9D47-98F68E2CDCF7}" dt="2019-04-04T13:41:42.720" v="59"/>
        <pc:sldMkLst>
          <pc:docMk/>
          <pc:sldMk cId="2472684551" sldId="411"/>
        </pc:sldMkLst>
        <pc:spChg chg="del mod">
          <ac:chgData name="Claire Walker" userId="ea9b7a16-6533-4bfc-968f-2b771b65ab59" providerId="ADAL" clId="{2C4DE543-1AB4-4771-9D47-98F68E2CDCF7}" dt="2019-04-04T13:41:04.763" v="53" actId="478"/>
          <ac:spMkLst>
            <pc:docMk/>
            <pc:sldMk cId="2472684551" sldId="411"/>
            <ac:spMk id="19" creationId="{5252A847-DE45-4FA3-A1F8-EEBEB845FF8E}"/>
          </ac:spMkLst>
        </pc:spChg>
        <pc:spChg chg="add">
          <ac:chgData name="Claire Walker" userId="ea9b7a16-6533-4bfc-968f-2b771b65ab59" providerId="ADAL" clId="{2C4DE543-1AB4-4771-9D47-98F68E2CDCF7}" dt="2019-04-04T13:41:42.720" v="59"/>
          <ac:spMkLst>
            <pc:docMk/>
            <pc:sldMk cId="2472684551" sldId="411"/>
            <ac:spMk id="48" creationId="{2D52ED02-C907-4C9E-ADC7-04F8F96200E2}"/>
          </ac:spMkLst>
        </pc:spChg>
        <pc:grpChg chg="del">
          <ac:chgData name="Claire Walker" userId="ea9b7a16-6533-4bfc-968f-2b771b65ab59" providerId="ADAL" clId="{2C4DE543-1AB4-4771-9D47-98F68E2CDCF7}" dt="2019-04-04T13:41:06.974" v="54" actId="478"/>
          <ac:grpSpMkLst>
            <pc:docMk/>
            <pc:sldMk cId="2472684551" sldId="411"/>
            <ac:grpSpMk id="4" creationId="{88634A98-0844-4DAF-8A17-1237DEC6EBEB}"/>
          </ac:grpSpMkLst>
        </pc:grpChg>
        <pc:grpChg chg="del">
          <ac:chgData name="Claire Walker" userId="ea9b7a16-6533-4bfc-968f-2b771b65ab59" providerId="ADAL" clId="{2C4DE543-1AB4-4771-9D47-98F68E2CDCF7}" dt="2019-04-04T13:41:06.974" v="54" actId="478"/>
          <ac:grpSpMkLst>
            <pc:docMk/>
            <pc:sldMk cId="2472684551" sldId="411"/>
            <ac:grpSpMk id="38" creationId="{4050E842-6D0B-45EA-8E81-75F672CCFD7D}"/>
          </ac:grpSpMkLst>
        </pc:grpChg>
        <pc:grpChg chg="del">
          <ac:chgData name="Claire Walker" userId="ea9b7a16-6533-4bfc-968f-2b771b65ab59" providerId="ADAL" clId="{2C4DE543-1AB4-4771-9D47-98F68E2CDCF7}" dt="2019-04-04T13:41:06.974" v="54" actId="478"/>
          <ac:grpSpMkLst>
            <pc:docMk/>
            <pc:sldMk cId="2472684551" sldId="411"/>
            <ac:grpSpMk id="41" creationId="{44B0449B-4871-40CA-9001-FFC1A95D217A}"/>
          </ac:grpSpMkLst>
        </pc:grpChg>
        <pc:grpChg chg="del">
          <ac:chgData name="Claire Walker" userId="ea9b7a16-6533-4bfc-968f-2b771b65ab59" providerId="ADAL" clId="{2C4DE543-1AB4-4771-9D47-98F68E2CDCF7}" dt="2019-04-04T13:41:06.974" v="54" actId="478"/>
          <ac:grpSpMkLst>
            <pc:docMk/>
            <pc:sldMk cId="2472684551" sldId="411"/>
            <ac:grpSpMk id="44" creationId="{64CDD494-F325-40F5-8F46-7F51FA6113A5}"/>
          </ac:grpSpMkLst>
        </pc:grpChg>
        <pc:picChg chg="add del mod">
          <ac:chgData name="Claire Walker" userId="ea9b7a16-6533-4bfc-968f-2b771b65ab59" providerId="ADAL" clId="{2C4DE543-1AB4-4771-9D47-98F68E2CDCF7}" dt="2019-04-04T13:41:03.027" v="52"/>
          <ac:picMkLst>
            <pc:docMk/>
            <pc:sldMk cId="2472684551" sldId="411"/>
            <ac:picMk id="3" creationId="{74CF4D94-C5BF-45BE-99DD-BF491B841A6A}"/>
          </ac:picMkLst>
        </pc:picChg>
        <pc:picChg chg="add">
          <ac:chgData name="Claire Walker" userId="ea9b7a16-6533-4bfc-968f-2b771b65ab59" providerId="ADAL" clId="{2C4DE543-1AB4-4771-9D47-98F68E2CDCF7}" dt="2019-04-04T13:41:08.273" v="55"/>
          <ac:picMkLst>
            <pc:docMk/>
            <pc:sldMk cId="2472684551" sldId="411"/>
            <ac:picMk id="47" creationId="{136C92E7-041E-4919-A3C9-C4A0F1D07A9D}"/>
          </ac:picMkLst>
        </pc:picChg>
        <pc:picChg chg="del">
          <ac:chgData name="Claire Walker" userId="ea9b7a16-6533-4bfc-968f-2b771b65ab59" providerId="ADAL" clId="{2C4DE543-1AB4-4771-9D47-98F68E2CDCF7}" dt="2019-04-04T13:41:06.974" v="54" actId="478"/>
          <ac:picMkLst>
            <pc:docMk/>
            <pc:sldMk cId="2472684551" sldId="411"/>
            <ac:picMk id="56" creationId="{5EE803AF-F87A-4ABF-BE8B-497F2EE6A6DC}"/>
          </ac:picMkLst>
        </pc:picChg>
        <pc:picChg chg="del">
          <ac:chgData name="Claire Walker" userId="ea9b7a16-6533-4bfc-968f-2b771b65ab59" providerId="ADAL" clId="{2C4DE543-1AB4-4771-9D47-98F68E2CDCF7}" dt="2019-04-04T13:41:06.974" v="54" actId="478"/>
          <ac:picMkLst>
            <pc:docMk/>
            <pc:sldMk cId="2472684551" sldId="411"/>
            <ac:picMk id="57" creationId="{68CB99EA-B3FA-4DCF-BD34-F2287729C4DD}"/>
          </ac:picMkLst>
        </pc:picChg>
        <pc:picChg chg="del">
          <ac:chgData name="Claire Walker" userId="ea9b7a16-6533-4bfc-968f-2b771b65ab59" providerId="ADAL" clId="{2C4DE543-1AB4-4771-9D47-98F68E2CDCF7}" dt="2019-04-04T13:41:06.974" v="54" actId="478"/>
          <ac:picMkLst>
            <pc:docMk/>
            <pc:sldMk cId="2472684551" sldId="411"/>
            <ac:picMk id="58" creationId="{0DB1B427-F8D7-48C8-8A06-5F4F47E8D14D}"/>
          </ac:picMkLst>
        </pc:picChg>
        <pc:picChg chg="del">
          <ac:chgData name="Claire Walker" userId="ea9b7a16-6533-4bfc-968f-2b771b65ab59" providerId="ADAL" clId="{2C4DE543-1AB4-4771-9D47-98F68E2CDCF7}" dt="2019-04-04T13:41:06.974" v="54" actId="478"/>
          <ac:picMkLst>
            <pc:docMk/>
            <pc:sldMk cId="2472684551" sldId="411"/>
            <ac:picMk id="59" creationId="{99ED82C0-4400-4DC7-B6F8-3335791B2DEA}"/>
          </ac:picMkLst>
        </pc:picChg>
        <pc:picChg chg="del">
          <ac:chgData name="Claire Walker" userId="ea9b7a16-6533-4bfc-968f-2b771b65ab59" providerId="ADAL" clId="{2C4DE543-1AB4-4771-9D47-98F68E2CDCF7}" dt="2019-04-04T13:41:06.974" v="54" actId="478"/>
          <ac:picMkLst>
            <pc:docMk/>
            <pc:sldMk cId="2472684551" sldId="411"/>
            <ac:picMk id="60" creationId="{404EFE46-471D-4A65-85D8-F427CAA44140}"/>
          </ac:picMkLst>
        </pc:picChg>
        <pc:picChg chg="del">
          <ac:chgData name="Claire Walker" userId="ea9b7a16-6533-4bfc-968f-2b771b65ab59" providerId="ADAL" clId="{2C4DE543-1AB4-4771-9D47-98F68E2CDCF7}" dt="2019-04-04T13:41:06.974" v="54" actId="478"/>
          <ac:picMkLst>
            <pc:docMk/>
            <pc:sldMk cId="2472684551" sldId="411"/>
            <ac:picMk id="61" creationId="{E83AFB50-FBE6-49C4-9E4F-C5B0A1E9D0C8}"/>
          </ac:picMkLst>
        </pc:picChg>
        <pc:picChg chg="del">
          <ac:chgData name="Claire Walker" userId="ea9b7a16-6533-4bfc-968f-2b771b65ab59" providerId="ADAL" clId="{2C4DE543-1AB4-4771-9D47-98F68E2CDCF7}" dt="2019-04-04T13:41:06.974" v="54" actId="478"/>
          <ac:picMkLst>
            <pc:docMk/>
            <pc:sldMk cId="2472684551" sldId="411"/>
            <ac:picMk id="62" creationId="{471C8DA7-A60D-4F1D-9764-11FEEA0914D3}"/>
          </ac:picMkLst>
        </pc:picChg>
        <pc:picChg chg="del">
          <ac:chgData name="Claire Walker" userId="ea9b7a16-6533-4bfc-968f-2b771b65ab59" providerId="ADAL" clId="{2C4DE543-1AB4-4771-9D47-98F68E2CDCF7}" dt="2019-04-04T13:41:06.974" v="54" actId="478"/>
          <ac:picMkLst>
            <pc:docMk/>
            <pc:sldMk cId="2472684551" sldId="411"/>
            <ac:picMk id="63" creationId="{C603F026-45BD-437A-9D06-3289F8250040}"/>
          </ac:picMkLst>
        </pc:picChg>
        <pc:picChg chg="del">
          <ac:chgData name="Claire Walker" userId="ea9b7a16-6533-4bfc-968f-2b771b65ab59" providerId="ADAL" clId="{2C4DE543-1AB4-4771-9D47-98F68E2CDCF7}" dt="2019-04-04T13:41:06.974" v="54" actId="478"/>
          <ac:picMkLst>
            <pc:docMk/>
            <pc:sldMk cId="2472684551" sldId="411"/>
            <ac:picMk id="64" creationId="{BC40C65F-83FF-4FB0-8B9F-674DE2C3B9B0}"/>
          </ac:picMkLst>
        </pc:picChg>
        <pc:picChg chg="del">
          <ac:chgData name="Claire Walker" userId="ea9b7a16-6533-4bfc-968f-2b771b65ab59" providerId="ADAL" clId="{2C4DE543-1AB4-4771-9D47-98F68E2CDCF7}" dt="2019-04-04T13:41:06.974" v="54" actId="478"/>
          <ac:picMkLst>
            <pc:docMk/>
            <pc:sldMk cId="2472684551" sldId="411"/>
            <ac:picMk id="65" creationId="{69FECFA2-3D19-4A91-9AF6-32D663C4E264}"/>
          </ac:picMkLst>
        </pc:picChg>
        <pc:picChg chg="del">
          <ac:chgData name="Claire Walker" userId="ea9b7a16-6533-4bfc-968f-2b771b65ab59" providerId="ADAL" clId="{2C4DE543-1AB4-4771-9D47-98F68E2CDCF7}" dt="2019-04-04T13:41:06.974" v="54" actId="478"/>
          <ac:picMkLst>
            <pc:docMk/>
            <pc:sldMk cId="2472684551" sldId="411"/>
            <ac:picMk id="66" creationId="{5D0C0235-15B6-47BE-A55C-92C351F538BD}"/>
          </ac:picMkLst>
        </pc:picChg>
        <pc:picChg chg="del">
          <ac:chgData name="Claire Walker" userId="ea9b7a16-6533-4bfc-968f-2b771b65ab59" providerId="ADAL" clId="{2C4DE543-1AB4-4771-9D47-98F68E2CDCF7}" dt="2019-04-04T13:41:06.974" v="54" actId="478"/>
          <ac:picMkLst>
            <pc:docMk/>
            <pc:sldMk cId="2472684551" sldId="411"/>
            <ac:picMk id="67" creationId="{95640EE2-70DA-4479-9C6E-DCFB6D2E1B98}"/>
          </ac:picMkLst>
        </pc:picChg>
        <pc:picChg chg="del">
          <ac:chgData name="Claire Walker" userId="ea9b7a16-6533-4bfc-968f-2b771b65ab59" providerId="ADAL" clId="{2C4DE543-1AB4-4771-9D47-98F68E2CDCF7}" dt="2019-04-04T13:41:06.974" v="54" actId="478"/>
          <ac:picMkLst>
            <pc:docMk/>
            <pc:sldMk cId="2472684551" sldId="411"/>
            <ac:picMk id="68" creationId="{73545731-DD34-46AF-8875-B228E352DB6B}"/>
          </ac:picMkLst>
        </pc:picChg>
        <pc:picChg chg="del">
          <ac:chgData name="Claire Walker" userId="ea9b7a16-6533-4bfc-968f-2b771b65ab59" providerId="ADAL" clId="{2C4DE543-1AB4-4771-9D47-98F68E2CDCF7}" dt="2019-04-04T13:41:06.974" v="54" actId="478"/>
          <ac:picMkLst>
            <pc:docMk/>
            <pc:sldMk cId="2472684551" sldId="411"/>
            <ac:picMk id="69" creationId="{E3209D99-F8B9-460D-B132-1B0545EE7323}"/>
          </ac:picMkLst>
        </pc:picChg>
        <pc:picChg chg="del">
          <ac:chgData name="Claire Walker" userId="ea9b7a16-6533-4bfc-968f-2b771b65ab59" providerId="ADAL" clId="{2C4DE543-1AB4-4771-9D47-98F68E2CDCF7}" dt="2019-04-04T13:41:06.974" v="54" actId="478"/>
          <ac:picMkLst>
            <pc:docMk/>
            <pc:sldMk cId="2472684551" sldId="411"/>
            <ac:picMk id="70" creationId="{7BA65020-EB21-42DA-A052-9CF951E945C8}"/>
          </ac:picMkLst>
        </pc:picChg>
        <pc:picChg chg="del">
          <ac:chgData name="Claire Walker" userId="ea9b7a16-6533-4bfc-968f-2b771b65ab59" providerId="ADAL" clId="{2C4DE543-1AB4-4771-9D47-98F68E2CDCF7}" dt="2019-04-04T13:41:06.974" v="54" actId="478"/>
          <ac:picMkLst>
            <pc:docMk/>
            <pc:sldMk cId="2472684551" sldId="411"/>
            <ac:picMk id="71" creationId="{D46049A6-9993-4443-8A5C-3CE2F605E80E}"/>
          </ac:picMkLst>
        </pc:picChg>
        <pc:picChg chg="del">
          <ac:chgData name="Claire Walker" userId="ea9b7a16-6533-4bfc-968f-2b771b65ab59" providerId="ADAL" clId="{2C4DE543-1AB4-4771-9D47-98F68E2CDCF7}" dt="2019-04-04T13:41:06.974" v="54" actId="478"/>
          <ac:picMkLst>
            <pc:docMk/>
            <pc:sldMk cId="2472684551" sldId="411"/>
            <ac:picMk id="72" creationId="{E4EAB60A-150F-4F15-B6D7-7CACE702C87C}"/>
          </ac:picMkLst>
        </pc:picChg>
        <pc:picChg chg="del">
          <ac:chgData name="Claire Walker" userId="ea9b7a16-6533-4bfc-968f-2b771b65ab59" providerId="ADAL" clId="{2C4DE543-1AB4-4771-9D47-98F68E2CDCF7}" dt="2019-04-04T13:41:06.974" v="54" actId="478"/>
          <ac:picMkLst>
            <pc:docMk/>
            <pc:sldMk cId="2472684551" sldId="411"/>
            <ac:picMk id="73" creationId="{B2D691C2-948F-4307-83C8-B252467A4A22}"/>
          </ac:picMkLst>
        </pc:picChg>
        <pc:picChg chg="del">
          <ac:chgData name="Claire Walker" userId="ea9b7a16-6533-4bfc-968f-2b771b65ab59" providerId="ADAL" clId="{2C4DE543-1AB4-4771-9D47-98F68E2CDCF7}" dt="2019-04-04T13:41:06.974" v="54" actId="478"/>
          <ac:picMkLst>
            <pc:docMk/>
            <pc:sldMk cId="2472684551" sldId="411"/>
            <ac:picMk id="74" creationId="{44EB2D56-D161-4594-A4A6-428B402F8246}"/>
          </ac:picMkLst>
        </pc:picChg>
      </pc:sldChg>
      <pc:sldChg chg="add">
        <pc:chgData name="Claire Walker" userId="ea9b7a16-6533-4bfc-968f-2b771b65ab59" providerId="ADAL" clId="{2C4DE543-1AB4-4771-9D47-98F68E2CDCF7}" dt="2019-04-04T13:43:16.476" v="85"/>
        <pc:sldMkLst>
          <pc:docMk/>
          <pc:sldMk cId="1101495247" sldId="412"/>
        </pc:sldMkLst>
      </pc:sldChg>
      <pc:sldChg chg="addSp delSp modSp add">
        <pc:chgData name="Claire Walker" userId="ea9b7a16-6533-4bfc-968f-2b771b65ab59" providerId="ADAL" clId="{2C4DE543-1AB4-4771-9D47-98F68E2CDCF7}" dt="2019-04-04T13:47:13.076" v="109"/>
        <pc:sldMkLst>
          <pc:docMk/>
          <pc:sldMk cId="1273052168" sldId="413"/>
        </pc:sldMkLst>
        <pc:spChg chg="add">
          <ac:chgData name="Claire Walker" userId="ea9b7a16-6533-4bfc-968f-2b771b65ab59" providerId="ADAL" clId="{2C4DE543-1AB4-4771-9D47-98F68E2CDCF7}" dt="2019-04-04T13:47:07.411" v="108"/>
          <ac:spMkLst>
            <pc:docMk/>
            <pc:sldMk cId="1273052168" sldId="413"/>
            <ac:spMk id="16" creationId="{B7BE27B2-81B6-4479-BD54-D77F63FBAECC}"/>
          </ac:spMkLst>
        </pc:spChg>
        <pc:spChg chg="del mod">
          <ac:chgData name="Claire Walker" userId="ea9b7a16-6533-4bfc-968f-2b771b65ab59" providerId="ADAL" clId="{2C4DE543-1AB4-4771-9D47-98F68E2CDCF7}" dt="2019-04-04T13:46:45.915" v="103" actId="478"/>
          <ac:spMkLst>
            <pc:docMk/>
            <pc:sldMk cId="1273052168" sldId="413"/>
            <ac:spMk id="19" creationId="{5252A847-DE45-4FA3-A1F8-EEBEB845FF8E}"/>
          </ac:spMkLst>
        </pc:spChg>
        <pc:graphicFrameChg chg="del mod">
          <ac:chgData name="Claire Walker" userId="ea9b7a16-6533-4bfc-968f-2b771b65ab59" providerId="ADAL" clId="{2C4DE543-1AB4-4771-9D47-98F68E2CDCF7}" dt="2019-04-04T13:44:30.757" v="90" actId="478"/>
          <ac:graphicFrameMkLst>
            <pc:docMk/>
            <pc:sldMk cId="1273052168" sldId="413"/>
            <ac:graphicFrameMk id="7" creationId="{A14E1459-7C6B-465D-85F2-DEDB51A6A801}"/>
          </ac:graphicFrameMkLst>
        </pc:graphicFrameChg>
        <pc:graphicFrameChg chg="add">
          <ac:chgData name="Claire Walker" userId="ea9b7a16-6533-4bfc-968f-2b771b65ab59" providerId="ADAL" clId="{2C4DE543-1AB4-4771-9D47-98F68E2CDCF7}" dt="2019-04-04T13:47:13.076" v="109"/>
          <ac:graphicFrameMkLst>
            <pc:docMk/>
            <pc:sldMk cId="1273052168" sldId="413"/>
            <ac:graphicFrameMk id="17" creationId="{D3C7068D-ADA8-4A22-9D2E-199F93EF6579}"/>
          </ac:graphicFrameMkLst>
        </pc:graphicFrameChg>
        <pc:picChg chg="add del mod">
          <ac:chgData name="Claire Walker" userId="ea9b7a16-6533-4bfc-968f-2b771b65ab59" providerId="ADAL" clId="{2C4DE543-1AB4-4771-9D47-98F68E2CDCF7}" dt="2019-04-04T13:46:41.043" v="102"/>
          <ac:picMkLst>
            <pc:docMk/>
            <pc:sldMk cId="1273052168" sldId="413"/>
            <ac:picMk id="2" creationId="{F064AA55-820E-4F0C-8231-EB64257EBB7A}"/>
          </ac:picMkLst>
        </pc:picChg>
        <pc:picChg chg="del">
          <ac:chgData name="Claire Walker" userId="ea9b7a16-6533-4bfc-968f-2b771b65ab59" providerId="ADAL" clId="{2C4DE543-1AB4-4771-9D47-98F68E2CDCF7}" dt="2019-04-04T13:46:45.915" v="103" actId="478"/>
          <ac:picMkLst>
            <pc:docMk/>
            <pc:sldMk cId="1273052168" sldId="413"/>
            <ac:picMk id="8" creationId="{B745D535-DA7C-4B80-8D6B-C7AF9F43A028}"/>
          </ac:picMkLst>
        </pc:picChg>
        <pc:picChg chg="del">
          <ac:chgData name="Claire Walker" userId="ea9b7a16-6533-4bfc-968f-2b771b65ab59" providerId="ADAL" clId="{2C4DE543-1AB4-4771-9D47-98F68E2CDCF7}" dt="2019-04-04T13:46:45.915" v="103" actId="478"/>
          <ac:picMkLst>
            <pc:docMk/>
            <pc:sldMk cId="1273052168" sldId="413"/>
            <ac:picMk id="12" creationId="{A66E50CC-DD4F-442A-92AB-4B19378222E2}"/>
          </ac:picMkLst>
        </pc:picChg>
        <pc:picChg chg="del">
          <ac:chgData name="Claire Walker" userId="ea9b7a16-6533-4bfc-968f-2b771b65ab59" providerId="ADAL" clId="{2C4DE543-1AB4-4771-9D47-98F68E2CDCF7}" dt="2019-04-04T13:46:45.915" v="103" actId="478"/>
          <ac:picMkLst>
            <pc:docMk/>
            <pc:sldMk cId="1273052168" sldId="413"/>
            <ac:picMk id="13" creationId="{FEE0D5FB-ECB0-4760-8C2E-616C16659637}"/>
          </ac:picMkLst>
        </pc:picChg>
        <pc:picChg chg="del">
          <ac:chgData name="Claire Walker" userId="ea9b7a16-6533-4bfc-968f-2b771b65ab59" providerId="ADAL" clId="{2C4DE543-1AB4-4771-9D47-98F68E2CDCF7}" dt="2019-04-04T13:46:45.915" v="103" actId="478"/>
          <ac:picMkLst>
            <pc:docMk/>
            <pc:sldMk cId="1273052168" sldId="413"/>
            <ac:picMk id="14" creationId="{A0F4D3B4-0A0A-49A0-B074-1412E7381460}"/>
          </ac:picMkLst>
        </pc:picChg>
        <pc:picChg chg="add">
          <ac:chgData name="Claire Walker" userId="ea9b7a16-6533-4bfc-968f-2b771b65ab59" providerId="ADAL" clId="{2C4DE543-1AB4-4771-9D47-98F68E2CDCF7}" dt="2019-04-04T13:46:48.473" v="104"/>
          <ac:picMkLst>
            <pc:docMk/>
            <pc:sldMk cId="1273052168" sldId="413"/>
            <ac:picMk id="15" creationId="{64C8A4D2-C806-4ED9-A36E-B845895D664C}"/>
          </ac:picMkLst>
        </pc:picChg>
      </pc:sldChg>
      <pc:sldChg chg="delSp modSp add del">
        <pc:chgData name="Claire Walker" userId="ea9b7a16-6533-4bfc-968f-2b771b65ab59" providerId="ADAL" clId="{2C4DE543-1AB4-4771-9D47-98F68E2CDCF7}" dt="2019-04-04T13:49:54.662" v="160" actId="2696"/>
        <pc:sldMkLst>
          <pc:docMk/>
          <pc:sldMk cId="1415482679" sldId="414"/>
        </pc:sldMkLst>
        <pc:spChg chg="mod">
          <ac:chgData name="Claire Walker" userId="ea9b7a16-6533-4bfc-968f-2b771b65ab59" providerId="ADAL" clId="{2C4DE543-1AB4-4771-9D47-98F68E2CDCF7}" dt="2019-04-04T13:49:46.007" v="157" actId="2085"/>
          <ac:spMkLst>
            <pc:docMk/>
            <pc:sldMk cId="1415482679" sldId="414"/>
            <ac:spMk id="19" creationId="{5252A847-DE45-4FA3-A1F8-EEBEB845FF8E}"/>
          </ac:spMkLst>
        </pc:spChg>
        <pc:picChg chg="del">
          <ac:chgData name="Claire Walker" userId="ea9b7a16-6533-4bfc-968f-2b771b65ab59" providerId="ADAL" clId="{2C4DE543-1AB4-4771-9D47-98F68E2CDCF7}" dt="2019-04-04T13:49:42.658" v="155" actId="478"/>
          <ac:picMkLst>
            <pc:docMk/>
            <pc:sldMk cId="1415482679" sldId="414"/>
            <ac:picMk id="3" creationId="{999D3342-6FD2-4E93-92CE-D456934B42FA}"/>
          </ac:picMkLst>
        </pc:picChg>
        <pc:picChg chg="del">
          <ac:chgData name="Claire Walker" userId="ea9b7a16-6533-4bfc-968f-2b771b65ab59" providerId="ADAL" clId="{2C4DE543-1AB4-4771-9D47-98F68E2CDCF7}" dt="2019-04-04T13:49:42.658" v="155" actId="478"/>
          <ac:picMkLst>
            <pc:docMk/>
            <pc:sldMk cId="1415482679" sldId="414"/>
            <ac:picMk id="13" creationId="{7CD79A4D-9777-4078-A0B5-558B687B7B5B}"/>
          </ac:picMkLst>
        </pc:picChg>
        <pc:picChg chg="del">
          <ac:chgData name="Claire Walker" userId="ea9b7a16-6533-4bfc-968f-2b771b65ab59" providerId="ADAL" clId="{2C4DE543-1AB4-4771-9D47-98F68E2CDCF7}" dt="2019-04-04T13:49:42.658" v="155" actId="478"/>
          <ac:picMkLst>
            <pc:docMk/>
            <pc:sldMk cId="1415482679" sldId="414"/>
            <ac:picMk id="14" creationId="{8264C704-6E25-47AC-9460-F37D372071CE}"/>
          </ac:picMkLst>
        </pc:picChg>
        <pc:picChg chg="del">
          <ac:chgData name="Claire Walker" userId="ea9b7a16-6533-4bfc-968f-2b771b65ab59" providerId="ADAL" clId="{2C4DE543-1AB4-4771-9D47-98F68E2CDCF7}" dt="2019-04-04T13:49:42.658" v="155" actId="478"/>
          <ac:picMkLst>
            <pc:docMk/>
            <pc:sldMk cId="1415482679" sldId="414"/>
            <ac:picMk id="16" creationId="{DBB63747-A561-45B5-93C3-BD08CD3EF22F}"/>
          </ac:picMkLst>
        </pc:picChg>
      </pc:sldChg>
      <pc:sldChg chg="delSp modSp add del">
        <pc:chgData name="Claire Walker" userId="ea9b7a16-6533-4bfc-968f-2b771b65ab59" providerId="ADAL" clId="{2C4DE543-1AB4-4771-9D47-98F68E2CDCF7}" dt="2019-04-04T13:48:43.686" v="134" actId="2696"/>
        <pc:sldMkLst>
          <pc:docMk/>
          <pc:sldMk cId="1863728578" sldId="414"/>
        </pc:sldMkLst>
        <pc:spChg chg="mod">
          <ac:chgData name="Claire Walker" userId="ea9b7a16-6533-4bfc-968f-2b771b65ab59" providerId="ADAL" clId="{2C4DE543-1AB4-4771-9D47-98F68E2CDCF7}" dt="2019-04-04T13:48:30.856" v="131" actId="2085"/>
          <ac:spMkLst>
            <pc:docMk/>
            <pc:sldMk cId="1863728578" sldId="414"/>
            <ac:spMk id="19" creationId="{5252A847-DE45-4FA3-A1F8-EEBEB845FF8E}"/>
          </ac:spMkLst>
        </pc:spChg>
        <pc:picChg chg="del">
          <ac:chgData name="Claire Walker" userId="ea9b7a16-6533-4bfc-968f-2b771b65ab59" providerId="ADAL" clId="{2C4DE543-1AB4-4771-9D47-98F68E2CDCF7}" dt="2019-04-04T13:48:25.454" v="129" actId="478"/>
          <ac:picMkLst>
            <pc:docMk/>
            <pc:sldMk cId="1863728578" sldId="414"/>
            <ac:picMk id="8" creationId="{B745D535-DA7C-4B80-8D6B-C7AF9F43A028}"/>
          </ac:picMkLst>
        </pc:picChg>
        <pc:picChg chg="del">
          <ac:chgData name="Claire Walker" userId="ea9b7a16-6533-4bfc-968f-2b771b65ab59" providerId="ADAL" clId="{2C4DE543-1AB4-4771-9D47-98F68E2CDCF7}" dt="2019-04-04T13:48:25.454" v="129" actId="478"/>
          <ac:picMkLst>
            <pc:docMk/>
            <pc:sldMk cId="1863728578" sldId="414"/>
            <ac:picMk id="12" creationId="{A66E50CC-DD4F-442A-92AB-4B19378222E2}"/>
          </ac:picMkLst>
        </pc:picChg>
        <pc:picChg chg="del">
          <ac:chgData name="Claire Walker" userId="ea9b7a16-6533-4bfc-968f-2b771b65ab59" providerId="ADAL" clId="{2C4DE543-1AB4-4771-9D47-98F68E2CDCF7}" dt="2019-04-04T13:48:25.454" v="129" actId="478"/>
          <ac:picMkLst>
            <pc:docMk/>
            <pc:sldMk cId="1863728578" sldId="414"/>
            <ac:picMk id="13" creationId="{FEE0D5FB-ECB0-4760-8C2E-616C16659637}"/>
          </ac:picMkLst>
        </pc:picChg>
        <pc:picChg chg="del">
          <ac:chgData name="Claire Walker" userId="ea9b7a16-6533-4bfc-968f-2b771b65ab59" providerId="ADAL" clId="{2C4DE543-1AB4-4771-9D47-98F68E2CDCF7}" dt="2019-04-04T13:48:25.454" v="129" actId="478"/>
          <ac:picMkLst>
            <pc:docMk/>
            <pc:sldMk cId="1863728578" sldId="414"/>
            <ac:picMk id="14" creationId="{A0F4D3B4-0A0A-49A0-B074-1412E7381460}"/>
          </ac:picMkLst>
        </pc:picChg>
      </pc:sldChg>
      <pc:sldChg chg="addSp delSp modSp add">
        <pc:chgData name="Claire Walker" userId="ea9b7a16-6533-4bfc-968f-2b771b65ab59" providerId="ADAL" clId="{2C4DE543-1AB4-4771-9D47-98F68E2CDCF7}" dt="2019-04-04T13:51:13.372" v="187"/>
        <pc:sldMkLst>
          <pc:docMk/>
          <pc:sldMk cId="3743046590" sldId="414"/>
        </pc:sldMkLst>
        <pc:spChg chg="add del">
          <ac:chgData name="Claire Walker" userId="ea9b7a16-6533-4bfc-968f-2b771b65ab59" providerId="ADAL" clId="{2C4DE543-1AB4-4771-9D47-98F68E2CDCF7}" dt="2019-04-04T13:51:01.563" v="183"/>
          <ac:spMkLst>
            <pc:docMk/>
            <pc:sldMk cId="3743046590" sldId="414"/>
            <ac:spMk id="4" creationId="{B903F32C-9D60-4CE7-BB02-8D1DE37D89D6}"/>
          </ac:spMkLst>
        </pc:spChg>
        <pc:spChg chg="add">
          <ac:chgData name="Claire Walker" userId="ea9b7a16-6533-4bfc-968f-2b771b65ab59" providerId="ADAL" clId="{2C4DE543-1AB4-4771-9D47-98F68E2CDCF7}" dt="2019-04-04T13:51:09.721" v="186"/>
          <ac:spMkLst>
            <pc:docMk/>
            <pc:sldMk cId="3743046590" sldId="414"/>
            <ac:spMk id="17" creationId="{EB144F9E-19DF-40AC-9CF4-F0560423C7A1}"/>
          </ac:spMkLst>
        </pc:spChg>
        <pc:spChg chg="del mod">
          <ac:chgData name="Claire Walker" userId="ea9b7a16-6533-4bfc-968f-2b771b65ab59" providerId="ADAL" clId="{2C4DE543-1AB4-4771-9D47-98F68E2CDCF7}" dt="2019-04-04T13:50:46.374" v="179" actId="478"/>
          <ac:spMkLst>
            <pc:docMk/>
            <pc:sldMk cId="3743046590" sldId="414"/>
            <ac:spMk id="19" creationId="{5252A847-DE45-4FA3-A1F8-EEBEB845FF8E}"/>
          </ac:spMkLst>
        </pc:spChg>
        <pc:graphicFrameChg chg="del">
          <ac:chgData name="Claire Walker" userId="ea9b7a16-6533-4bfc-968f-2b771b65ab59" providerId="ADAL" clId="{2C4DE543-1AB4-4771-9D47-98F68E2CDCF7}" dt="2019-04-04T13:50:27.153" v="167" actId="478"/>
          <ac:graphicFrameMkLst>
            <pc:docMk/>
            <pc:sldMk cId="3743046590" sldId="414"/>
            <ac:graphicFrameMk id="15" creationId="{6EBE129C-983A-4142-B975-88C868A2FB0B}"/>
          </ac:graphicFrameMkLst>
        </pc:graphicFrameChg>
        <pc:graphicFrameChg chg="add">
          <ac:chgData name="Claire Walker" userId="ea9b7a16-6533-4bfc-968f-2b771b65ab59" providerId="ADAL" clId="{2C4DE543-1AB4-4771-9D47-98F68E2CDCF7}" dt="2019-04-04T13:51:13.372" v="187"/>
          <ac:graphicFrameMkLst>
            <pc:docMk/>
            <pc:sldMk cId="3743046590" sldId="414"/>
            <ac:graphicFrameMk id="18" creationId="{696D6B95-5C84-4FD6-B9F1-C361EDB260A1}"/>
          </ac:graphicFrameMkLst>
        </pc:graphicFrameChg>
        <pc:picChg chg="add del mod">
          <ac:chgData name="Claire Walker" userId="ea9b7a16-6533-4bfc-968f-2b771b65ab59" providerId="ADAL" clId="{2C4DE543-1AB4-4771-9D47-98F68E2CDCF7}" dt="2019-04-04T13:50:43.188" v="178"/>
          <ac:picMkLst>
            <pc:docMk/>
            <pc:sldMk cId="3743046590" sldId="414"/>
            <ac:picMk id="2" creationId="{408170E1-D1CC-4C5B-AD15-E56D368FBAE9}"/>
          </ac:picMkLst>
        </pc:picChg>
        <pc:picChg chg="add del">
          <ac:chgData name="Claire Walker" userId="ea9b7a16-6533-4bfc-968f-2b771b65ab59" providerId="ADAL" clId="{2C4DE543-1AB4-4771-9D47-98F68E2CDCF7}" dt="2019-04-04T13:50:46.374" v="179" actId="478"/>
          <ac:picMkLst>
            <pc:docMk/>
            <pc:sldMk cId="3743046590" sldId="414"/>
            <ac:picMk id="3" creationId="{999D3342-6FD2-4E93-92CE-D456934B42FA}"/>
          </ac:picMkLst>
        </pc:picChg>
        <pc:picChg chg="add">
          <ac:chgData name="Claire Walker" userId="ea9b7a16-6533-4bfc-968f-2b771b65ab59" providerId="ADAL" clId="{2C4DE543-1AB4-4771-9D47-98F68E2CDCF7}" dt="2019-04-04T13:50:47.279" v="180"/>
          <ac:picMkLst>
            <pc:docMk/>
            <pc:sldMk cId="3743046590" sldId="414"/>
            <ac:picMk id="12" creationId="{4C6CB9C7-D10C-4806-9B47-696629BDF85F}"/>
          </ac:picMkLst>
        </pc:picChg>
        <pc:picChg chg="add del">
          <ac:chgData name="Claire Walker" userId="ea9b7a16-6533-4bfc-968f-2b771b65ab59" providerId="ADAL" clId="{2C4DE543-1AB4-4771-9D47-98F68E2CDCF7}" dt="2019-04-04T13:50:46.374" v="179" actId="478"/>
          <ac:picMkLst>
            <pc:docMk/>
            <pc:sldMk cId="3743046590" sldId="414"/>
            <ac:picMk id="13" creationId="{7CD79A4D-9777-4078-A0B5-558B687B7B5B}"/>
          </ac:picMkLst>
        </pc:picChg>
        <pc:picChg chg="add del">
          <ac:chgData name="Claire Walker" userId="ea9b7a16-6533-4bfc-968f-2b771b65ab59" providerId="ADAL" clId="{2C4DE543-1AB4-4771-9D47-98F68E2CDCF7}" dt="2019-04-04T13:50:46.374" v="179" actId="478"/>
          <ac:picMkLst>
            <pc:docMk/>
            <pc:sldMk cId="3743046590" sldId="414"/>
            <ac:picMk id="14" creationId="{8264C704-6E25-47AC-9460-F37D372071CE}"/>
          </ac:picMkLst>
        </pc:picChg>
        <pc:picChg chg="add del">
          <ac:chgData name="Claire Walker" userId="ea9b7a16-6533-4bfc-968f-2b771b65ab59" providerId="ADAL" clId="{2C4DE543-1AB4-4771-9D47-98F68E2CDCF7}" dt="2019-04-04T13:50:46.374" v="179" actId="478"/>
          <ac:picMkLst>
            <pc:docMk/>
            <pc:sldMk cId="3743046590" sldId="414"/>
            <ac:picMk id="16" creationId="{DBB63747-A561-45B5-93C3-BD08CD3EF22F}"/>
          </ac:picMkLst>
        </pc:picChg>
      </pc:sldChg>
      <pc:sldChg chg="addSp delSp modSp add">
        <pc:chgData name="Claire Walker" userId="ea9b7a16-6533-4bfc-968f-2b771b65ab59" providerId="ADAL" clId="{2C4DE543-1AB4-4771-9D47-98F68E2CDCF7}" dt="2019-04-04T13:52:30.294" v="235"/>
        <pc:sldMkLst>
          <pc:docMk/>
          <pc:sldMk cId="1144865214" sldId="415"/>
        </pc:sldMkLst>
        <pc:spChg chg="add del">
          <ac:chgData name="Claire Walker" userId="ea9b7a16-6533-4bfc-968f-2b771b65ab59" providerId="ADAL" clId="{2C4DE543-1AB4-4771-9D47-98F68E2CDCF7}" dt="2019-04-04T13:52:26.066" v="234"/>
          <ac:spMkLst>
            <pc:docMk/>
            <pc:sldMk cId="1144865214" sldId="415"/>
            <ac:spMk id="4" creationId="{D9698C18-CBA9-4859-B7F9-FC2ED3FF1F58}"/>
          </ac:spMkLst>
        </pc:spChg>
        <pc:spChg chg="add del mod">
          <ac:chgData name="Claire Walker" userId="ea9b7a16-6533-4bfc-968f-2b771b65ab59" providerId="ADAL" clId="{2C4DE543-1AB4-4771-9D47-98F68E2CDCF7}" dt="2019-04-04T13:52:09.119" v="228" actId="478"/>
          <ac:spMkLst>
            <pc:docMk/>
            <pc:sldMk cId="1144865214" sldId="415"/>
            <ac:spMk id="7" creationId="{803D0431-3453-4ED5-8742-93959955380D}"/>
          </ac:spMkLst>
        </pc:spChg>
        <pc:spChg chg="add">
          <ac:chgData name="Claire Walker" userId="ea9b7a16-6533-4bfc-968f-2b771b65ab59" providerId="ADAL" clId="{2C4DE543-1AB4-4771-9D47-98F68E2CDCF7}" dt="2019-04-04T13:52:30.294" v="235"/>
          <ac:spMkLst>
            <pc:docMk/>
            <pc:sldMk cId="1144865214" sldId="415"/>
            <ac:spMk id="14" creationId="{0A55604F-60EF-422B-AEC6-A8C0A232DBB7}"/>
          </ac:spMkLst>
        </pc:spChg>
        <pc:spChg chg="add del mod">
          <ac:chgData name="Claire Walker" userId="ea9b7a16-6533-4bfc-968f-2b771b65ab59" providerId="ADAL" clId="{2C4DE543-1AB4-4771-9D47-98F68E2CDCF7}" dt="2019-04-04T13:52:06.963" v="225" actId="478"/>
          <ac:spMkLst>
            <pc:docMk/>
            <pc:sldMk cId="1144865214" sldId="415"/>
            <ac:spMk id="19" creationId="{5252A847-DE45-4FA3-A1F8-EEBEB845FF8E}"/>
          </ac:spMkLst>
        </pc:spChg>
        <pc:grpChg chg="add del">
          <ac:chgData name="Claire Walker" userId="ea9b7a16-6533-4bfc-968f-2b771b65ab59" providerId="ADAL" clId="{2C4DE543-1AB4-4771-9D47-98F68E2CDCF7}" dt="2019-04-04T13:52:07.474" v="226" actId="478"/>
          <ac:grpSpMkLst>
            <pc:docMk/>
            <pc:sldMk cId="1144865214" sldId="415"/>
            <ac:grpSpMk id="2" creationId="{35C4BDDB-5051-46FE-A69B-9698CEEC63ED}"/>
          </ac:grpSpMkLst>
        </pc:grpChg>
        <pc:picChg chg="add del mod">
          <ac:chgData name="Claire Walker" userId="ea9b7a16-6533-4bfc-968f-2b771b65ab59" providerId="ADAL" clId="{2C4DE543-1AB4-4771-9D47-98F68E2CDCF7}" dt="2019-04-04T13:52:03.638" v="224"/>
          <ac:picMkLst>
            <pc:docMk/>
            <pc:sldMk cId="1144865214" sldId="415"/>
            <ac:picMk id="3" creationId="{F1E36A26-EC46-46FF-ADD2-0E46E6FFFA0C}"/>
          </ac:picMkLst>
        </pc:picChg>
        <pc:picChg chg="add">
          <ac:chgData name="Claire Walker" userId="ea9b7a16-6533-4bfc-968f-2b771b65ab59" providerId="ADAL" clId="{2C4DE543-1AB4-4771-9D47-98F68E2CDCF7}" dt="2019-04-04T13:52:10.010" v="229"/>
          <ac:picMkLst>
            <pc:docMk/>
            <pc:sldMk cId="1144865214" sldId="415"/>
            <ac:picMk id="13" creationId="{6ED48541-EB24-4984-9707-F774838BA5AE}"/>
          </ac:picMkLst>
        </pc:picChg>
      </pc:sldChg>
      <pc:sldChg chg="addSp delSp modSp add">
        <pc:chgData name="Claire Walker" userId="ea9b7a16-6533-4bfc-968f-2b771b65ab59" providerId="ADAL" clId="{2C4DE543-1AB4-4771-9D47-98F68E2CDCF7}" dt="2019-04-04T13:54:25.592" v="263"/>
        <pc:sldMkLst>
          <pc:docMk/>
          <pc:sldMk cId="3012206763" sldId="416"/>
        </pc:sldMkLst>
        <pc:spChg chg="add del">
          <ac:chgData name="Claire Walker" userId="ea9b7a16-6533-4bfc-968f-2b771b65ab59" providerId="ADAL" clId="{2C4DE543-1AB4-4771-9D47-98F68E2CDCF7}" dt="2019-04-04T13:53:42.474" v="253"/>
          <ac:spMkLst>
            <pc:docMk/>
            <pc:sldMk cId="3012206763" sldId="416"/>
            <ac:spMk id="3" creationId="{49752D99-D8C6-472D-B27C-5F12B95A0695}"/>
          </ac:spMkLst>
        </pc:spChg>
        <pc:spChg chg="del">
          <ac:chgData name="Claire Walker" userId="ea9b7a16-6533-4bfc-968f-2b771b65ab59" providerId="ADAL" clId="{2C4DE543-1AB4-4771-9D47-98F68E2CDCF7}" dt="2019-04-04T13:54:14.272" v="261" actId="478"/>
          <ac:spMkLst>
            <pc:docMk/>
            <pc:sldMk cId="3012206763" sldId="416"/>
            <ac:spMk id="13" creationId="{C1170D91-6A48-4411-A7ED-9B1F53993C6A}"/>
          </ac:spMkLst>
        </pc:spChg>
        <pc:spChg chg="add del">
          <ac:chgData name="Claire Walker" userId="ea9b7a16-6533-4bfc-968f-2b771b65ab59" providerId="ADAL" clId="{2C4DE543-1AB4-4771-9D47-98F68E2CDCF7}" dt="2019-04-04T13:54:11.509" v="259" actId="478"/>
          <ac:spMkLst>
            <pc:docMk/>
            <pc:sldMk cId="3012206763" sldId="416"/>
            <ac:spMk id="16" creationId="{7CEA7C9C-5CB2-4E81-B38E-B71019AB4870}"/>
          </ac:spMkLst>
        </pc:spChg>
        <pc:spChg chg="add">
          <ac:chgData name="Claire Walker" userId="ea9b7a16-6533-4bfc-968f-2b771b65ab59" providerId="ADAL" clId="{2C4DE543-1AB4-4771-9D47-98F68E2CDCF7}" dt="2019-04-04T13:54:25.592" v="263"/>
          <ac:spMkLst>
            <pc:docMk/>
            <pc:sldMk cId="3012206763" sldId="416"/>
            <ac:spMk id="18" creationId="{E116C778-2E44-4DB3-9666-A881B9D28BE8}"/>
          </ac:spMkLst>
        </pc:spChg>
        <pc:spChg chg="del mod">
          <ac:chgData name="Claire Walker" userId="ea9b7a16-6533-4bfc-968f-2b771b65ab59" providerId="ADAL" clId="{2C4DE543-1AB4-4771-9D47-98F68E2CDCF7}" dt="2019-04-04T13:54:08.747" v="258" actId="478"/>
          <ac:spMkLst>
            <pc:docMk/>
            <pc:sldMk cId="3012206763" sldId="416"/>
            <ac:spMk id="19" creationId="{5252A847-DE45-4FA3-A1F8-EEBEB845FF8E}"/>
          </ac:spMkLst>
        </pc:spChg>
        <pc:grpChg chg="del">
          <ac:chgData name="Claire Walker" userId="ea9b7a16-6533-4bfc-968f-2b771b65ab59" providerId="ADAL" clId="{2C4DE543-1AB4-4771-9D47-98F68E2CDCF7}" dt="2019-04-04T13:54:12.340" v="260" actId="478"/>
          <ac:grpSpMkLst>
            <pc:docMk/>
            <pc:sldMk cId="3012206763" sldId="416"/>
            <ac:grpSpMk id="14" creationId="{939A5428-420E-4961-819B-4975940D5DA9}"/>
          </ac:grpSpMkLst>
        </pc:grpChg>
        <pc:picChg chg="add del mod">
          <ac:chgData name="Claire Walker" userId="ea9b7a16-6533-4bfc-968f-2b771b65ab59" providerId="ADAL" clId="{2C4DE543-1AB4-4771-9D47-98F68E2CDCF7}" dt="2019-04-04T13:54:03.361" v="257"/>
          <ac:picMkLst>
            <pc:docMk/>
            <pc:sldMk cId="3012206763" sldId="416"/>
            <ac:picMk id="2" creationId="{1EBA2E0D-5F9C-464F-B341-34277745E98E}"/>
          </ac:picMkLst>
        </pc:picChg>
        <pc:picChg chg="add">
          <ac:chgData name="Claire Walker" userId="ea9b7a16-6533-4bfc-968f-2b771b65ab59" providerId="ADAL" clId="{2C4DE543-1AB4-4771-9D47-98F68E2CDCF7}" dt="2019-04-04T13:54:15.178" v="262"/>
          <ac:picMkLst>
            <pc:docMk/>
            <pc:sldMk cId="3012206763" sldId="416"/>
            <ac:picMk id="17" creationId="{71375ECD-C2E6-414C-A0B8-797BEF6CB66E}"/>
          </ac:picMkLst>
        </pc:picChg>
      </pc:sldChg>
      <pc:sldChg chg="addSp delSp modSp add">
        <pc:chgData name="Claire Walker" userId="ea9b7a16-6533-4bfc-968f-2b771b65ab59" providerId="ADAL" clId="{2C4DE543-1AB4-4771-9D47-98F68E2CDCF7}" dt="2019-04-04T13:55:22.930" v="289"/>
        <pc:sldMkLst>
          <pc:docMk/>
          <pc:sldMk cId="2149895949" sldId="417"/>
        </pc:sldMkLst>
        <pc:spChg chg="del mod">
          <ac:chgData name="Claire Walker" userId="ea9b7a16-6533-4bfc-968f-2b771b65ab59" providerId="ADAL" clId="{2C4DE543-1AB4-4771-9D47-98F68E2CDCF7}" dt="2019-04-04T13:55:11.083" v="283" actId="478"/>
          <ac:spMkLst>
            <pc:docMk/>
            <pc:sldMk cId="2149895949" sldId="417"/>
            <ac:spMk id="13" creationId="{F84ACB51-59FC-4B7C-89E4-1F0A0E862B95}"/>
          </ac:spMkLst>
        </pc:spChg>
        <pc:spChg chg="add">
          <ac:chgData name="Claire Walker" userId="ea9b7a16-6533-4bfc-968f-2b771b65ab59" providerId="ADAL" clId="{2C4DE543-1AB4-4771-9D47-98F68E2CDCF7}" dt="2019-04-04T13:55:22.930" v="289"/>
          <ac:spMkLst>
            <pc:docMk/>
            <pc:sldMk cId="2149895949" sldId="417"/>
            <ac:spMk id="17" creationId="{BF84D49C-6222-48C6-9B80-CE565E34CD32}"/>
          </ac:spMkLst>
        </pc:spChg>
        <pc:spChg chg="del mod">
          <ac:chgData name="Claire Walker" userId="ea9b7a16-6533-4bfc-968f-2b771b65ab59" providerId="ADAL" clId="{2C4DE543-1AB4-4771-9D47-98F68E2CDCF7}" dt="2019-04-04T13:55:07.083" v="280" actId="478"/>
          <ac:spMkLst>
            <pc:docMk/>
            <pc:sldMk cId="2149895949" sldId="417"/>
            <ac:spMk id="19" creationId="{5252A847-DE45-4FA3-A1F8-EEBEB845FF8E}"/>
          </ac:spMkLst>
        </pc:spChg>
        <pc:grpChg chg="del">
          <ac:chgData name="Claire Walker" userId="ea9b7a16-6533-4bfc-968f-2b771b65ab59" providerId="ADAL" clId="{2C4DE543-1AB4-4771-9D47-98F68E2CDCF7}" dt="2019-04-04T13:55:07.484" v="281" actId="478"/>
          <ac:grpSpMkLst>
            <pc:docMk/>
            <pc:sldMk cId="2149895949" sldId="417"/>
            <ac:grpSpMk id="14" creationId="{29AE3BE5-63B7-495A-A046-4659898E41B1}"/>
          </ac:grpSpMkLst>
        </pc:grpChg>
        <pc:picChg chg="add del">
          <ac:chgData name="Claire Walker" userId="ea9b7a16-6533-4bfc-968f-2b771b65ab59" providerId="ADAL" clId="{2C4DE543-1AB4-4771-9D47-98F68E2CDCF7}" dt="2019-04-04T13:54:48.847" v="268"/>
          <ac:picMkLst>
            <pc:docMk/>
            <pc:sldMk cId="2149895949" sldId="417"/>
            <ac:picMk id="2" creationId="{717D4984-70BA-4185-8020-B9011947A177}"/>
          </ac:picMkLst>
        </pc:picChg>
        <pc:picChg chg="add del mod">
          <ac:chgData name="Claire Walker" userId="ea9b7a16-6533-4bfc-968f-2b771b65ab59" providerId="ADAL" clId="{2C4DE543-1AB4-4771-9D47-98F68E2CDCF7}" dt="2019-04-04T13:55:05.605" v="279"/>
          <ac:picMkLst>
            <pc:docMk/>
            <pc:sldMk cId="2149895949" sldId="417"/>
            <ac:picMk id="3" creationId="{22ACC1AA-9520-4B68-8EE6-350723DBC152}"/>
          </ac:picMkLst>
        </pc:picChg>
        <pc:picChg chg="add">
          <ac:chgData name="Claire Walker" userId="ea9b7a16-6533-4bfc-968f-2b771b65ab59" providerId="ADAL" clId="{2C4DE543-1AB4-4771-9D47-98F68E2CDCF7}" dt="2019-04-04T13:55:12.016" v="284"/>
          <ac:picMkLst>
            <pc:docMk/>
            <pc:sldMk cId="2149895949" sldId="417"/>
            <ac:picMk id="16" creationId="{78CACE4D-482B-48DA-98EC-3954ED29B60D}"/>
          </ac:picMkLst>
        </pc:picChg>
      </pc:sldChg>
      <pc:sldChg chg="delSp modSp add del">
        <pc:chgData name="Claire Walker" userId="ea9b7a16-6533-4bfc-968f-2b771b65ab59" providerId="ADAL" clId="{2C4DE543-1AB4-4771-9D47-98F68E2CDCF7}" dt="2019-04-04T13:57:25.926" v="345" actId="2696"/>
        <pc:sldMkLst>
          <pc:docMk/>
          <pc:sldMk cId="2337533365" sldId="418"/>
        </pc:sldMkLst>
        <pc:spChg chg="mod">
          <ac:chgData name="Claire Walker" userId="ea9b7a16-6533-4bfc-968f-2b771b65ab59" providerId="ADAL" clId="{2C4DE543-1AB4-4771-9D47-98F68E2CDCF7}" dt="2019-04-04T13:57:18.543" v="343" actId="2085"/>
          <ac:spMkLst>
            <pc:docMk/>
            <pc:sldMk cId="2337533365" sldId="418"/>
            <ac:spMk id="19" creationId="{5252A847-DE45-4FA3-A1F8-EEBEB845FF8E}"/>
          </ac:spMkLst>
        </pc:spChg>
        <pc:graphicFrameChg chg="del">
          <ac:chgData name="Claire Walker" userId="ea9b7a16-6533-4bfc-968f-2b771b65ab59" providerId="ADAL" clId="{2C4DE543-1AB4-4771-9D47-98F68E2CDCF7}" dt="2019-04-04T13:57:14.637" v="341" actId="478"/>
          <ac:graphicFrameMkLst>
            <pc:docMk/>
            <pc:sldMk cId="2337533365" sldId="418"/>
            <ac:graphicFrameMk id="6" creationId="{C6AB8150-D1F6-4FED-A05A-ABAD0887D17A}"/>
          </ac:graphicFrameMkLst>
        </pc:graphicFrameChg>
        <pc:picChg chg="del">
          <ac:chgData name="Claire Walker" userId="ea9b7a16-6533-4bfc-968f-2b771b65ab59" providerId="ADAL" clId="{2C4DE543-1AB4-4771-9D47-98F68E2CDCF7}" dt="2019-04-04T13:57:13.106" v="338" actId="478"/>
          <ac:picMkLst>
            <pc:docMk/>
            <pc:sldMk cId="2337533365" sldId="418"/>
            <ac:picMk id="12" creationId="{D91D230F-FC0C-4E68-A6B8-E0A9A6D83BF5}"/>
          </ac:picMkLst>
        </pc:picChg>
        <pc:picChg chg="del">
          <ac:chgData name="Claire Walker" userId="ea9b7a16-6533-4bfc-968f-2b771b65ab59" providerId="ADAL" clId="{2C4DE543-1AB4-4771-9D47-98F68E2CDCF7}" dt="2019-04-04T13:57:13.465" v="339" actId="478"/>
          <ac:picMkLst>
            <pc:docMk/>
            <pc:sldMk cId="2337533365" sldId="418"/>
            <ac:picMk id="14" creationId="{F81584D3-2F67-4BDD-A264-ED697F1126EA}"/>
          </ac:picMkLst>
        </pc:picChg>
        <pc:picChg chg="del">
          <ac:chgData name="Claire Walker" userId="ea9b7a16-6533-4bfc-968f-2b771b65ab59" providerId="ADAL" clId="{2C4DE543-1AB4-4771-9D47-98F68E2CDCF7}" dt="2019-04-04T13:57:13.823" v="340" actId="478"/>
          <ac:picMkLst>
            <pc:docMk/>
            <pc:sldMk cId="2337533365" sldId="418"/>
            <ac:picMk id="15" creationId="{A2566916-E780-4519-A247-A3410D674454}"/>
          </ac:picMkLst>
        </pc:picChg>
      </pc:sldChg>
      <pc:sldChg chg="addSp delSp modSp add">
        <pc:chgData name="Claire Walker" userId="ea9b7a16-6533-4bfc-968f-2b771b65ab59" providerId="ADAL" clId="{2C4DE543-1AB4-4771-9D47-98F68E2CDCF7}" dt="2019-04-04T13:57:22.184" v="344"/>
        <pc:sldMkLst>
          <pc:docMk/>
          <pc:sldMk cId="68625723" sldId="419"/>
        </pc:sldMkLst>
        <pc:spChg chg="add">
          <ac:chgData name="Claire Walker" userId="ea9b7a16-6533-4bfc-968f-2b771b65ab59" providerId="ADAL" clId="{2C4DE543-1AB4-4771-9D47-98F68E2CDCF7}" dt="2019-04-04T13:57:22.184" v="344"/>
          <ac:spMkLst>
            <pc:docMk/>
            <pc:sldMk cId="68625723" sldId="419"/>
            <ac:spMk id="16" creationId="{89B3EC7B-4237-40E5-BF81-01989D19E1CF}"/>
          </ac:spMkLst>
        </pc:spChg>
        <pc:spChg chg="del mod">
          <ac:chgData name="Claire Walker" userId="ea9b7a16-6533-4bfc-968f-2b771b65ab59" providerId="ADAL" clId="{2C4DE543-1AB4-4771-9D47-98F68E2CDCF7}" dt="2019-04-04T13:57:04.768" v="332" actId="478"/>
          <ac:spMkLst>
            <pc:docMk/>
            <pc:sldMk cId="68625723" sldId="419"/>
            <ac:spMk id="19" creationId="{5252A847-DE45-4FA3-A1F8-EEBEB845FF8E}"/>
          </ac:spMkLst>
        </pc:spChg>
        <pc:graphicFrameChg chg="del">
          <ac:chgData name="Claire Walker" userId="ea9b7a16-6533-4bfc-968f-2b771b65ab59" providerId="ADAL" clId="{2C4DE543-1AB4-4771-9D47-98F68E2CDCF7}" dt="2019-04-04T13:57:07.684" v="336" actId="478"/>
          <ac:graphicFrameMkLst>
            <pc:docMk/>
            <pc:sldMk cId="68625723" sldId="419"/>
            <ac:graphicFrameMk id="6" creationId="{C6AB8150-D1F6-4FED-A05A-ABAD0887D17A}"/>
          </ac:graphicFrameMkLst>
        </pc:graphicFrameChg>
        <pc:picChg chg="add del mod">
          <ac:chgData name="Claire Walker" userId="ea9b7a16-6533-4bfc-968f-2b771b65ab59" providerId="ADAL" clId="{2C4DE543-1AB4-4771-9D47-98F68E2CDCF7}" dt="2019-04-04T13:57:03.553" v="331"/>
          <ac:picMkLst>
            <pc:docMk/>
            <pc:sldMk cId="68625723" sldId="419"/>
            <ac:picMk id="2" creationId="{65D3650A-411A-4DB2-8929-FE7AF424252C}"/>
          </ac:picMkLst>
        </pc:picChg>
        <pc:picChg chg="del">
          <ac:chgData name="Claire Walker" userId="ea9b7a16-6533-4bfc-968f-2b771b65ab59" providerId="ADAL" clId="{2C4DE543-1AB4-4771-9D47-98F68E2CDCF7}" dt="2019-04-04T13:57:05.406" v="333" actId="478"/>
          <ac:picMkLst>
            <pc:docMk/>
            <pc:sldMk cId="68625723" sldId="419"/>
            <ac:picMk id="12" creationId="{D91D230F-FC0C-4E68-A6B8-E0A9A6D83BF5}"/>
          </ac:picMkLst>
        </pc:picChg>
        <pc:picChg chg="add">
          <ac:chgData name="Claire Walker" userId="ea9b7a16-6533-4bfc-968f-2b771b65ab59" providerId="ADAL" clId="{2C4DE543-1AB4-4771-9D47-98F68E2CDCF7}" dt="2019-04-04T13:57:08.588" v="337"/>
          <ac:picMkLst>
            <pc:docMk/>
            <pc:sldMk cId="68625723" sldId="419"/>
            <ac:picMk id="13" creationId="{2AA9ECFB-A938-4B7B-A3D5-01CD152E8ADC}"/>
          </ac:picMkLst>
        </pc:picChg>
        <pc:picChg chg="del">
          <ac:chgData name="Claire Walker" userId="ea9b7a16-6533-4bfc-968f-2b771b65ab59" providerId="ADAL" clId="{2C4DE543-1AB4-4771-9D47-98F68E2CDCF7}" dt="2019-04-04T13:57:05.925" v="334" actId="478"/>
          <ac:picMkLst>
            <pc:docMk/>
            <pc:sldMk cId="68625723" sldId="419"/>
            <ac:picMk id="14" creationId="{F81584D3-2F67-4BDD-A264-ED697F1126EA}"/>
          </ac:picMkLst>
        </pc:picChg>
        <pc:picChg chg="del">
          <ac:chgData name="Claire Walker" userId="ea9b7a16-6533-4bfc-968f-2b771b65ab59" providerId="ADAL" clId="{2C4DE543-1AB4-4771-9D47-98F68E2CDCF7}" dt="2019-04-04T13:57:06.262" v="335" actId="478"/>
          <ac:picMkLst>
            <pc:docMk/>
            <pc:sldMk cId="68625723" sldId="419"/>
            <ac:picMk id="15" creationId="{A2566916-E780-4519-A247-A3410D674454}"/>
          </ac:picMkLst>
        </pc:picChg>
      </pc:sldChg>
      <pc:sldChg chg="add">
        <pc:chgData name="Claire Walker" userId="ea9b7a16-6533-4bfc-968f-2b771b65ab59" providerId="ADAL" clId="{2C4DE543-1AB4-4771-9D47-98F68E2CDCF7}" dt="2019-04-04T14:12:05.574" v="349"/>
        <pc:sldMkLst>
          <pc:docMk/>
          <pc:sldMk cId="919681067" sldId="420"/>
        </pc:sldMkLst>
      </pc:sldChg>
    </pc:docChg>
  </pc:docChgLst>
  <pc:docChgLst>
    <pc:chgData name="Claire Walker" userId="ea9b7a16-6533-4bfc-968f-2b771b65ab59" providerId="ADAL" clId="{C4E8849B-AAD4-4C2C-B9B6-774B2C3C3342}"/>
    <pc:docChg chg="undo custSel addSld delSld modSld">
      <pc:chgData name="Claire Walker" userId="ea9b7a16-6533-4bfc-968f-2b771b65ab59" providerId="ADAL" clId="{C4E8849B-AAD4-4C2C-B9B6-774B2C3C3342}" dt="2019-04-02T14:42:21.955" v="233" actId="207"/>
      <pc:docMkLst>
        <pc:docMk/>
      </pc:docMkLst>
      <pc:sldChg chg="addSp delSp modSp">
        <pc:chgData name="Claire Walker" userId="ea9b7a16-6533-4bfc-968f-2b771b65ab59" providerId="ADAL" clId="{C4E8849B-AAD4-4C2C-B9B6-774B2C3C3342}" dt="2019-04-02T14:24:29.806" v="22" actId="1076"/>
        <pc:sldMkLst>
          <pc:docMk/>
          <pc:sldMk cId="1643755237" sldId="397"/>
        </pc:sldMkLst>
        <pc:graphicFrameChg chg="modGraphic">
          <ac:chgData name="Claire Walker" userId="ea9b7a16-6533-4bfc-968f-2b771b65ab59" providerId="ADAL" clId="{C4E8849B-AAD4-4C2C-B9B6-774B2C3C3342}" dt="2019-04-02T14:24:24.504" v="20" actId="20577"/>
          <ac:graphicFrameMkLst>
            <pc:docMk/>
            <pc:sldMk cId="1643755237" sldId="397"/>
            <ac:graphicFrameMk id="15" creationId="{6EBE129C-983A-4142-B975-88C868A2FB0B}"/>
          </ac:graphicFrameMkLst>
        </pc:graphicFrameChg>
        <pc:picChg chg="add mod modCrop">
          <ac:chgData name="Claire Walker" userId="ea9b7a16-6533-4bfc-968f-2b771b65ab59" providerId="ADAL" clId="{C4E8849B-AAD4-4C2C-B9B6-774B2C3C3342}" dt="2019-04-02T14:24:12.645" v="9" actId="1076"/>
          <ac:picMkLst>
            <pc:docMk/>
            <pc:sldMk cId="1643755237" sldId="397"/>
            <ac:picMk id="3" creationId="{999D3342-6FD2-4E93-92CE-D456934B42FA}"/>
          </ac:picMkLst>
        </pc:picChg>
        <pc:picChg chg="mod">
          <ac:chgData name="Claire Walker" userId="ea9b7a16-6533-4bfc-968f-2b771b65ab59" providerId="ADAL" clId="{C4E8849B-AAD4-4C2C-B9B6-774B2C3C3342}" dt="2019-04-02T14:24:29.806" v="22" actId="1076"/>
          <ac:picMkLst>
            <pc:docMk/>
            <pc:sldMk cId="1643755237" sldId="397"/>
            <ac:picMk id="13" creationId="{7CD79A4D-9777-4078-A0B5-558B687B7B5B}"/>
          </ac:picMkLst>
        </pc:picChg>
        <pc:picChg chg="add mod">
          <ac:chgData name="Claire Walker" userId="ea9b7a16-6533-4bfc-968f-2b771b65ab59" providerId="ADAL" clId="{C4E8849B-AAD4-4C2C-B9B6-774B2C3C3342}" dt="2019-04-02T14:24:16.086" v="11" actId="1076"/>
          <ac:picMkLst>
            <pc:docMk/>
            <pc:sldMk cId="1643755237" sldId="397"/>
            <ac:picMk id="14" creationId="{8264C704-6E25-47AC-9460-F37D372071CE}"/>
          </ac:picMkLst>
        </pc:picChg>
        <pc:picChg chg="del">
          <ac:chgData name="Claire Walker" userId="ea9b7a16-6533-4bfc-968f-2b771b65ab59" providerId="ADAL" clId="{C4E8849B-AAD4-4C2C-B9B6-774B2C3C3342}" dt="2019-04-02T14:23:05.687" v="2" actId="478"/>
          <ac:picMkLst>
            <pc:docMk/>
            <pc:sldMk cId="1643755237" sldId="397"/>
            <ac:picMk id="17" creationId="{CAD8ABA2-7D54-4413-B628-A72D47EE2BBC}"/>
          </ac:picMkLst>
        </pc:picChg>
      </pc:sldChg>
      <pc:sldChg chg="addSp delSp modSp">
        <pc:chgData name="Claire Walker" userId="ea9b7a16-6533-4bfc-968f-2b771b65ab59" providerId="ADAL" clId="{C4E8849B-AAD4-4C2C-B9B6-774B2C3C3342}" dt="2019-04-02T14:42:21.955" v="233" actId="207"/>
        <pc:sldMkLst>
          <pc:docMk/>
          <pc:sldMk cId="3072169267" sldId="400"/>
        </pc:sldMkLst>
        <pc:spChg chg="mod">
          <ac:chgData name="Claire Walker" userId="ea9b7a16-6533-4bfc-968f-2b771b65ab59" providerId="ADAL" clId="{C4E8849B-AAD4-4C2C-B9B6-774B2C3C3342}" dt="2019-04-02T14:42:17.866" v="232" actId="20577"/>
          <ac:spMkLst>
            <pc:docMk/>
            <pc:sldMk cId="3072169267" sldId="400"/>
            <ac:spMk id="19" creationId="{5252A847-DE45-4FA3-A1F8-EEBEB845FF8E}"/>
          </ac:spMkLst>
        </pc:spChg>
        <pc:graphicFrameChg chg="modGraphic">
          <ac:chgData name="Claire Walker" userId="ea9b7a16-6533-4bfc-968f-2b771b65ab59" providerId="ADAL" clId="{C4E8849B-AAD4-4C2C-B9B6-774B2C3C3342}" dt="2019-04-02T14:42:21.955" v="233" actId="207"/>
          <ac:graphicFrameMkLst>
            <pc:docMk/>
            <pc:sldMk cId="3072169267" sldId="400"/>
            <ac:graphicFrameMk id="6" creationId="{C6AB8150-D1F6-4FED-A05A-ABAD0887D17A}"/>
          </ac:graphicFrameMkLst>
        </pc:graphicFrameChg>
        <pc:picChg chg="add del mod modCrop">
          <ac:chgData name="Claire Walker" userId="ea9b7a16-6533-4bfc-968f-2b771b65ab59" providerId="ADAL" clId="{C4E8849B-AAD4-4C2C-B9B6-774B2C3C3342}" dt="2019-04-02T14:29:24.709" v="96" actId="478"/>
          <ac:picMkLst>
            <pc:docMk/>
            <pc:sldMk cId="3072169267" sldId="400"/>
            <ac:picMk id="3" creationId="{7D6C6DF3-B45E-41BB-94D5-D0411FD41975}"/>
          </ac:picMkLst>
        </pc:picChg>
        <pc:picChg chg="add del mod modCrop">
          <ac:chgData name="Claire Walker" userId="ea9b7a16-6533-4bfc-968f-2b771b65ab59" providerId="ADAL" clId="{C4E8849B-AAD4-4C2C-B9B6-774B2C3C3342}" dt="2019-04-02T14:41:23.230" v="171" actId="478"/>
          <ac:picMkLst>
            <pc:docMk/>
            <pc:sldMk cId="3072169267" sldId="400"/>
            <ac:picMk id="5" creationId="{02EF8FE9-8F83-4340-82E8-E18306E26B2E}"/>
          </ac:picMkLst>
        </pc:picChg>
        <pc:picChg chg="del">
          <ac:chgData name="Claire Walker" userId="ea9b7a16-6533-4bfc-968f-2b771b65ab59" providerId="ADAL" clId="{C4E8849B-AAD4-4C2C-B9B6-774B2C3C3342}" dt="2019-04-02T14:26:48.455" v="86" actId="478"/>
          <ac:picMkLst>
            <pc:docMk/>
            <pc:sldMk cId="3072169267" sldId="400"/>
            <ac:picMk id="7" creationId="{CF3135C3-5E8D-4258-AB3D-46A6AB59FCA3}"/>
          </ac:picMkLst>
        </pc:picChg>
        <pc:picChg chg="add mod modCrop">
          <ac:chgData name="Claire Walker" userId="ea9b7a16-6533-4bfc-968f-2b771b65ab59" providerId="ADAL" clId="{C4E8849B-AAD4-4C2C-B9B6-774B2C3C3342}" dt="2019-04-02T14:41:46.465" v="193" actId="12789"/>
          <ac:picMkLst>
            <pc:docMk/>
            <pc:sldMk cId="3072169267" sldId="400"/>
            <ac:picMk id="12" creationId="{D91D230F-FC0C-4E68-A6B8-E0A9A6D83BF5}"/>
          </ac:picMkLst>
        </pc:picChg>
        <pc:picChg chg="add del mod">
          <ac:chgData name="Claire Walker" userId="ea9b7a16-6533-4bfc-968f-2b771b65ab59" providerId="ADAL" clId="{C4E8849B-AAD4-4C2C-B9B6-774B2C3C3342}" dt="2019-04-02T14:41:29.427" v="174" actId="478"/>
          <ac:picMkLst>
            <pc:docMk/>
            <pc:sldMk cId="3072169267" sldId="400"/>
            <ac:picMk id="13" creationId="{1355CB36-6D62-40DB-894A-51D77F189054}"/>
          </ac:picMkLst>
        </pc:picChg>
        <pc:picChg chg="add mod">
          <ac:chgData name="Claire Walker" userId="ea9b7a16-6533-4bfc-968f-2b771b65ab59" providerId="ADAL" clId="{C4E8849B-AAD4-4C2C-B9B6-774B2C3C3342}" dt="2019-04-02T14:41:46.465" v="193" actId="12789"/>
          <ac:picMkLst>
            <pc:docMk/>
            <pc:sldMk cId="3072169267" sldId="400"/>
            <ac:picMk id="14" creationId="{F81584D3-2F67-4BDD-A264-ED697F1126EA}"/>
          </ac:picMkLst>
        </pc:picChg>
        <pc:picChg chg="add mod">
          <ac:chgData name="Claire Walker" userId="ea9b7a16-6533-4bfc-968f-2b771b65ab59" providerId="ADAL" clId="{C4E8849B-AAD4-4C2C-B9B6-774B2C3C3342}" dt="2019-04-02T14:41:46.465" v="193" actId="12789"/>
          <ac:picMkLst>
            <pc:docMk/>
            <pc:sldMk cId="3072169267" sldId="400"/>
            <ac:picMk id="15" creationId="{A2566916-E780-4519-A247-A3410D67445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04/04/2019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04/04/2019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04/04/2019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04/04/2019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04/04/2019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04/04/2019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04/04/2019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04/04/2019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04/04/2019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04/04/2019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04/04/2019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04/04/2019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1G6.3" TargetMode="Externa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hyperlink" Target="https://classroomsecrets.co.uk/adding-s-year-1-singular-or-plural-resource-pack/" TargetMode="External"/><Relationship Id="rId5" Type="http://schemas.openxmlformats.org/officeDocument/2006/relationships/hyperlink" Target="https://classroomsecrets.co.uk/search/?fwp_topic=gps-scheme-of-work" TargetMode="External"/><Relationship Id="rId4" Type="http://schemas.openxmlformats.org/officeDocument/2006/relationships/hyperlink" Target="https://classroomsecrets.co.uk/objectives-filter/?fwp_objective=a52b910ca0510ed5fea545591e34cc04"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prstClr val="black"/>
              </a:solidFill>
              <a:latin typeface="Century Gothic" panose="020B0502020202020204" pitchFamily="34" charset="0"/>
            </a:endParaRPr>
          </a:p>
        </p:txBody>
      </p:sp>
      <p:pic>
        <p:nvPicPr>
          <p:cNvPr id="8" name="Picture 2" descr="https://survey.zohopublic.eu/survey/api/v1/public/livesurveys/V2BBWx/images/Y2JkNzM2MDEtNDhiZi00OTZmLWIxMTQtZjAyNTcxOGQ0Y2M1/web/download/image?isoriginalfile=true">
            <a:extLst>
              <a:ext uri="{FF2B5EF4-FFF2-40B4-BE49-F238E27FC236}">
                <a16:creationId xmlns:a16="http://schemas.microsoft.com/office/drawing/2014/main" id="{107377EF-82FD-4DE1-9728-5965FB2A17E6}"/>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57500" y="169040"/>
            <a:ext cx="3429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2 – Singular and Plural – Adding ‘-s’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fontAlgn="base"/>
            <a:endParaRPr lang="en-US" sz="1200" b="1" dirty="0">
              <a:latin typeface="Century Gothic" panose="020B0502020202020204" pitchFamily="34" charset="0"/>
            </a:endParaRPr>
          </a:p>
          <a:p>
            <a:pPr fontAlgn="base"/>
            <a:r>
              <a:rPr lang="en-US" sz="1200" b="1" dirty="0">
                <a:solidFill>
                  <a:schemeClr val="tx1"/>
                </a:solidFill>
                <a:latin typeface="Century Gothic" panose="020B0502020202020204" pitchFamily="34" charset="0"/>
              </a:rPr>
              <a:t>English Year 1: (1G6.3)</a:t>
            </a:r>
            <a:r>
              <a:rPr lang="en-US" sz="1200" b="1" dirty="0">
                <a:latin typeface="Century Gothic" panose="020B0502020202020204" pitchFamily="34" charset="0"/>
              </a:rPr>
              <a:t> </a:t>
            </a:r>
            <a:r>
              <a:rPr lang="en-US" sz="1200" b="1" dirty="0">
                <a:latin typeface="Century Gothic" panose="020B0502020202020204" pitchFamily="34" charset="0"/>
                <a:hlinkClick r:id="rId3"/>
              </a:rPr>
              <a:t>Regular plural noun suffixes –s or –es [for example, dog, dogs; wish, wishes], including the effects of these suffixes on the meaning of the noun</a:t>
            </a:r>
            <a:endParaRPr lang="en-US" sz="1200" b="1" dirty="0">
              <a:latin typeface="Century Gothic" panose="020B0502020202020204" pitchFamily="34" charset="0"/>
            </a:endParaRPr>
          </a:p>
          <a:p>
            <a:pPr fontAlgn="base">
              <a:buClr>
                <a:schemeClr val="tx1"/>
              </a:buClr>
            </a:pPr>
            <a:r>
              <a:rPr lang="en-US" sz="1200" b="1" dirty="0">
                <a:solidFill>
                  <a:schemeClr val="tx1"/>
                </a:solidFill>
                <a:latin typeface="Century Gothic" panose="020B0502020202020204" pitchFamily="34" charset="0"/>
              </a:rPr>
              <a:t>Terminology for pupils:</a:t>
            </a:r>
            <a:endParaRPr lang="en-US" sz="1200" b="1" dirty="0">
              <a:solidFill>
                <a:schemeClr val="tx1"/>
              </a:solidFill>
              <a:latin typeface="Century Gothic" panose="020B0502020202020204" pitchFamily="34" charset="0"/>
              <a:hlinkClick r:id="rId4">
                <a:extLst>
                  <a:ext uri="{A12FA001-AC4F-418D-AE19-62706E023703}">
                    <ahyp:hlinkClr xmlns:ahyp="http://schemas.microsoft.com/office/drawing/2018/hyperlinkcolor" val="tx"/>
                  </a:ext>
                </a:extLst>
              </a:hlinkClick>
            </a:endParaRPr>
          </a:p>
          <a:p>
            <a:pPr marL="628650" lvl="1" indent="-171450" fontAlgn="base">
              <a:buFont typeface="Arial" panose="020B0604020202020204" pitchFamily="34" charset="0"/>
              <a:buChar char="•"/>
            </a:pPr>
            <a:r>
              <a:rPr lang="en-GB" sz="1200" b="1" dirty="0">
                <a:solidFill>
                  <a:schemeClr val="tx1"/>
                </a:solidFill>
                <a:latin typeface="Century Gothic" panose="020B0502020202020204" pitchFamily="34" charset="0"/>
              </a:rPr>
              <a:t>(1G6.3) </a:t>
            </a:r>
            <a:r>
              <a:rPr lang="en-GB" sz="1200" b="1" dirty="0">
                <a:latin typeface="Century Gothic" panose="020B0502020202020204" pitchFamily="34" charset="0"/>
                <a:hlinkClick r:id="rId3"/>
              </a:rPr>
              <a:t>singular</a:t>
            </a:r>
            <a:endParaRPr lang="en-GB" sz="1200" b="1" dirty="0">
              <a:latin typeface="Century Gothic" panose="020B0502020202020204" pitchFamily="34" charset="0"/>
            </a:endParaRPr>
          </a:p>
          <a:p>
            <a:pPr marL="628650" lvl="1" indent="-171450" fontAlgn="base">
              <a:buFont typeface="Arial" panose="020B0604020202020204" pitchFamily="34" charset="0"/>
              <a:buChar char="•"/>
            </a:pPr>
            <a:r>
              <a:rPr lang="en-GB" sz="1200" b="1" dirty="0">
                <a:solidFill>
                  <a:schemeClr val="tx1"/>
                </a:solidFill>
                <a:latin typeface="Century Gothic" panose="020B0502020202020204" pitchFamily="34" charset="0"/>
              </a:rPr>
              <a:t>(1G6.3) </a:t>
            </a:r>
            <a:r>
              <a:rPr lang="en-GB" sz="1200" b="1" dirty="0">
                <a:latin typeface="Century Gothic" panose="020B0502020202020204" pitchFamily="34" charset="0"/>
                <a:hlinkClick r:id="rId3"/>
              </a:rPr>
              <a:t>plural</a:t>
            </a:r>
            <a:endParaRPr lang="en-US" sz="1200" b="1" dirty="0">
              <a:solidFill>
                <a:srgbClr val="4BB6F5"/>
              </a:solidFill>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5"/>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9196810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2 – Singular and Plural – Adding ‘-s’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fontAlgn="base"/>
            <a:endParaRPr lang="en-US" sz="1600" b="1" dirty="0">
              <a:solidFill>
                <a:prstClr val="black"/>
              </a:solidFill>
              <a:latin typeface="Century Gothic" panose="020B0502020202020204" pitchFamily="34" charset="0"/>
            </a:endParaRP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Children should now have an understanding of the difference between singular and plural nouns, knowing that singular nouns are used to describe one person, place or object; plural nouns are used to describe more than one person, place or object. </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Children should now be familiar that most plural nouns are formed by adding ‘s’ and be able to correctly identify these in written form.</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Children will </a:t>
            </a:r>
            <a:r>
              <a:rPr lang="en-US" sz="1200" b="1" dirty="0" err="1">
                <a:solidFill>
                  <a:prstClr val="black"/>
                </a:solidFill>
                <a:latin typeface="Century Gothic" panose="020B0502020202020204" pitchFamily="34" charset="0"/>
              </a:rPr>
              <a:t>practise</a:t>
            </a:r>
            <a:r>
              <a:rPr lang="en-US" sz="1200" b="1" dirty="0">
                <a:solidFill>
                  <a:prstClr val="black"/>
                </a:solidFill>
                <a:latin typeface="Century Gothic" panose="020B0502020202020204" pitchFamily="34" charset="0"/>
              </a:rPr>
              <a:t> changing nouns from singular to plural by adding ‘s’, and use these in their writing to describe pictures or to complete sentences.</a:t>
            </a:r>
          </a:p>
          <a:p>
            <a:pPr marL="171450" lvl="0" indent="-171450" fontAlgn="base">
              <a:buFont typeface="Arial" panose="020B0604020202020204" pitchFamily="34" charset="0"/>
              <a:buChar char="•"/>
            </a:pPr>
            <a:endParaRPr lang="en-US" sz="1200" b="1" dirty="0">
              <a:solidFill>
                <a:prstClr val="black"/>
              </a:solidFill>
              <a:latin typeface="Century Gothic" panose="020B0502020202020204" pitchFamily="34" charset="0"/>
            </a:endParaRPr>
          </a:p>
          <a:p>
            <a:pPr lvl="0" fontAlgn="base"/>
            <a:r>
              <a:rPr lang="en-US" sz="1600" b="1" dirty="0">
                <a:solidFill>
                  <a:prstClr val="black"/>
                </a:solidFill>
                <a:latin typeface="Century Gothic" panose="020B0502020202020204" pitchFamily="34" charset="0"/>
              </a:rPr>
              <a:t>Focused Questions</a:t>
            </a:r>
          </a:p>
          <a:p>
            <a:pPr lvl="0" fontAlgn="base"/>
            <a:endParaRPr lang="en-US" sz="1600" b="1" dirty="0">
              <a:solidFill>
                <a:prstClr val="black"/>
              </a:solidFill>
              <a:latin typeface="Century Gothic" panose="020B0502020202020204" pitchFamily="34" charset="0"/>
            </a:endParaRPr>
          </a:p>
          <a:p>
            <a:pPr marL="225425" lvl="0" indent="-225425" fontAlgn="base">
              <a:buFont typeface="Arial" panose="020B0604020202020204" pitchFamily="34" charset="0"/>
              <a:buChar char="•"/>
            </a:pPr>
            <a:r>
              <a:rPr lang="en-US" sz="1200" b="1" dirty="0">
                <a:solidFill>
                  <a:prstClr val="black"/>
                </a:solidFill>
                <a:latin typeface="Century Gothic" panose="020B0502020202020204" pitchFamily="34" charset="0"/>
              </a:rPr>
              <a:t>Write the correct word to describe the picture.</a:t>
            </a:r>
          </a:p>
          <a:p>
            <a:pPr marL="225425" lvl="0" indent="-225425" fontAlgn="base">
              <a:buFont typeface="Arial" panose="020B0604020202020204" pitchFamily="34" charset="0"/>
              <a:buChar char="•"/>
            </a:pPr>
            <a:r>
              <a:rPr lang="en-US" sz="1200" b="1" dirty="0">
                <a:solidFill>
                  <a:prstClr val="black"/>
                </a:solidFill>
                <a:latin typeface="Century Gothic" panose="020B0502020202020204" pitchFamily="34" charset="0"/>
              </a:rPr>
              <a:t>Choose the correct word to complete the sentence, choosing between singular and plural nouns formed with ‘s’.</a:t>
            </a: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23555F72-B7A6-4094-8EAF-89D92759D3B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C78D4A2-C74C-43ED-91DF-5F1C20B4ADD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06E5588-98ED-4DDA-89F7-825A3687BB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75266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2 – Singular and Plural</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3: Adding ‘-s’</a:t>
            </a:r>
            <a:endParaRPr lang="en-GB" sz="1200" b="1" dirty="0">
              <a:solidFill>
                <a:prstClr val="black"/>
              </a:solidFill>
              <a:latin typeface="Century Gothic" panose="020B0502020202020204" pitchFamily="34" charset="0"/>
            </a:endParaRPr>
          </a:p>
        </p:txBody>
      </p:sp>
      <p:grpSp>
        <p:nvGrpSpPr>
          <p:cNvPr id="10" name="Group 9">
            <a:extLst>
              <a:ext uri="{FF2B5EF4-FFF2-40B4-BE49-F238E27FC236}">
                <a16:creationId xmlns:a16="http://schemas.microsoft.com/office/drawing/2014/main" id="{DADC5498-3D3C-446A-8F76-3A539900CE0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99638CB-398B-423D-B03B-9CAF5F20615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E339D606-0286-4798-A0EE-442568FA5B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39" name="Picture 38">
            <a:extLst>
              <a:ext uri="{FF2B5EF4-FFF2-40B4-BE49-F238E27FC236}">
                <a16:creationId xmlns:a16="http://schemas.microsoft.com/office/drawing/2014/main" id="{A1545333-B684-4186-8D1B-0BD1921D56E1}"/>
              </a:ext>
            </a:extLst>
          </p:cNvPr>
          <p:cNvPicPr>
            <a:picLocks noChangeAspect="1"/>
          </p:cNvPicPr>
          <p:nvPr/>
        </p:nvPicPr>
        <p:blipFill>
          <a:blip r:embed="rId3"/>
          <a:stretch>
            <a:fillRect/>
          </a:stretch>
        </p:blipFill>
        <p:spPr>
          <a:xfrm>
            <a:off x="115438" y="141338"/>
            <a:ext cx="8913124" cy="6322100"/>
          </a:xfrm>
          <a:prstGeom prst="rect">
            <a:avLst/>
          </a:prstGeom>
        </p:spPr>
      </p:pic>
      <p:sp>
        <p:nvSpPr>
          <p:cNvPr id="40" name="Rectangle 39">
            <a:extLst>
              <a:ext uri="{FF2B5EF4-FFF2-40B4-BE49-F238E27FC236}">
                <a16:creationId xmlns:a16="http://schemas.microsoft.com/office/drawing/2014/main" id="{34CD8681-7F40-404A-B797-2E12FFC795E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the groups of animals that have more than one.</a:t>
            </a:r>
          </a:p>
          <a:p>
            <a:pPr marL="88900" algn="ctr"/>
            <a:endParaRPr lang="en-GB" sz="2800"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3148296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47" name="Picture 46">
            <a:extLst>
              <a:ext uri="{FF2B5EF4-FFF2-40B4-BE49-F238E27FC236}">
                <a16:creationId xmlns:a16="http://schemas.microsoft.com/office/drawing/2014/main" id="{136C92E7-041E-4919-A3C9-C4A0F1D07A9D}"/>
              </a:ext>
            </a:extLst>
          </p:cNvPr>
          <p:cNvPicPr>
            <a:picLocks noChangeAspect="1"/>
          </p:cNvPicPr>
          <p:nvPr/>
        </p:nvPicPr>
        <p:blipFill>
          <a:blip r:embed="rId3"/>
          <a:stretch>
            <a:fillRect/>
          </a:stretch>
        </p:blipFill>
        <p:spPr>
          <a:xfrm>
            <a:off x="115438" y="141338"/>
            <a:ext cx="8913124" cy="6322100"/>
          </a:xfrm>
          <a:prstGeom prst="rect">
            <a:avLst/>
          </a:prstGeom>
        </p:spPr>
      </p:pic>
      <p:sp>
        <p:nvSpPr>
          <p:cNvPr id="48" name="Rectangle 47">
            <a:extLst>
              <a:ext uri="{FF2B5EF4-FFF2-40B4-BE49-F238E27FC236}">
                <a16:creationId xmlns:a16="http://schemas.microsoft.com/office/drawing/2014/main" id="{2D52ED02-C907-4C9E-ADC7-04F8F96200E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the groups of animals that have more than one.</a:t>
            </a:r>
          </a:p>
          <a:p>
            <a:pPr marL="88900" algn="ctr"/>
            <a:endParaRPr lang="en-GB" sz="2800"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24726845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8" name="Picture 7">
            <a:extLst>
              <a:ext uri="{FF2B5EF4-FFF2-40B4-BE49-F238E27FC236}">
                <a16:creationId xmlns:a16="http://schemas.microsoft.com/office/drawing/2014/main" id="{8643D5AF-2C24-421F-9941-944344CD0039}"/>
              </a:ext>
            </a:extLst>
          </p:cNvPr>
          <p:cNvPicPr>
            <a:picLocks noChangeAspect="1"/>
          </p:cNvPicPr>
          <p:nvPr/>
        </p:nvPicPr>
        <p:blipFill>
          <a:blip r:embed="rId3"/>
          <a:stretch>
            <a:fillRect/>
          </a:stretch>
        </p:blipFill>
        <p:spPr>
          <a:xfrm>
            <a:off x="115438" y="141338"/>
            <a:ext cx="8913124" cy="6322100"/>
          </a:xfrm>
          <a:prstGeom prst="rect">
            <a:avLst/>
          </a:prstGeom>
        </p:spPr>
      </p:pic>
      <p:sp>
        <p:nvSpPr>
          <p:cNvPr id="13" name="Rectangle 12">
            <a:extLst>
              <a:ext uri="{FF2B5EF4-FFF2-40B4-BE49-F238E27FC236}">
                <a16:creationId xmlns:a16="http://schemas.microsoft.com/office/drawing/2014/main" id="{172FB584-800A-49DC-8D28-D0FECF21D98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Add an ‘-s’ to the word below to match the picture.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r>
              <a:rPr lang="en-GB" sz="2400" b="1" dirty="0">
                <a:solidFill>
                  <a:schemeClr val="tx1"/>
                </a:solidFill>
                <a:latin typeface="Century Gothic" panose="020B0502020202020204" pitchFamily="34" charset="0"/>
              </a:rPr>
              <a:t>sweet</a:t>
            </a:r>
            <a:endParaRPr lang="en-GB" sz="2400" b="1" spc="-300"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8" name="Picture 7">
            <a:extLst>
              <a:ext uri="{FF2B5EF4-FFF2-40B4-BE49-F238E27FC236}">
                <a16:creationId xmlns:a16="http://schemas.microsoft.com/office/drawing/2014/main" id="{8643D5AF-2C24-421F-9941-944344CD0039}"/>
              </a:ext>
            </a:extLst>
          </p:cNvPr>
          <p:cNvPicPr>
            <a:picLocks noChangeAspect="1"/>
          </p:cNvPicPr>
          <p:nvPr/>
        </p:nvPicPr>
        <p:blipFill>
          <a:blip r:embed="rId3"/>
          <a:stretch>
            <a:fillRect/>
          </a:stretch>
        </p:blipFill>
        <p:spPr>
          <a:xfrm>
            <a:off x="115438" y="141338"/>
            <a:ext cx="8913124" cy="6322100"/>
          </a:xfrm>
          <a:prstGeom prst="rect">
            <a:avLst/>
          </a:prstGeom>
        </p:spPr>
      </p:pic>
      <p:sp>
        <p:nvSpPr>
          <p:cNvPr id="13" name="Rectangle 12">
            <a:extLst>
              <a:ext uri="{FF2B5EF4-FFF2-40B4-BE49-F238E27FC236}">
                <a16:creationId xmlns:a16="http://schemas.microsoft.com/office/drawing/2014/main" id="{172FB584-800A-49DC-8D28-D0FECF21D98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Add an ‘-s’ to the word below to match the picture.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a:p>
            <a:pPr algn="ctr"/>
            <a:r>
              <a:rPr lang="en-GB" sz="2400" b="1" dirty="0">
                <a:solidFill>
                  <a:schemeClr val="tx1"/>
                </a:solidFill>
                <a:latin typeface="Century Gothic" panose="020B0502020202020204" pitchFamily="34" charset="0"/>
              </a:rPr>
              <a:t>sweet</a:t>
            </a:r>
            <a:r>
              <a:rPr lang="en-GB" sz="2400" b="1" dirty="0">
                <a:solidFill>
                  <a:srgbClr val="FF0000"/>
                </a:solidFill>
                <a:latin typeface="Century Gothic" panose="020B0502020202020204" pitchFamily="34" charset="0"/>
              </a:rPr>
              <a:t>s</a:t>
            </a:r>
            <a:endParaRPr lang="en-GB" sz="2400" b="1" spc="-300"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11014952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5" name="Picture 14">
            <a:extLst>
              <a:ext uri="{FF2B5EF4-FFF2-40B4-BE49-F238E27FC236}">
                <a16:creationId xmlns:a16="http://schemas.microsoft.com/office/drawing/2014/main" id="{64C8A4D2-C806-4ED9-A36E-B845895D664C}"/>
              </a:ext>
            </a:extLst>
          </p:cNvPr>
          <p:cNvPicPr>
            <a:picLocks noChangeAspect="1"/>
          </p:cNvPicPr>
          <p:nvPr/>
        </p:nvPicPr>
        <p:blipFill>
          <a:blip r:embed="rId3"/>
          <a:stretch>
            <a:fillRect/>
          </a:stretch>
        </p:blipFill>
        <p:spPr>
          <a:xfrm>
            <a:off x="115438" y="141338"/>
            <a:ext cx="8913124" cy="6322100"/>
          </a:xfrm>
          <a:prstGeom prst="rect">
            <a:avLst/>
          </a:prstGeom>
        </p:spPr>
      </p:pic>
      <p:sp>
        <p:nvSpPr>
          <p:cNvPr id="16" name="Rectangle 15">
            <a:extLst>
              <a:ext uri="{FF2B5EF4-FFF2-40B4-BE49-F238E27FC236}">
                <a16:creationId xmlns:a16="http://schemas.microsoft.com/office/drawing/2014/main" id="{B7BE27B2-81B6-4479-BD54-D77F63FBAEC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Match the pictures to the words.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p:txBody>
      </p:sp>
      <p:graphicFrame>
        <p:nvGraphicFramePr>
          <p:cNvPr id="17" name="Table 16">
            <a:extLst>
              <a:ext uri="{FF2B5EF4-FFF2-40B4-BE49-F238E27FC236}">
                <a16:creationId xmlns:a16="http://schemas.microsoft.com/office/drawing/2014/main" id="{D3C7068D-ADA8-4A22-9D2E-199F93EF6579}"/>
              </a:ext>
            </a:extLst>
          </p:cNvPr>
          <p:cNvGraphicFramePr>
            <a:graphicFrameLocks noGrp="1"/>
          </p:cNvGraphicFramePr>
          <p:nvPr>
            <p:extLst>
              <p:ext uri="{D42A27DB-BD31-4B8C-83A1-F6EECF244321}">
                <p14:modId xmlns:p14="http://schemas.microsoft.com/office/powerpoint/2010/main" val="1881174832"/>
              </p:ext>
            </p:extLst>
          </p:nvPr>
        </p:nvGraphicFramePr>
        <p:xfrm>
          <a:off x="5720861" y="2009168"/>
          <a:ext cx="2038954" cy="2839664"/>
        </p:xfrm>
        <a:graphic>
          <a:graphicData uri="http://schemas.openxmlformats.org/drawingml/2006/table">
            <a:tbl>
              <a:tblPr firstRow="1" bandRow="1">
                <a:tableStyleId>{5940675A-B579-460E-94D1-54222C63F5DA}</a:tableStyleId>
              </a:tblPr>
              <a:tblGrid>
                <a:gridCol w="2038954">
                  <a:extLst>
                    <a:ext uri="{9D8B030D-6E8A-4147-A177-3AD203B41FA5}">
                      <a16:colId xmlns:a16="http://schemas.microsoft.com/office/drawing/2014/main" val="3989742619"/>
                    </a:ext>
                  </a:extLst>
                </a:gridCol>
              </a:tblGrid>
              <a:tr h="685103">
                <a:tc>
                  <a:txBody>
                    <a:bodyPr/>
                    <a:lstStyle/>
                    <a:p>
                      <a:pPr algn="ctr"/>
                      <a:r>
                        <a:rPr lang="en-GB" sz="2000" b="1" dirty="0">
                          <a:latin typeface="Century Gothic" panose="020B0502020202020204" pitchFamily="34" charset="0"/>
                        </a:rPr>
                        <a:t>boys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93096180"/>
                  </a:ext>
                </a:extLst>
              </a:tr>
              <a:tr h="392729">
                <a:tc>
                  <a:txBody>
                    <a:bodyPr/>
                    <a:lstStyle/>
                    <a:p>
                      <a:pPr algn="ctr"/>
                      <a:endParaRPr lang="en-GB" sz="100" b="1" dirty="0">
                        <a:latin typeface="Century Gothic" panose="020B0502020202020204" pitchFamily="34" charset="0"/>
                      </a:endParaRPr>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79005301"/>
                  </a:ext>
                </a:extLst>
              </a:tr>
              <a:tr h="685103">
                <a:tc>
                  <a:txBody>
                    <a:bodyPr/>
                    <a:lstStyle/>
                    <a:p>
                      <a:pPr algn="ctr"/>
                      <a:r>
                        <a:rPr lang="en-GB" sz="2000" b="1" dirty="0">
                          <a:latin typeface="Century Gothic" panose="020B0502020202020204" pitchFamily="34" charset="0"/>
                        </a:rPr>
                        <a:t>grapes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84906181"/>
                  </a:ext>
                </a:extLst>
              </a:tr>
              <a:tr h="392729">
                <a:tc>
                  <a:txBody>
                    <a:bodyPr/>
                    <a:lstStyle/>
                    <a:p>
                      <a:pPr algn="ctr"/>
                      <a:endParaRPr lang="en-GB" sz="100" b="1" dirty="0">
                        <a:latin typeface="Century Gothic" panose="020B0502020202020204" pitchFamily="34" charset="0"/>
                      </a:endParaRPr>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20694875"/>
                  </a:ext>
                </a:extLst>
              </a:tr>
              <a:tr h="684000">
                <a:tc>
                  <a:txBody>
                    <a:bodyPr/>
                    <a:lstStyle/>
                    <a:p>
                      <a:pPr algn="ctr"/>
                      <a:r>
                        <a:rPr lang="en-GB" sz="2000" b="1" dirty="0">
                          <a:latin typeface="Century Gothic" panose="020B0502020202020204" pitchFamily="34" charset="0"/>
                        </a:rPr>
                        <a:t>planes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23610480"/>
                  </a:ext>
                </a:extLst>
              </a:tr>
            </a:tbl>
          </a:graphicData>
        </a:graphic>
      </p:graphicFrame>
    </p:spTree>
    <p:extLst>
      <p:ext uri="{BB962C8B-B14F-4D97-AF65-F5344CB8AC3E}">
        <p14:creationId xmlns:p14="http://schemas.microsoft.com/office/powerpoint/2010/main" val="12730521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6" name="Picture 15">
            <a:extLst>
              <a:ext uri="{FF2B5EF4-FFF2-40B4-BE49-F238E27FC236}">
                <a16:creationId xmlns:a16="http://schemas.microsoft.com/office/drawing/2014/main" id="{3CCC4C40-E06B-4C4A-A06A-5861A2BA0505}"/>
              </a:ext>
            </a:extLst>
          </p:cNvPr>
          <p:cNvPicPr>
            <a:picLocks noChangeAspect="1"/>
          </p:cNvPicPr>
          <p:nvPr/>
        </p:nvPicPr>
        <p:blipFill>
          <a:blip r:embed="rId3"/>
          <a:stretch>
            <a:fillRect/>
          </a:stretch>
        </p:blipFill>
        <p:spPr>
          <a:xfrm>
            <a:off x="115438" y="141338"/>
            <a:ext cx="8913124" cy="6322100"/>
          </a:xfrm>
          <a:prstGeom prst="rect">
            <a:avLst/>
          </a:prstGeom>
        </p:spPr>
      </p:pic>
      <p:sp>
        <p:nvSpPr>
          <p:cNvPr id="17" name="Rectangle 16">
            <a:extLst>
              <a:ext uri="{FF2B5EF4-FFF2-40B4-BE49-F238E27FC236}">
                <a16:creationId xmlns:a16="http://schemas.microsoft.com/office/drawing/2014/main" id="{A9EA62E5-492F-4762-A37C-CB21751F58E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Match the pictures to the words.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p:txBody>
      </p:sp>
      <p:graphicFrame>
        <p:nvGraphicFramePr>
          <p:cNvPr id="18" name="Table 17">
            <a:extLst>
              <a:ext uri="{FF2B5EF4-FFF2-40B4-BE49-F238E27FC236}">
                <a16:creationId xmlns:a16="http://schemas.microsoft.com/office/drawing/2014/main" id="{728B6F8F-66AB-4097-BB43-A69FFD65A12F}"/>
              </a:ext>
            </a:extLst>
          </p:cNvPr>
          <p:cNvGraphicFramePr>
            <a:graphicFrameLocks noGrp="1"/>
          </p:cNvGraphicFramePr>
          <p:nvPr>
            <p:extLst/>
          </p:nvPr>
        </p:nvGraphicFramePr>
        <p:xfrm>
          <a:off x="5720861" y="2009168"/>
          <a:ext cx="2038954" cy="2839664"/>
        </p:xfrm>
        <a:graphic>
          <a:graphicData uri="http://schemas.openxmlformats.org/drawingml/2006/table">
            <a:tbl>
              <a:tblPr firstRow="1" bandRow="1">
                <a:tableStyleId>{5940675A-B579-460E-94D1-54222C63F5DA}</a:tableStyleId>
              </a:tblPr>
              <a:tblGrid>
                <a:gridCol w="2038954">
                  <a:extLst>
                    <a:ext uri="{9D8B030D-6E8A-4147-A177-3AD203B41FA5}">
                      <a16:colId xmlns:a16="http://schemas.microsoft.com/office/drawing/2014/main" val="3989742619"/>
                    </a:ext>
                  </a:extLst>
                </a:gridCol>
              </a:tblGrid>
              <a:tr h="685103">
                <a:tc>
                  <a:txBody>
                    <a:bodyPr/>
                    <a:lstStyle/>
                    <a:p>
                      <a:pPr algn="ctr"/>
                      <a:r>
                        <a:rPr lang="en-GB" sz="2000" b="1" dirty="0">
                          <a:latin typeface="Century Gothic" panose="020B0502020202020204" pitchFamily="34" charset="0"/>
                        </a:rPr>
                        <a:t>boys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93096180"/>
                  </a:ext>
                </a:extLst>
              </a:tr>
              <a:tr h="392729">
                <a:tc>
                  <a:txBody>
                    <a:bodyPr/>
                    <a:lstStyle/>
                    <a:p>
                      <a:pPr algn="ctr"/>
                      <a:endParaRPr lang="en-GB" sz="100" b="1" dirty="0">
                        <a:latin typeface="Century Gothic" panose="020B0502020202020204" pitchFamily="34" charset="0"/>
                      </a:endParaRPr>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bg2">
                          <a:lumMod val="5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79005301"/>
                  </a:ext>
                </a:extLst>
              </a:tr>
              <a:tr h="685103">
                <a:tc>
                  <a:txBody>
                    <a:bodyPr/>
                    <a:lstStyle/>
                    <a:p>
                      <a:pPr algn="ctr"/>
                      <a:r>
                        <a:rPr lang="en-GB" sz="2000" b="1" dirty="0">
                          <a:solidFill>
                            <a:schemeClr val="bg2">
                              <a:lumMod val="50000"/>
                            </a:schemeClr>
                          </a:solidFill>
                          <a:latin typeface="Century Gothic" panose="020B0502020202020204" pitchFamily="34" charset="0"/>
                        </a:rPr>
                        <a:t>grapes</a:t>
                      </a:r>
                    </a:p>
                  </a:txBody>
                  <a:tcPr anchor="ctr">
                    <a:lnL w="28575" cap="flat" cmpd="sng" algn="ctr">
                      <a:solidFill>
                        <a:schemeClr val="bg2">
                          <a:lumMod val="50000"/>
                        </a:schemeClr>
                      </a:solidFill>
                      <a:prstDash val="solid"/>
                      <a:round/>
                      <a:headEnd type="none" w="med" len="med"/>
                      <a:tailEnd type="none" w="med" len="med"/>
                    </a:lnL>
                    <a:lnR w="28575" cap="flat" cmpd="sng" algn="ctr">
                      <a:solidFill>
                        <a:schemeClr val="bg2">
                          <a:lumMod val="50000"/>
                        </a:schemeClr>
                      </a:solidFill>
                      <a:prstDash val="solid"/>
                      <a:round/>
                      <a:headEnd type="none" w="med" len="med"/>
                      <a:tailEnd type="none" w="med" len="med"/>
                    </a:lnR>
                    <a:lnT w="28575" cap="flat" cmpd="sng" algn="ctr">
                      <a:solidFill>
                        <a:schemeClr val="bg2">
                          <a:lumMod val="50000"/>
                        </a:schemeClr>
                      </a:solidFill>
                      <a:prstDash val="solid"/>
                      <a:round/>
                      <a:headEnd type="none" w="med" len="med"/>
                      <a:tailEnd type="none" w="med" len="med"/>
                    </a:lnT>
                    <a:lnB w="28575" cap="flat" cmpd="sng" algn="ctr">
                      <a:solidFill>
                        <a:schemeClr val="bg2">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84906181"/>
                  </a:ext>
                </a:extLst>
              </a:tr>
              <a:tr h="392729">
                <a:tc>
                  <a:txBody>
                    <a:bodyPr/>
                    <a:lstStyle/>
                    <a:p>
                      <a:pPr algn="ctr"/>
                      <a:endParaRPr lang="en-GB" sz="100" b="1" dirty="0">
                        <a:latin typeface="Century Gothic" panose="020B0502020202020204" pitchFamily="34" charset="0"/>
                      </a:endParaRPr>
                    </a:p>
                  </a:txBody>
                  <a:tcPr anchor="ctr">
                    <a:lnL w="12700" cmpd="sng">
                      <a:noFill/>
                    </a:lnL>
                    <a:lnR w="12700" cmpd="sng">
                      <a:noFill/>
                    </a:lnR>
                    <a:lnT w="28575" cap="flat" cmpd="sng" algn="ctr">
                      <a:solidFill>
                        <a:schemeClr val="bg2">
                          <a:lumMod val="50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20694875"/>
                  </a:ext>
                </a:extLst>
              </a:tr>
              <a:tr h="684000">
                <a:tc>
                  <a:txBody>
                    <a:bodyPr/>
                    <a:lstStyle/>
                    <a:p>
                      <a:pPr algn="ctr"/>
                      <a:r>
                        <a:rPr lang="en-GB" sz="2000" b="1" dirty="0">
                          <a:latin typeface="Century Gothic" panose="020B0502020202020204" pitchFamily="34" charset="0"/>
                        </a:rPr>
                        <a:t>planes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23610480"/>
                  </a:ext>
                </a:extLst>
              </a:tr>
            </a:tbl>
          </a:graphicData>
        </a:graphic>
      </p:graphicFrame>
      <p:cxnSp>
        <p:nvCxnSpPr>
          <p:cNvPr id="20" name="Straight Connector 19">
            <a:extLst>
              <a:ext uri="{FF2B5EF4-FFF2-40B4-BE49-F238E27FC236}">
                <a16:creationId xmlns:a16="http://schemas.microsoft.com/office/drawing/2014/main" id="{9D850928-2CCF-48EC-AE1F-6A3F1418B0C6}"/>
              </a:ext>
            </a:extLst>
          </p:cNvPr>
          <p:cNvCxnSpPr>
            <a:cxnSpLocks/>
          </p:cNvCxnSpPr>
          <p:nvPr/>
        </p:nvCxnSpPr>
        <p:spPr>
          <a:xfrm>
            <a:off x="4419145" y="2500880"/>
            <a:ext cx="1240301" cy="194056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89AC355-448D-4ED3-97DD-A943A2D4B754}"/>
              </a:ext>
            </a:extLst>
          </p:cNvPr>
          <p:cNvCxnSpPr>
            <a:cxnSpLocks/>
          </p:cNvCxnSpPr>
          <p:nvPr/>
        </p:nvCxnSpPr>
        <p:spPr>
          <a:xfrm flipV="1">
            <a:off x="3874245" y="2325415"/>
            <a:ext cx="1785201" cy="193647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51061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FFBF3B2B-2B86-4CF3-99BF-C0844348DD6B}"/>
              </a:ext>
            </a:extLst>
          </p:cNvPr>
          <p:cNvPicPr>
            <a:picLocks noChangeAspect="1"/>
          </p:cNvPicPr>
          <p:nvPr/>
        </p:nvPicPr>
        <p:blipFill>
          <a:blip r:embed="rId3"/>
          <a:stretch>
            <a:fillRect/>
          </a:stretch>
        </p:blipFill>
        <p:spPr>
          <a:xfrm>
            <a:off x="115438" y="141338"/>
            <a:ext cx="8913124" cy="6322100"/>
          </a:xfrm>
          <a:prstGeom prst="rect">
            <a:avLst/>
          </a:prstGeom>
        </p:spPr>
      </p:pic>
      <p:sp>
        <p:nvSpPr>
          <p:cNvPr id="17" name="Rectangle 16">
            <a:extLst>
              <a:ext uri="{FF2B5EF4-FFF2-40B4-BE49-F238E27FC236}">
                <a16:creationId xmlns:a16="http://schemas.microsoft.com/office/drawing/2014/main" id="{CF9EA4C5-7F05-4915-A048-4C94378E687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Circle the nouns that match the pictures.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p:txBody>
      </p:sp>
      <p:graphicFrame>
        <p:nvGraphicFramePr>
          <p:cNvPr id="18" name="Table 17">
            <a:extLst>
              <a:ext uri="{FF2B5EF4-FFF2-40B4-BE49-F238E27FC236}">
                <a16:creationId xmlns:a16="http://schemas.microsoft.com/office/drawing/2014/main" id="{9EE0D95A-A792-46A4-9802-A0D7E7893BE6}"/>
              </a:ext>
            </a:extLst>
          </p:cNvPr>
          <p:cNvGraphicFramePr>
            <a:graphicFrameLocks noGrp="1"/>
          </p:cNvGraphicFramePr>
          <p:nvPr>
            <p:extLst/>
          </p:nvPr>
        </p:nvGraphicFramePr>
        <p:xfrm>
          <a:off x="1153550" y="4075028"/>
          <a:ext cx="6973307" cy="1960012"/>
        </p:xfrm>
        <a:graphic>
          <a:graphicData uri="http://schemas.openxmlformats.org/drawingml/2006/table">
            <a:tbl>
              <a:tblPr firstRow="1" bandRow="1">
                <a:tableStyleId>{5940675A-B579-460E-94D1-54222C63F5DA}</a:tableStyleId>
              </a:tblPr>
              <a:tblGrid>
                <a:gridCol w="3050822">
                  <a:extLst>
                    <a:ext uri="{9D8B030D-6E8A-4147-A177-3AD203B41FA5}">
                      <a16:colId xmlns:a16="http://schemas.microsoft.com/office/drawing/2014/main" val="245880225"/>
                    </a:ext>
                  </a:extLst>
                </a:gridCol>
                <a:gridCol w="871663">
                  <a:extLst>
                    <a:ext uri="{9D8B030D-6E8A-4147-A177-3AD203B41FA5}">
                      <a16:colId xmlns:a16="http://schemas.microsoft.com/office/drawing/2014/main" val="2183932603"/>
                    </a:ext>
                  </a:extLst>
                </a:gridCol>
                <a:gridCol w="3050822">
                  <a:extLst>
                    <a:ext uri="{9D8B030D-6E8A-4147-A177-3AD203B41FA5}">
                      <a16:colId xmlns:a16="http://schemas.microsoft.com/office/drawing/2014/main" val="2451289150"/>
                    </a:ext>
                  </a:extLst>
                </a:gridCol>
              </a:tblGrid>
              <a:tr h="845892">
                <a:tc>
                  <a:txBody>
                    <a:bodyPr/>
                    <a:lstStyle/>
                    <a:p>
                      <a:pPr algn="ctr"/>
                      <a:r>
                        <a:rPr lang="en-GB" sz="2000" b="1" dirty="0">
                          <a:solidFill>
                            <a:schemeClr val="tx1"/>
                          </a:solidFill>
                          <a:latin typeface="Century Gothic" panose="020B0502020202020204" pitchFamily="34" charset="0"/>
                        </a:rPr>
                        <a:t>whale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ropes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19459261"/>
                  </a:ext>
                </a:extLst>
              </a:tr>
              <a:tr h="348018">
                <a:tc>
                  <a:txBody>
                    <a:bodyPr/>
                    <a:lstStyle/>
                    <a:p>
                      <a:pPr algn="ctr"/>
                      <a:endParaRPr lang="en-GB" sz="100" b="1" dirty="0">
                        <a:latin typeface="Century Gothic" panose="020B0502020202020204" pitchFamily="34" charset="0"/>
                      </a:endParaRPr>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03690272"/>
                  </a:ext>
                </a:extLst>
              </a:tr>
              <a:tr h="766102">
                <a:tc>
                  <a:txBody>
                    <a:bodyPr/>
                    <a:lstStyle/>
                    <a:p>
                      <a:pPr algn="ctr"/>
                      <a:r>
                        <a:rPr lang="en-GB" sz="2000" b="1" dirty="0">
                          <a:solidFill>
                            <a:schemeClr val="tx1"/>
                          </a:solidFill>
                          <a:latin typeface="Century Gothic" panose="020B0502020202020204" pitchFamily="34" charset="0"/>
                        </a:rPr>
                        <a:t>whales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rope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4380350"/>
                  </a:ext>
                </a:extLst>
              </a:tr>
            </a:tbl>
          </a:graphicData>
        </a:graphic>
      </p:graphicFrame>
    </p:spTree>
    <p:extLst>
      <p:ext uri="{BB962C8B-B14F-4D97-AF65-F5344CB8AC3E}">
        <p14:creationId xmlns:p14="http://schemas.microsoft.com/office/powerpoint/2010/main" val="16437552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4C6CB9C7-D10C-4806-9B47-696629BDF85F}"/>
              </a:ext>
            </a:extLst>
          </p:cNvPr>
          <p:cNvPicPr>
            <a:picLocks noChangeAspect="1"/>
          </p:cNvPicPr>
          <p:nvPr/>
        </p:nvPicPr>
        <p:blipFill>
          <a:blip r:embed="rId3"/>
          <a:stretch>
            <a:fillRect/>
          </a:stretch>
        </p:blipFill>
        <p:spPr>
          <a:xfrm>
            <a:off x="115438" y="141338"/>
            <a:ext cx="8913124" cy="6322100"/>
          </a:xfrm>
          <a:prstGeom prst="rect">
            <a:avLst/>
          </a:prstGeom>
        </p:spPr>
      </p:pic>
      <p:sp>
        <p:nvSpPr>
          <p:cNvPr id="17" name="Rectangle 16">
            <a:extLst>
              <a:ext uri="{FF2B5EF4-FFF2-40B4-BE49-F238E27FC236}">
                <a16:creationId xmlns:a16="http://schemas.microsoft.com/office/drawing/2014/main" id="{EB144F9E-19DF-40AC-9CF4-F0560423C7A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Circle the nouns that match the pictures.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400" b="1" dirty="0">
              <a:solidFill>
                <a:schemeClr val="tx1"/>
              </a:solidFill>
              <a:latin typeface="Century Gothic" panose="020B0502020202020204" pitchFamily="34" charset="0"/>
            </a:endParaRPr>
          </a:p>
        </p:txBody>
      </p:sp>
      <p:graphicFrame>
        <p:nvGraphicFramePr>
          <p:cNvPr id="18" name="Table 17">
            <a:extLst>
              <a:ext uri="{FF2B5EF4-FFF2-40B4-BE49-F238E27FC236}">
                <a16:creationId xmlns:a16="http://schemas.microsoft.com/office/drawing/2014/main" id="{696D6B95-5C84-4FD6-B9F1-C361EDB260A1}"/>
              </a:ext>
            </a:extLst>
          </p:cNvPr>
          <p:cNvGraphicFramePr>
            <a:graphicFrameLocks noGrp="1"/>
          </p:cNvGraphicFramePr>
          <p:nvPr>
            <p:extLst>
              <p:ext uri="{D42A27DB-BD31-4B8C-83A1-F6EECF244321}">
                <p14:modId xmlns:p14="http://schemas.microsoft.com/office/powerpoint/2010/main" val="2715716929"/>
              </p:ext>
            </p:extLst>
          </p:nvPr>
        </p:nvGraphicFramePr>
        <p:xfrm>
          <a:off x="1153550" y="4075028"/>
          <a:ext cx="6973307" cy="1960012"/>
        </p:xfrm>
        <a:graphic>
          <a:graphicData uri="http://schemas.openxmlformats.org/drawingml/2006/table">
            <a:tbl>
              <a:tblPr firstRow="1" bandRow="1">
                <a:tableStyleId>{5940675A-B579-460E-94D1-54222C63F5DA}</a:tableStyleId>
              </a:tblPr>
              <a:tblGrid>
                <a:gridCol w="3050822">
                  <a:extLst>
                    <a:ext uri="{9D8B030D-6E8A-4147-A177-3AD203B41FA5}">
                      <a16:colId xmlns:a16="http://schemas.microsoft.com/office/drawing/2014/main" val="245880225"/>
                    </a:ext>
                  </a:extLst>
                </a:gridCol>
                <a:gridCol w="871663">
                  <a:extLst>
                    <a:ext uri="{9D8B030D-6E8A-4147-A177-3AD203B41FA5}">
                      <a16:colId xmlns:a16="http://schemas.microsoft.com/office/drawing/2014/main" val="2183932603"/>
                    </a:ext>
                  </a:extLst>
                </a:gridCol>
                <a:gridCol w="3050822">
                  <a:extLst>
                    <a:ext uri="{9D8B030D-6E8A-4147-A177-3AD203B41FA5}">
                      <a16:colId xmlns:a16="http://schemas.microsoft.com/office/drawing/2014/main" val="2451289150"/>
                    </a:ext>
                  </a:extLst>
                </a:gridCol>
              </a:tblGrid>
              <a:tr h="845892">
                <a:tc>
                  <a:txBody>
                    <a:bodyPr/>
                    <a:lstStyle/>
                    <a:p>
                      <a:pPr algn="ctr"/>
                      <a:r>
                        <a:rPr lang="en-GB" sz="2000" b="1" dirty="0">
                          <a:solidFill>
                            <a:schemeClr val="bg2">
                              <a:lumMod val="50000"/>
                            </a:schemeClr>
                          </a:solidFill>
                          <a:latin typeface="Century Gothic" panose="020B0502020202020204" pitchFamily="34" charset="0"/>
                        </a:rPr>
                        <a:t>whale</a:t>
                      </a:r>
                    </a:p>
                  </a:txBody>
                  <a:tcPr anchor="ctr">
                    <a:lnL w="28575" cap="flat" cmpd="sng" algn="ctr">
                      <a:solidFill>
                        <a:schemeClr val="bg2">
                          <a:lumMod val="50000"/>
                        </a:schemeClr>
                      </a:solidFill>
                      <a:prstDash val="solid"/>
                      <a:round/>
                      <a:headEnd type="none" w="med" len="med"/>
                      <a:tailEnd type="none" w="med" len="med"/>
                    </a:lnL>
                    <a:lnR w="28575" cap="flat" cmpd="sng" algn="ctr">
                      <a:solidFill>
                        <a:schemeClr val="bg2">
                          <a:lumMod val="50000"/>
                        </a:schemeClr>
                      </a:solidFill>
                      <a:prstDash val="solid"/>
                      <a:round/>
                      <a:headEnd type="none" w="med" len="med"/>
                      <a:tailEnd type="none" w="med" len="med"/>
                    </a:lnR>
                    <a:lnT w="28575" cap="flat" cmpd="sng" algn="ctr">
                      <a:solidFill>
                        <a:schemeClr val="bg2">
                          <a:lumMod val="50000"/>
                        </a:schemeClr>
                      </a:solidFill>
                      <a:prstDash val="solid"/>
                      <a:round/>
                      <a:headEnd type="none" w="med" len="med"/>
                      <a:tailEnd type="none" w="med" len="med"/>
                    </a:lnT>
                    <a:lnB w="28575" cap="flat" cmpd="sng" algn="ctr">
                      <a:solidFill>
                        <a:schemeClr val="bg2">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 b="1" dirty="0">
                        <a:latin typeface="Century Gothic" panose="020B0502020202020204" pitchFamily="34" charset="0"/>
                      </a:endParaRPr>
                    </a:p>
                  </a:txBody>
                  <a:tcPr anchor="ctr">
                    <a:lnL w="28575" cap="flat" cmpd="sng" algn="ctr">
                      <a:solidFill>
                        <a:schemeClr val="bg2">
                          <a:lumMod val="50000"/>
                        </a:schemeClr>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rgbClr val="FF0000"/>
                          </a:solidFill>
                          <a:latin typeface="Century Gothic" panose="020B0502020202020204" pitchFamily="34" charset="0"/>
                        </a:rPr>
                        <a:t>ropes</a:t>
                      </a:r>
                    </a:p>
                  </a:txBody>
                  <a:tcPr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19459261"/>
                  </a:ext>
                </a:extLst>
              </a:tr>
              <a:tr h="348018">
                <a:tc>
                  <a:txBody>
                    <a:bodyPr/>
                    <a:lstStyle/>
                    <a:p>
                      <a:pPr algn="ctr"/>
                      <a:endParaRPr lang="en-GB" sz="100" b="1" dirty="0">
                        <a:latin typeface="Century Gothic" panose="020B0502020202020204" pitchFamily="34" charset="0"/>
                      </a:endParaRPr>
                    </a:p>
                  </a:txBody>
                  <a:tcPr anchor="ctr">
                    <a:lnL w="12700" cmpd="sng">
                      <a:noFill/>
                    </a:lnL>
                    <a:lnR w="12700" cmpd="sng">
                      <a:noFill/>
                    </a:lnR>
                    <a:lnT w="28575" cap="flat" cmpd="sng" algn="ctr">
                      <a:solidFill>
                        <a:schemeClr val="bg2">
                          <a:lumMod val="50000"/>
                        </a:schemeClr>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chemeClr val="bg2">
                          <a:lumMod val="5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03690272"/>
                  </a:ext>
                </a:extLst>
              </a:tr>
              <a:tr h="766102">
                <a:tc>
                  <a:txBody>
                    <a:bodyPr/>
                    <a:lstStyle/>
                    <a:p>
                      <a:pPr algn="ctr"/>
                      <a:r>
                        <a:rPr lang="en-GB" sz="2000" b="1" dirty="0">
                          <a:solidFill>
                            <a:srgbClr val="FF0000"/>
                          </a:solidFill>
                          <a:latin typeface="Century Gothic" panose="020B0502020202020204" pitchFamily="34" charset="0"/>
                        </a:rPr>
                        <a:t>whales</a:t>
                      </a:r>
                    </a:p>
                  </a:txBody>
                  <a:tcPr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 b="1" dirty="0">
                        <a:latin typeface="Century Gothic" panose="020B0502020202020204" pitchFamily="34" charset="0"/>
                      </a:endParaRPr>
                    </a:p>
                  </a:txBody>
                  <a:tcPr anchor="ctr">
                    <a:lnL w="28575" cap="flat" cmpd="sng" algn="ctr">
                      <a:solidFill>
                        <a:srgbClr val="FF0000"/>
                      </a:solidFill>
                      <a:prstDash val="solid"/>
                      <a:round/>
                      <a:headEnd type="none" w="med" len="med"/>
                      <a:tailEnd type="none" w="med" len="med"/>
                    </a:lnL>
                    <a:lnR w="28575" cap="flat" cmpd="sng" algn="ctr">
                      <a:solidFill>
                        <a:schemeClr val="bg2">
                          <a:lumMod val="50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bg2">
                              <a:lumMod val="50000"/>
                            </a:schemeClr>
                          </a:solidFill>
                          <a:latin typeface="Century Gothic" panose="020B0502020202020204" pitchFamily="34" charset="0"/>
                        </a:rPr>
                        <a:t>rope</a:t>
                      </a:r>
                    </a:p>
                  </a:txBody>
                  <a:tcPr anchor="ctr">
                    <a:lnL w="28575" cap="flat" cmpd="sng" algn="ctr">
                      <a:solidFill>
                        <a:schemeClr val="bg2">
                          <a:lumMod val="50000"/>
                        </a:schemeClr>
                      </a:solidFill>
                      <a:prstDash val="solid"/>
                      <a:round/>
                      <a:headEnd type="none" w="med" len="med"/>
                      <a:tailEnd type="none" w="med" len="med"/>
                    </a:lnL>
                    <a:lnR w="28575" cap="flat" cmpd="sng" algn="ctr">
                      <a:solidFill>
                        <a:schemeClr val="bg2">
                          <a:lumMod val="50000"/>
                        </a:schemeClr>
                      </a:solidFill>
                      <a:prstDash val="solid"/>
                      <a:round/>
                      <a:headEnd type="none" w="med" len="med"/>
                      <a:tailEnd type="none" w="med" len="med"/>
                    </a:lnR>
                    <a:lnT w="28575" cap="flat" cmpd="sng" algn="ctr">
                      <a:solidFill>
                        <a:schemeClr val="bg2">
                          <a:lumMod val="50000"/>
                        </a:schemeClr>
                      </a:solidFill>
                      <a:prstDash val="solid"/>
                      <a:round/>
                      <a:headEnd type="none" w="med" len="med"/>
                      <a:tailEnd type="none" w="med" len="med"/>
                    </a:lnT>
                    <a:lnB w="28575" cap="flat" cmpd="sng" algn="ctr">
                      <a:solidFill>
                        <a:schemeClr val="bg2">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4380350"/>
                  </a:ext>
                </a:extLst>
              </a:tr>
            </a:tbl>
          </a:graphicData>
        </a:graphic>
      </p:graphicFrame>
    </p:spTree>
    <p:extLst>
      <p:ext uri="{BB962C8B-B14F-4D97-AF65-F5344CB8AC3E}">
        <p14:creationId xmlns:p14="http://schemas.microsoft.com/office/powerpoint/2010/main" val="37430465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3" name="Picture 12">
            <a:extLst>
              <a:ext uri="{FF2B5EF4-FFF2-40B4-BE49-F238E27FC236}">
                <a16:creationId xmlns:a16="http://schemas.microsoft.com/office/drawing/2014/main" id="{6ED48541-EB24-4984-9707-F774838BA5AE}"/>
              </a:ext>
            </a:extLst>
          </p:cNvPr>
          <p:cNvPicPr>
            <a:picLocks noChangeAspect="1"/>
          </p:cNvPicPr>
          <p:nvPr/>
        </p:nvPicPr>
        <p:blipFill>
          <a:blip r:embed="rId3"/>
          <a:stretch>
            <a:fillRect/>
          </a:stretch>
        </p:blipFill>
        <p:spPr>
          <a:xfrm>
            <a:off x="115438" y="141338"/>
            <a:ext cx="8913124" cy="6322100"/>
          </a:xfrm>
          <a:prstGeom prst="rect">
            <a:avLst/>
          </a:prstGeom>
        </p:spPr>
      </p:pic>
      <p:sp>
        <p:nvSpPr>
          <p:cNvPr id="14" name="Rectangle 13">
            <a:extLst>
              <a:ext uri="{FF2B5EF4-FFF2-40B4-BE49-F238E27FC236}">
                <a16:creationId xmlns:a16="http://schemas.microsoft.com/office/drawing/2014/main" id="{0A55604F-60EF-422B-AEC6-A8C0A232DBB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Tom has written a noun under the picture.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 he correct?</a:t>
            </a:r>
          </a:p>
          <a:p>
            <a:pPr lvl="0" defTabSz="514350">
              <a:defRPr/>
            </a:pPr>
            <a:r>
              <a:rPr lang="en-GB" sz="2000" b="1" dirty="0">
                <a:solidFill>
                  <a:schemeClr val="tx1"/>
                </a:solidFill>
                <a:latin typeface="Century Gothic" panose="020B0502020202020204" pitchFamily="34" charset="0"/>
              </a:rPr>
              <a:t>Explain your answer.</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11448652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7" name="Picture 16">
            <a:extLst>
              <a:ext uri="{FF2B5EF4-FFF2-40B4-BE49-F238E27FC236}">
                <a16:creationId xmlns:a16="http://schemas.microsoft.com/office/drawing/2014/main" id="{71375ECD-C2E6-414C-A0B8-797BEF6CB66E}"/>
              </a:ext>
            </a:extLst>
          </p:cNvPr>
          <p:cNvPicPr>
            <a:picLocks noChangeAspect="1"/>
          </p:cNvPicPr>
          <p:nvPr/>
        </p:nvPicPr>
        <p:blipFill>
          <a:blip r:embed="rId3"/>
          <a:stretch>
            <a:fillRect/>
          </a:stretch>
        </p:blipFill>
        <p:spPr>
          <a:xfrm>
            <a:off x="115438" y="141338"/>
            <a:ext cx="8913124" cy="6322100"/>
          </a:xfrm>
          <a:prstGeom prst="rect">
            <a:avLst/>
          </a:prstGeom>
        </p:spPr>
      </p:pic>
      <p:sp>
        <p:nvSpPr>
          <p:cNvPr id="18" name="Rectangle 17">
            <a:extLst>
              <a:ext uri="{FF2B5EF4-FFF2-40B4-BE49-F238E27FC236}">
                <a16:creationId xmlns:a16="http://schemas.microsoft.com/office/drawing/2014/main" id="{E116C778-2E44-4DB3-9666-A881B9D28BE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Tom has written a noun under the picture.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 he correct?</a:t>
            </a:r>
          </a:p>
          <a:p>
            <a:pPr lvl="0" defTabSz="514350">
              <a:defRPr/>
            </a:pPr>
            <a:r>
              <a:rPr lang="en-GB" sz="2000" b="1" dirty="0">
                <a:solidFill>
                  <a:schemeClr val="tx1"/>
                </a:solidFill>
                <a:latin typeface="Century Gothic" panose="020B0502020202020204" pitchFamily="34" charset="0"/>
              </a:rPr>
              <a:t>Explain your answer.</a:t>
            </a:r>
          </a:p>
          <a:p>
            <a:pPr lvl="0" algn="ctr"/>
            <a:endParaRPr lang="en-GB" sz="2400" dirty="0">
              <a:solidFill>
                <a:schemeClr val="tx1"/>
              </a:solidFill>
              <a:latin typeface="SassoonCRInfantMedium" panose="02000603020000020003" pitchFamily="2" charset="0"/>
            </a:endParaRPr>
          </a:p>
          <a:p>
            <a:r>
              <a:rPr lang="en-GB" sz="2000" b="1" dirty="0">
                <a:solidFill>
                  <a:schemeClr val="tx1"/>
                </a:solidFill>
                <a:latin typeface="Century Gothic" panose="020B0502020202020204" pitchFamily="34" charset="0"/>
              </a:rPr>
              <a:t>Tom is incorrect because…</a:t>
            </a: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30122067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6" name="Picture 15">
            <a:extLst>
              <a:ext uri="{FF2B5EF4-FFF2-40B4-BE49-F238E27FC236}">
                <a16:creationId xmlns:a16="http://schemas.microsoft.com/office/drawing/2014/main" id="{78CACE4D-482B-48DA-98EC-3954ED29B60D}"/>
              </a:ext>
            </a:extLst>
          </p:cNvPr>
          <p:cNvPicPr>
            <a:picLocks noChangeAspect="1"/>
          </p:cNvPicPr>
          <p:nvPr/>
        </p:nvPicPr>
        <p:blipFill>
          <a:blip r:embed="rId3"/>
          <a:stretch>
            <a:fillRect/>
          </a:stretch>
        </p:blipFill>
        <p:spPr>
          <a:xfrm>
            <a:off x="115438" y="141338"/>
            <a:ext cx="8913124" cy="6322100"/>
          </a:xfrm>
          <a:prstGeom prst="rect">
            <a:avLst/>
          </a:prstGeom>
        </p:spPr>
      </p:pic>
      <p:sp>
        <p:nvSpPr>
          <p:cNvPr id="17" name="Rectangle 16">
            <a:extLst>
              <a:ext uri="{FF2B5EF4-FFF2-40B4-BE49-F238E27FC236}">
                <a16:creationId xmlns:a16="http://schemas.microsoft.com/office/drawing/2014/main" id="{BF84D49C-6222-48C6-9B80-CE565E34CD3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Tom has written a noun under the picture.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 he correct?</a:t>
            </a:r>
          </a:p>
          <a:p>
            <a:pPr lvl="0" defTabSz="514350">
              <a:defRPr/>
            </a:pPr>
            <a:r>
              <a:rPr lang="en-GB" sz="2000" b="1" dirty="0">
                <a:solidFill>
                  <a:schemeClr val="tx1"/>
                </a:solidFill>
                <a:latin typeface="Century Gothic" panose="020B0502020202020204" pitchFamily="34" charset="0"/>
              </a:rPr>
              <a:t>Explain your answer.</a:t>
            </a:r>
          </a:p>
          <a:p>
            <a:pPr lvl="0" algn="ctr"/>
            <a:endParaRPr lang="en-GB" sz="2400" dirty="0">
              <a:solidFill>
                <a:schemeClr val="tx1"/>
              </a:solidFill>
              <a:latin typeface="SassoonCRInfantMedium" panose="02000603020000020003" pitchFamily="2" charset="0"/>
            </a:endParaRPr>
          </a:p>
          <a:p>
            <a:r>
              <a:rPr lang="en-GB" sz="2000" b="1" dirty="0">
                <a:solidFill>
                  <a:srgbClr val="FF0000"/>
                </a:solidFill>
                <a:latin typeface="Century Gothic" panose="020B0502020202020204" pitchFamily="34" charset="0"/>
              </a:rPr>
              <a:t>Tom is incorrect because there is more than one globe so his noun should say ‘globes’.</a:t>
            </a:r>
          </a:p>
          <a:p>
            <a:pPr lvl="0"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21498959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3" name="Picture 12">
            <a:extLst>
              <a:ext uri="{FF2B5EF4-FFF2-40B4-BE49-F238E27FC236}">
                <a16:creationId xmlns:a16="http://schemas.microsoft.com/office/drawing/2014/main" id="{3B3257C3-4453-4C2C-8F83-6606FA28E72C}"/>
              </a:ext>
            </a:extLst>
          </p:cNvPr>
          <p:cNvPicPr>
            <a:picLocks noChangeAspect="1"/>
          </p:cNvPicPr>
          <p:nvPr/>
        </p:nvPicPr>
        <p:blipFill>
          <a:blip r:embed="rId3"/>
          <a:stretch>
            <a:fillRect/>
          </a:stretch>
        </p:blipFill>
        <p:spPr>
          <a:xfrm>
            <a:off x="115438" y="141338"/>
            <a:ext cx="8913124" cy="6322100"/>
          </a:xfrm>
          <a:prstGeom prst="rect">
            <a:avLst/>
          </a:prstGeom>
        </p:spPr>
      </p:pic>
      <p:sp>
        <p:nvSpPr>
          <p:cNvPr id="16" name="Rectangle 15">
            <a:extLst>
              <a:ext uri="{FF2B5EF4-FFF2-40B4-BE49-F238E27FC236}">
                <a16:creationId xmlns:a16="http://schemas.microsoft.com/office/drawing/2014/main" id="{B0D75AFE-5285-4DF8-8302-C0716AD2E72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Complete the sentence to match the picture.</a:t>
            </a:r>
            <a:r>
              <a:rPr lang="en-GB" sz="2000" b="1" dirty="0">
                <a:solidFill>
                  <a:schemeClr val="tx1"/>
                </a:solidFill>
                <a:latin typeface="Century Gothic" panose="020B0502020202020204" pitchFamily="34" charset="0"/>
                <a:sym typeface="Wingdings" panose="05000000000000000000" pitchFamily="2" charset="2"/>
              </a:rPr>
              <a:t> Use the word bank.</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p:txBody>
      </p:sp>
    </p:spTree>
    <p:extLst>
      <p:ext uri="{BB962C8B-B14F-4D97-AF65-F5344CB8AC3E}">
        <p14:creationId xmlns:p14="http://schemas.microsoft.com/office/powerpoint/2010/main" val="30721692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3" name="Picture 12">
            <a:extLst>
              <a:ext uri="{FF2B5EF4-FFF2-40B4-BE49-F238E27FC236}">
                <a16:creationId xmlns:a16="http://schemas.microsoft.com/office/drawing/2014/main" id="{2AA9ECFB-A938-4B7B-A3D5-01CD152E8ADC}"/>
              </a:ext>
            </a:extLst>
          </p:cNvPr>
          <p:cNvPicPr>
            <a:picLocks noChangeAspect="1"/>
          </p:cNvPicPr>
          <p:nvPr/>
        </p:nvPicPr>
        <p:blipFill>
          <a:blip r:embed="rId3"/>
          <a:stretch>
            <a:fillRect/>
          </a:stretch>
        </p:blipFill>
        <p:spPr>
          <a:xfrm>
            <a:off x="115438" y="141338"/>
            <a:ext cx="8913124" cy="6322100"/>
          </a:xfrm>
          <a:prstGeom prst="rect">
            <a:avLst/>
          </a:prstGeom>
        </p:spPr>
      </p:pic>
      <p:sp>
        <p:nvSpPr>
          <p:cNvPr id="16" name="Rectangle 15">
            <a:extLst>
              <a:ext uri="{FF2B5EF4-FFF2-40B4-BE49-F238E27FC236}">
                <a16:creationId xmlns:a16="http://schemas.microsoft.com/office/drawing/2014/main" id="{89B3EC7B-4237-40E5-BF81-01989D19E1C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Complete the sentence to match the picture.</a:t>
            </a:r>
            <a:r>
              <a:rPr lang="en-GB" sz="2000" b="1" dirty="0">
                <a:solidFill>
                  <a:schemeClr val="tx1"/>
                </a:solidFill>
                <a:latin typeface="Century Gothic" panose="020B0502020202020204" pitchFamily="34" charset="0"/>
                <a:sym typeface="Wingdings" panose="05000000000000000000" pitchFamily="2" charset="2"/>
              </a:rPr>
              <a:t> Use the word bank.</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There are three </a:t>
            </a:r>
            <a:r>
              <a:rPr lang="en-GB" sz="2000" b="1" u="sng" dirty="0">
                <a:solidFill>
                  <a:srgbClr val="FF0000"/>
                </a:solidFill>
                <a:latin typeface="Century Gothic" panose="020B0502020202020204" pitchFamily="34" charset="0"/>
                <a:sym typeface="Wingdings" panose="05000000000000000000" pitchFamily="2" charset="2"/>
              </a:rPr>
              <a:t>fences</a:t>
            </a:r>
            <a:r>
              <a:rPr lang="en-GB" sz="2000" b="1" dirty="0">
                <a:solidFill>
                  <a:schemeClr val="tx1"/>
                </a:solidFill>
                <a:latin typeface="Century Gothic" panose="020B0502020202020204" pitchFamily="34" charset="0"/>
                <a:sym typeface="Wingdings" panose="05000000000000000000" pitchFamily="2" charset="2"/>
              </a:rPr>
              <a:t>.</a:t>
            </a:r>
            <a:endParaRPr lang="en-GB" sz="3200" b="1" dirty="0">
              <a:solidFill>
                <a:schemeClr val="tx1"/>
              </a:solidFill>
              <a:latin typeface="Century Gothic" panose="020B0502020202020204" pitchFamily="34" charset="0"/>
              <a:sym typeface="Wingdings" panose="05000000000000000000" pitchFamily="2" charset="2"/>
            </a:endParaRPr>
          </a:p>
        </p:txBody>
      </p:sp>
    </p:spTree>
    <p:extLst>
      <p:ext uri="{BB962C8B-B14F-4D97-AF65-F5344CB8AC3E}">
        <p14:creationId xmlns:p14="http://schemas.microsoft.com/office/powerpoint/2010/main" val="686257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Sort the words into the table.</a:t>
            </a:r>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8" name="Table 7">
            <a:extLst>
              <a:ext uri="{FF2B5EF4-FFF2-40B4-BE49-F238E27FC236}">
                <a16:creationId xmlns:a16="http://schemas.microsoft.com/office/drawing/2014/main" id="{B0B00777-0B7A-4322-9656-76ECA491C56C}"/>
              </a:ext>
            </a:extLst>
          </p:cNvPr>
          <p:cNvGraphicFramePr>
            <a:graphicFrameLocks noGrp="1"/>
          </p:cNvGraphicFramePr>
          <p:nvPr>
            <p:extLst>
              <p:ext uri="{D42A27DB-BD31-4B8C-83A1-F6EECF244321}">
                <p14:modId xmlns:p14="http://schemas.microsoft.com/office/powerpoint/2010/main" val="1838741506"/>
              </p:ext>
            </p:extLst>
          </p:nvPr>
        </p:nvGraphicFramePr>
        <p:xfrm>
          <a:off x="2125803" y="3301009"/>
          <a:ext cx="4892394" cy="2438559"/>
        </p:xfrm>
        <a:graphic>
          <a:graphicData uri="http://schemas.openxmlformats.org/drawingml/2006/table">
            <a:tbl>
              <a:tblPr firstRow="1" bandRow="1">
                <a:tableStyleId>{5940675A-B579-460E-94D1-54222C63F5DA}</a:tableStyleId>
              </a:tblPr>
              <a:tblGrid>
                <a:gridCol w="2446197">
                  <a:extLst>
                    <a:ext uri="{9D8B030D-6E8A-4147-A177-3AD203B41FA5}">
                      <a16:colId xmlns:a16="http://schemas.microsoft.com/office/drawing/2014/main" val="3592331545"/>
                    </a:ext>
                  </a:extLst>
                </a:gridCol>
                <a:gridCol w="2446197">
                  <a:extLst>
                    <a:ext uri="{9D8B030D-6E8A-4147-A177-3AD203B41FA5}">
                      <a16:colId xmlns:a16="http://schemas.microsoft.com/office/drawing/2014/main" val="3585707642"/>
                    </a:ext>
                  </a:extLst>
                </a:gridCol>
              </a:tblGrid>
              <a:tr h="812853">
                <a:tc>
                  <a:txBody>
                    <a:bodyPr/>
                    <a:lstStyle/>
                    <a:p>
                      <a:pPr algn="ctr"/>
                      <a:r>
                        <a:rPr lang="en-GB" sz="2000" b="1" u="sng" dirty="0">
                          <a:latin typeface="Century Gothic" panose="020B0502020202020204" pitchFamily="34" charset="0"/>
                        </a:rPr>
                        <a:t>Singular</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u="sng" dirty="0">
                          <a:latin typeface="Century Gothic" panose="020B0502020202020204" pitchFamily="34" charset="0"/>
                        </a:rPr>
                        <a:t>Plural</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26768145"/>
                  </a:ext>
                </a:extLst>
              </a:tr>
              <a:tr h="1625706">
                <a:tc>
                  <a:txBody>
                    <a:bodyPr/>
                    <a:lstStyle/>
                    <a:p>
                      <a:pPr algn="ctr"/>
                      <a:endParaRPr lang="en-GB" sz="14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90241674"/>
                  </a:ext>
                </a:extLst>
              </a:tr>
            </a:tbl>
          </a:graphicData>
        </a:graphic>
      </p:graphicFrame>
      <p:graphicFrame>
        <p:nvGraphicFramePr>
          <p:cNvPr id="12" name="Table 11">
            <a:extLst>
              <a:ext uri="{FF2B5EF4-FFF2-40B4-BE49-F238E27FC236}">
                <a16:creationId xmlns:a16="http://schemas.microsoft.com/office/drawing/2014/main" id="{49E490B1-E0D1-4EFA-B785-072FCF8E24B7}"/>
              </a:ext>
            </a:extLst>
          </p:cNvPr>
          <p:cNvGraphicFramePr>
            <a:graphicFrameLocks noGrp="1"/>
          </p:cNvGraphicFramePr>
          <p:nvPr>
            <p:extLst>
              <p:ext uri="{D42A27DB-BD31-4B8C-83A1-F6EECF244321}">
                <p14:modId xmlns:p14="http://schemas.microsoft.com/office/powerpoint/2010/main" val="1035810903"/>
              </p:ext>
            </p:extLst>
          </p:nvPr>
        </p:nvGraphicFramePr>
        <p:xfrm>
          <a:off x="2499775" y="1622945"/>
          <a:ext cx="4144450" cy="1088000"/>
        </p:xfrm>
        <a:graphic>
          <a:graphicData uri="http://schemas.openxmlformats.org/drawingml/2006/table">
            <a:tbl>
              <a:tblPr firstRow="1" bandRow="1">
                <a:tableStyleId>{5940675A-B579-460E-94D1-54222C63F5DA}</a:tableStyleId>
              </a:tblPr>
              <a:tblGrid>
                <a:gridCol w="2072225">
                  <a:extLst>
                    <a:ext uri="{9D8B030D-6E8A-4147-A177-3AD203B41FA5}">
                      <a16:colId xmlns:a16="http://schemas.microsoft.com/office/drawing/2014/main" val="3839740537"/>
                    </a:ext>
                  </a:extLst>
                </a:gridCol>
                <a:gridCol w="2072225">
                  <a:extLst>
                    <a:ext uri="{9D8B030D-6E8A-4147-A177-3AD203B41FA5}">
                      <a16:colId xmlns:a16="http://schemas.microsoft.com/office/drawing/2014/main" val="1707352657"/>
                    </a:ext>
                  </a:extLst>
                </a:gridCol>
              </a:tblGrid>
              <a:tr h="544000">
                <a:tc>
                  <a:txBody>
                    <a:bodyPr/>
                    <a:lstStyle/>
                    <a:p>
                      <a:pPr algn="ctr"/>
                      <a:r>
                        <a:rPr lang="en-GB" sz="2000" b="1" dirty="0">
                          <a:latin typeface="Century Gothic" panose="020B0502020202020204" pitchFamily="34" charset="0"/>
                        </a:rPr>
                        <a:t>tie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slides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091073208"/>
                  </a:ext>
                </a:extLst>
              </a:tr>
              <a:tr h="544000">
                <a:tc>
                  <a:txBody>
                    <a:bodyPr/>
                    <a:lstStyle/>
                    <a:p>
                      <a:pPr algn="ctr"/>
                      <a:r>
                        <a:rPr lang="en-GB" sz="2000" b="1" dirty="0">
                          <a:latin typeface="Century Gothic" panose="020B0502020202020204" pitchFamily="34" charset="0"/>
                        </a:rPr>
                        <a:t>bones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dress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36116322"/>
                  </a:ext>
                </a:extLst>
              </a:tr>
            </a:tbl>
          </a:graphicData>
        </a:graphic>
      </p:graphicFrame>
    </p:spTree>
    <p:extLst>
      <p:ext uri="{BB962C8B-B14F-4D97-AF65-F5344CB8AC3E}">
        <p14:creationId xmlns:p14="http://schemas.microsoft.com/office/powerpoint/2010/main" val="40354148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Sort the words into the table.</a:t>
            </a:r>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8" name="Table 7">
            <a:extLst>
              <a:ext uri="{FF2B5EF4-FFF2-40B4-BE49-F238E27FC236}">
                <a16:creationId xmlns:a16="http://schemas.microsoft.com/office/drawing/2014/main" id="{B0B00777-0B7A-4322-9656-76ECA491C56C}"/>
              </a:ext>
            </a:extLst>
          </p:cNvPr>
          <p:cNvGraphicFramePr>
            <a:graphicFrameLocks noGrp="1"/>
          </p:cNvGraphicFramePr>
          <p:nvPr>
            <p:extLst>
              <p:ext uri="{D42A27DB-BD31-4B8C-83A1-F6EECF244321}">
                <p14:modId xmlns:p14="http://schemas.microsoft.com/office/powerpoint/2010/main" val="1496293706"/>
              </p:ext>
            </p:extLst>
          </p:nvPr>
        </p:nvGraphicFramePr>
        <p:xfrm>
          <a:off x="2125803" y="3301009"/>
          <a:ext cx="4892394" cy="2438559"/>
        </p:xfrm>
        <a:graphic>
          <a:graphicData uri="http://schemas.openxmlformats.org/drawingml/2006/table">
            <a:tbl>
              <a:tblPr firstRow="1" bandRow="1">
                <a:tableStyleId>{5940675A-B579-460E-94D1-54222C63F5DA}</a:tableStyleId>
              </a:tblPr>
              <a:tblGrid>
                <a:gridCol w="2446197">
                  <a:extLst>
                    <a:ext uri="{9D8B030D-6E8A-4147-A177-3AD203B41FA5}">
                      <a16:colId xmlns:a16="http://schemas.microsoft.com/office/drawing/2014/main" val="3592331545"/>
                    </a:ext>
                  </a:extLst>
                </a:gridCol>
                <a:gridCol w="2446197">
                  <a:extLst>
                    <a:ext uri="{9D8B030D-6E8A-4147-A177-3AD203B41FA5}">
                      <a16:colId xmlns:a16="http://schemas.microsoft.com/office/drawing/2014/main" val="3585707642"/>
                    </a:ext>
                  </a:extLst>
                </a:gridCol>
              </a:tblGrid>
              <a:tr h="812853">
                <a:tc>
                  <a:txBody>
                    <a:bodyPr/>
                    <a:lstStyle/>
                    <a:p>
                      <a:pPr algn="ctr"/>
                      <a:r>
                        <a:rPr lang="en-GB" sz="2000" b="1" u="sng" dirty="0">
                          <a:latin typeface="Century Gothic" panose="020B0502020202020204" pitchFamily="34" charset="0"/>
                        </a:rPr>
                        <a:t>Singular</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u="sng" dirty="0">
                          <a:latin typeface="Century Gothic" panose="020B0502020202020204" pitchFamily="34" charset="0"/>
                        </a:rPr>
                        <a:t>Plural</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26768145"/>
                  </a:ext>
                </a:extLst>
              </a:tr>
              <a:tr h="1625706">
                <a:tc>
                  <a:txBody>
                    <a:bodyPr/>
                    <a:lstStyle/>
                    <a:p>
                      <a:pPr algn="ctr"/>
                      <a:r>
                        <a:rPr lang="en-GB" sz="2000" b="1" dirty="0">
                          <a:solidFill>
                            <a:srgbClr val="FF0000"/>
                          </a:solidFill>
                          <a:latin typeface="Century Gothic" panose="020B0502020202020204" pitchFamily="34" charset="0"/>
                        </a:rPr>
                        <a:t>tie</a:t>
                      </a:r>
                    </a:p>
                    <a:p>
                      <a:pPr algn="ctr"/>
                      <a:endParaRPr lang="en-GB" sz="2000" b="1" dirty="0">
                        <a:solidFill>
                          <a:srgbClr val="FF0000"/>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dress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solidFill>
                            <a:srgbClr val="FF0000"/>
                          </a:solidFill>
                          <a:latin typeface="Century Gothic" panose="020B0502020202020204" pitchFamily="34" charset="0"/>
                        </a:rPr>
                        <a:t>slides</a:t>
                      </a:r>
                    </a:p>
                    <a:p>
                      <a:pPr algn="ctr"/>
                      <a:endParaRPr lang="en-GB" sz="2000" b="1" dirty="0">
                        <a:solidFill>
                          <a:srgbClr val="FF0000"/>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bones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90241674"/>
                  </a:ext>
                </a:extLst>
              </a:tr>
            </a:tbl>
          </a:graphicData>
        </a:graphic>
      </p:graphicFrame>
      <p:graphicFrame>
        <p:nvGraphicFramePr>
          <p:cNvPr id="12" name="Table 11">
            <a:extLst>
              <a:ext uri="{FF2B5EF4-FFF2-40B4-BE49-F238E27FC236}">
                <a16:creationId xmlns:a16="http://schemas.microsoft.com/office/drawing/2014/main" id="{49E490B1-E0D1-4EFA-B785-072FCF8E24B7}"/>
              </a:ext>
            </a:extLst>
          </p:cNvPr>
          <p:cNvGraphicFramePr>
            <a:graphicFrameLocks noGrp="1"/>
          </p:cNvGraphicFramePr>
          <p:nvPr>
            <p:extLst>
              <p:ext uri="{D42A27DB-BD31-4B8C-83A1-F6EECF244321}">
                <p14:modId xmlns:p14="http://schemas.microsoft.com/office/powerpoint/2010/main" val="2683862559"/>
              </p:ext>
            </p:extLst>
          </p:nvPr>
        </p:nvGraphicFramePr>
        <p:xfrm>
          <a:off x="2499775" y="1622945"/>
          <a:ext cx="4144450" cy="1088000"/>
        </p:xfrm>
        <a:graphic>
          <a:graphicData uri="http://schemas.openxmlformats.org/drawingml/2006/table">
            <a:tbl>
              <a:tblPr firstRow="1" bandRow="1">
                <a:tableStyleId>{5940675A-B579-460E-94D1-54222C63F5DA}</a:tableStyleId>
              </a:tblPr>
              <a:tblGrid>
                <a:gridCol w="2072225">
                  <a:extLst>
                    <a:ext uri="{9D8B030D-6E8A-4147-A177-3AD203B41FA5}">
                      <a16:colId xmlns:a16="http://schemas.microsoft.com/office/drawing/2014/main" val="3839740537"/>
                    </a:ext>
                  </a:extLst>
                </a:gridCol>
                <a:gridCol w="2072225">
                  <a:extLst>
                    <a:ext uri="{9D8B030D-6E8A-4147-A177-3AD203B41FA5}">
                      <a16:colId xmlns:a16="http://schemas.microsoft.com/office/drawing/2014/main" val="1707352657"/>
                    </a:ext>
                  </a:extLst>
                </a:gridCol>
              </a:tblGrid>
              <a:tr h="544000">
                <a:tc>
                  <a:txBody>
                    <a:bodyPr/>
                    <a:lstStyle/>
                    <a:p>
                      <a:pPr algn="ctr"/>
                      <a:r>
                        <a:rPr lang="en-GB" sz="2000" b="1" dirty="0">
                          <a:latin typeface="Century Gothic" panose="020B0502020202020204" pitchFamily="34" charset="0"/>
                        </a:rPr>
                        <a:t>tie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slides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091073208"/>
                  </a:ext>
                </a:extLst>
              </a:tr>
              <a:tr h="544000">
                <a:tc>
                  <a:txBody>
                    <a:bodyPr/>
                    <a:lstStyle/>
                    <a:p>
                      <a:pPr algn="ctr"/>
                      <a:r>
                        <a:rPr lang="en-GB" sz="2000" b="1" dirty="0">
                          <a:latin typeface="Century Gothic" panose="020B0502020202020204" pitchFamily="34" charset="0"/>
                        </a:rPr>
                        <a:t>bones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dress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36116322"/>
                  </a:ext>
                </a:extLst>
              </a:tr>
            </a:tbl>
          </a:graphicData>
        </a:graphic>
      </p:graphicFrame>
    </p:spTree>
    <p:extLst>
      <p:ext uri="{BB962C8B-B14F-4D97-AF65-F5344CB8AC3E}">
        <p14:creationId xmlns:p14="http://schemas.microsoft.com/office/powerpoint/2010/main" val="165428042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96140ADB-708A-4D6F-B855-0D072FA57F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F8F11D-A449-4684-B8E0-461263A2E192}">
  <ds:schemaRefs>
    <ds:schemaRef ds:uri="http://purl.org/dc/terms/"/>
    <ds:schemaRef ds:uri="http://schemas.microsoft.com/office/2006/documentManagement/types"/>
    <ds:schemaRef ds:uri="http://purl.org/dc/elements/1.1/"/>
    <ds:schemaRef ds:uri="http://schemas.openxmlformats.org/package/2006/metadata/core-properties"/>
    <ds:schemaRef ds:uri="http://purl.org/dc/dcmitype/"/>
    <ds:schemaRef ds:uri="http://schemas.microsoft.com/office/infopath/2007/PartnerControls"/>
    <ds:schemaRef ds:uri="86144f90-c7b6-48d0-aae5-f5e9e48cc3df"/>
    <ds:schemaRef ds:uri="0f0ae0ff-29c4-4766-b250-c1a9bee8d430"/>
    <ds:schemaRef ds:uri="http://schemas.microsoft.com/sharepoint/v3"/>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229</TotalTime>
  <Words>637</Words>
  <Application>Microsoft Office PowerPoint</Application>
  <PresentationFormat>On-screen Show (4:3)</PresentationFormat>
  <Paragraphs>291</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Claire Walker</cp:lastModifiedBy>
  <cp:revision>1</cp:revision>
  <dcterms:created xsi:type="dcterms:W3CDTF">2018-03-17T10:08:43Z</dcterms:created>
  <dcterms:modified xsi:type="dcterms:W3CDTF">2019-04-04T14:12:41Z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1024">
    <vt:lpwstr>176</vt:lpwstr>
  </property>
  <property fmtid="{D5CDD505-2E9C-101B-9397-08002B2CF9AE}" pid="5" name="AuthorIds_UIVersion_1536">
    <vt:lpwstr>43</vt:lpwstr>
  </property>
  <property fmtid="{D5CDD505-2E9C-101B-9397-08002B2CF9AE}" pid="6" name="AuthorIds_UIVersion_2560">
    <vt:lpwstr>252</vt:lpwstr>
  </property>
</Properties>
</file>