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Twinkl" pitchFamily="2" charset="0"/>
      <p:regular r:id="rId37"/>
      <p:bold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68AC"/>
    <a:srgbClr val="7868AC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3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278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592134" y="3044279"/>
            <a:ext cx="11224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j</a:t>
            </a:r>
            <a:r>
              <a:rPr lang="en-GB" sz="4400" dirty="0"/>
              <a:t>am</a:t>
            </a:r>
          </a:p>
        </p:txBody>
      </p:sp>
      <p:sp>
        <p:nvSpPr>
          <p:cNvPr id="6" name="Rectangle 5"/>
          <p:cNvSpPr/>
          <p:nvPr/>
        </p:nvSpPr>
        <p:spPr>
          <a:xfrm>
            <a:off x="6451056" y="3829051"/>
            <a:ext cx="9573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j</a:t>
            </a:r>
            <a:r>
              <a:rPr lang="en-GB" sz="4400" dirty="0"/>
              <a:t>ug</a:t>
            </a:r>
          </a:p>
        </p:txBody>
      </p:sp>
      <p:sp>
        <p:nvSpPr>
          <p:cNvPr id="7" name="Rectangle 6"/>
          <p:cNvSpPr/>
          <p:nvPr/>
        </p:nvSpPr>
        <p:spPr>
          <a:xfrm>
            <a:off x="3614687" y="4951137"/>
            <a:ext cx="7906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j</a:t>
            </a:r>
            <a:r>
              <a:rPr lang="en-GB" sz="4400" dirty="0"/>
              <a:t>et</a:t>
            </a:r>
          </a:p>
        </p:txBody>
      </p:sp>
      <p:sp>
        <p:nvSpPr>
          <p:cNvPr id="4" name="Rectangle 3"/>
          <p:cNvSpPr/>
          <p:nvPr/>
        </p:nvSpPr>
        <p:spPr>
          <a:xfrm>
            <a:off x="4367457" y="765175"/>
            <a:ext cx="42351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</a:rPr>
              <a:t>j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203" y="1782942"/>
            <a:ext cx="1170533" cy="126198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3136" y="1872065"/>
            <a:ext cx="1481456" cy="19569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145" y="3428999"/>
            <a:ext cx="3564623" cy="199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490426" y="3091811"/>
            <a:ext cx="10919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v</a:t>
            </a:r>
            <a:r>
              <a:rPr lang="en-GB" sz="4400" dirty="0"/>
              <a:t>an</a:t>
            </a:r>
          </a:p>
        </p:txBody>
      </p:sp>
      <p:sp>
        <p:nvSpPr>
          <p:cNvPr id="6" name="Rectangle 5"/>
          <p:cNvSpPr/>
          <p:nvPr/>
        </p:nvSpPr>
        <p:spPr>
          <a:xfrm>
            <a:off x="5965907" y="3429000"/>
            <a:ext cx="9156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v</a:t>
            </a:r>
            <a:r>
              <a:rPr lang="en-GB" sz="4400" dirty="0"/>
              <a:t>et</a:t>
            </a:r>
          </a:p>
        </p:txBody>
      </p:sp>
      <p:sp>
        <p:nvSpPr>
          <p:cNvPr id="7" name="Rectangle 6"/>
          <p:cNvSpPr/>
          <p:nvPr/>
        </p:nvSpPr>
        <p:spPr>
          <a:xfrm>
            <a:off x="3646430" y="5208906"/>
            <a:ext cx="13340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ri</a:t>
            </a:r>
            <a:r>
              <a:rPr lang="en-GB" sz="4400" dirty="0">
                <a:solidFill>
                  <a:srgbClr val="7868AC"/>
                </a:solidFill>
              </a:rPr>
              <a:t>v</a:t>
            </a:r>
            <a:r>
              <a:rPr lang="en-GB" sz="4400" dirty="0"/>
              <a:t>er</a:t>
            </a:r>
          </a:p>
        </p:txBody>
      </p:sp>
      <p:sp>
        <p:nvSpPr>
          <p:cNvPr id="4" name="Rectangle 3"/>
          <p:cNvSpPr/>
          <p:nvPr/>
        </p:nvSpPr>
        <p:spPr>
          <a:xfrm>
            <a:off x="4233233" y="765175"/>
            <a:ext cx="6190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v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045" y="3518752"/>
            <a:ext cx="2390209" cy="16901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892" y="1320057"/>
            <a:ext cx="2949787" cy="17717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542" y="1201989"/>
            <a:ext cx="1324887" cy="4391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310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553298" y="2768944"/>
            <a:ext cx="11833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w</a:t>
            </a:r>
            <a:r>
              <a:rPr lang="en-GB" sz="4400" dirty="0"/>
              <a:t>eb</a:t>
            </a:r>
          </a:p>
        </p:txBody>
      </p:sp>
      <p:sp>
        <p:nvSpPr>
          <p:cNvPr id="6" name="Rectangle 5"/>
          <p:cNvSpPr/>
          <p:nvPr/>
        </p:nvSpPr>
        <p:spPr>
          <a:xfrm>
            <a:off x="6536359" y="3353391"/>
            <a:ext cx="10951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w</a:t>
            </a:r>
            <a:r>
              <a:rPr lang="en-GB" sz="4400" dirty="0"/>
              <a:t>ig</a:t>
            </a:r>
          </a:p>
        </p:txBody>
      </p:sp>
      <p:sp>
        <p:nvSpPr>
          <p:cNvPr id="7" name="Rectangle 6"/>
          <p:cNvSpPr/>
          <p:nvPr/>
        </p:nvSpPr>
        <p:spPr>
          <a:xfrm>
            <a:off x="3765418" y="4832780"/>
            <a:ext cx="14189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w</a:t>
            </a:r>
            <a:r>
              <a:rPr lang="en-GB" sz="4400" dirty="0"/>
              <a:t>ing</a:t>
            </a:r>
          </a:p>
        </p:txBody>
      </p:sp>
      <p:sp>
        <p:nvSpPr>
          <p:cNvPr id="4" name="Rectangle 3"/>
          <p:cNvSpPr/>
          <p:nvPr/>
        </p:nvSpPr>
        <p:spPr>
          <a:xfrm>
            <a:off x="4108199" y="765175"/>
            <a:ext cx="86914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w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202" y="555895"/>
            <a:ext cx="2426418" cy="24264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026" y="3374115"/>
            <a:ext cx="2736635" cy="18924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788" y="773294"/>
            <a:ext cx="1890313" cy="2433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366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2244722" y="2659559"/>
            <a:ext cx="8499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si</a:t>
            </a:r>
            <a:r>
              <a:rPr lang="en-GB" sz="4400" dirty="0">
                <a:solidFill>
                  <a:srgbClr val="7868AC"/>
                </a:solidFill>
              </a:rPr>
              <a:t>x</a:t>
            </a:r>
            <a:endParaRPr lang="en-GB" sz="4400" dirty="0"/>
          </a:p>
        </p:txBody>
      </p:sp>
      <p:sp>
        <p:nvSpPr>
          <p:cNvPr id="7" name="Rectangle 6"/>
          <p:cNvSpPr/>
          <p:nvPr/>
        </p:nvSpPr>
        <p:spPr>
          <a:xfrm>
            <a:off x="2009080" y="4978160"/>
            <a:ext cx="15135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x</a:t>
            </a:r>
            <a:r>
              <a:rPr lang="en-GB" sz="4400" dirty="0"/>
              <a:t>-ray</a:t>
            </a:r>
          </a:p>
        </p:txBody>
      </p:sp>
      <p:sp>
        <p:nvSpPr>
          <p:cNvPr id="4" name="Rectangle 3"/>
          <p:cNvSpPr/>
          <p:nvPr/>
        </p:nvSpPr>
        <p:spPr>
          <a:xfrm>
            <a:off x="4233233" y="765175"/>
            <a:ext cx="6190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x</a:t>
            </a:r>
          </a:p>
        </p:txBody>
      </p:sp>
      <p:sp>
        <p:nvSpPr>
          <p:cNvPr id="9" name="Rectangle 8"/>
          <p:cNvSpPr/>
          <p:nvPr/>
        </p:nvSpPr>
        <p:spPr>
          <a:xfrm>
            <a:off x="6358855" y="3599127"/>
            <a:ext cx="9204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fo</a:t>
            </a:r>
            <a:r>
              <a:rPr lang="en-GB" sz="4400" dirty="0">
                <a:solidFill>
                  <a:srgbClr val="7868AC"/>
                </a:solidFill>
              </a:rPr>
              <a:t>x</a:t>
            </a:r>
            <a:endParaRPr lang="en-GB" sz="4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6703" y="1861616"/>
            <a:ext cx="2511770" cy="17375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5990" y="2926241"/>
            <a:ext cx="1993565" cy="31153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39" y="925017"/>
            <a:ext cx="1163100" cy="1736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570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903500" y="4615577"/>
            <a:ext cx="111120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y</a:t>
            </a:r>
            <a:r>
              <a:rPr lang="en-GB" sz="4400" dirty="0"/>
              <a:t>ap</a:t>
            </a:r>
          </a:p>
        </p:txBody>
      </p:sp>
      <p:sp>
        <p:nvSpPr>
          <p:cNvPr id="4" name="Rectangle 3"/>
          <p:cNvSpPr/>
          <p:nvPr/>
        </p:nvSpPr>
        <p:spPr>
          <a:xfrm>
            <a:off x="4214799" y="765175"/>
            <a:ext cx="65594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y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45284" y="3044279"/>
            <a:ext cx="10855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y</a:t>
            </a:r>
            <a:r>
              <a:rPr lang="en-GB" sz="4400" dirty="0"/>
              <a:t>ell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74128" y="3130766"/>
            <a:ext cx="10887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y</a:t>
            </a:r>
            <a:r>
              <a:rPr lang="en-GB" sz="4400" dirty="0"/>
              <a:t>ak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5300" y="644720"/>
            <a:ext cx="2097206" cy="24569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323" y="4005696"/>
            <a:ext cx="3052325" cy="17204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503"/>
          <a:stretch/>
        </p:blipFill>
        <p:spPr>
          <a:xfrm>
            <a:off x="2194660" y="646407"/>
            <a:ext cx="1451296" cy="316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273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196816" y="4260349"/>
            <a:ext cx="10182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z</a:t>
            </a:r>
            <a:r>
              <a:rPr lang="en-GB" sz="4400" dirty="0"/>
              <a:t>oo</a:t>
            </a:r>
          </a:p>
        </p:txBody>
      </p:sp>
      <p:sp>
        <p:nvSpPr>
          <p:cNvPr id="4" name="Rectangle 3"/>
          <p:cNvSpPr/>
          <p:nvPr/>
        </p:nvSpPr>
        <p:spPr>
          <a:xfrm>
            <a:off x="4257278" y="765175"/>
            <a:ext cx="57099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z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25779" y="2571009"/>
            <a:ext cx="9076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z</a:t>
            </a:r>
            <a:r>
              <a:rPr lang="en-GB" sz="4400" dirty="0"/>
              <a:t>ip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312160" y="3490908"/>
            <a:ext cx="17668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z</a:t>
            </a:r>
            <a:r>
              <a:rPr lang="en-GB" sz="4400" dirty="0"/>
              <a:t>ig</a:t>
            </a:r>
            <a:r>
              <a:rPr lang="en-GB" sz="4400" dirty="0">
                <a:solidFill>
                  <a:srgbClr val="7868AC"/>
                </a:solidFill>
              </a:rPr>
              <a:t>z</a:t>
            </a:r>
            <a:r>
              <a:rPr lang="en-GB" sz="4400" dirty="0"/>
              <a:t>ag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996" y="801536"/>
            <a:ext cx="1621677" cy="2950720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6312160" y="1011287"/>
            <a:ext cx="1393107" cy="2275512"/>
            <a:chOff x="6312160" y="1011287"/>
            <a:chExt cx="1393107" cy="227551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684" t="28286" r="14423" b="-20871"/>
            <a:stretch/>
          </p:blipFill>
          <p:spPr>
            <a:xfrm>
              <a:off x="6312160" y="1019676"/>
              <a:ext cx="1393107" cy="715790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684" t="28286" r="14423" b="-20871"/>
            <a:stretch/>
          </p:blipFill>
          <p:spPr>
            <a:xfrm>
              <a:off x="6312160" y="1515276"/>
              <a:ext cx="1393107" cy="71579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684" t="28286" r="14423" b="-20871"/>
            <a:stretch/>
          </p:blipFill>
          <p:spPr>
            <a:xfrm>
              <a:off x="6312160" y="2075409"/>
              <a:ext cx="1393107" cy="71579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684" t="28286" r="14423" b="-20871"/>
            <a:stretch/>
          </p:blipFill>
          <p:spPr>
            <a:xfrm>
              <a:off x="6312160" y="2571009"/>
              <a:ext cx="1393107" cy="71579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6601993" y="1011287"/>
              <a:ext cx="1103274" cy="2109418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790" y="3490908"/>
            <a:ext cx="2656381" cy="2534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4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64116" y="765175"/>
            <a:ext cx="95731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zz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12319" y="3319620"/>
            <a:ext cx="103746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fi</a:t>
            </a:r>
            <a:r>
              <a:rPr lang="en-GB" sz="4400" dirty="0">
                <a:solidFill>
                  <a:srgbClr val="7868AC"/>
                </a:solidFill>
              </a:rPr>
              <a:t>zz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3150332" y="4718591"/>
            <a:ext cx="13163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bu</a:t>
            </a:r>
            <a:r>
              <a:rPr lang="en-GB" sz="4400" dirty="0">
                <a:solidFill>
                  <a:srgbClr val="7868AC"/>
                </a:solidFill>
              </a:rPr>
              <a:t>zz</a:t>
            </a:r>
            <a:endParaRPr lang="en-GB" sz="4400" dirty="0"/>
          </a:p>
        </p:txBody>
      </p:sp>
      <p:sp>
        <p:nvSpPr>
          <p:cNvPr id="12" name="Rectangle 11"/>
          <p:cNvSpPr/>
          <p:nvPr/>
        </p:nvSpPr>
        <p:spPr>
          <a:xfrm>
            <a:off x="6405414" y="2931966"/>
            <a:ext cx="11496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ja</a:t>
            </a:r>
            <a:r>
              <a:rPr lang="en-GB" sz="4400" dirty="0">
                <a:solidFill>
                  <a:srgbClr val="7868AC"/>
                </a:solidFill>
              </a:rPr>
              <a:t>zz</a:t>
            </a:r>
            <a:endParaRPr lang="en-GB" sz="4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319" y="765175"/>
            <a:ext cx="1164437" cy="255444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6718" y="4203680"/>
            <a:ext cx="1938696" cy="162167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66" y="1515389"/>
            <a:ext cx="2903954" cy="1624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351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975149" y="765175"/>
            <a:ext cx="113524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qu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72954" y="2805901"/>
            <a:ext cx="16401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qu</a:t>
            </a:r>
            <a:r>
              <a:rPr lang="en-GB" sz="4400" dirty="0"/>
              <a:t>een</a:t>
            </a:r>
          </a:p>
        </p:txBody>
      </p:sp>
      <p:sp>
        <p:nvSpPr>
          <p:cNvPr id="7" name="Rectangle 6"/>
          <p:cNvSpPr/>
          <p:nvPr/>
        </p:nvSpPr>
        <p:spPr>
          <a:xfrm>
            <a:off x="6719042" y="3653188"/>
            <a:ext cx="12298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qu</a:t>
            </a:r>
            <a:r>
              <a:rPr lang="en-GB" sz="4400" dirty="0"/>
              <a:t>iz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449254" y="4884455"/>
            <a:ext cx="15103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qu</a:t>
            </a:r>
            <a:r>
              <a:rPr lang="en-GB" sz="4400" dirty="0"/>
              <a:t>ick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0220" y="1262226"/>
            <a:ext cx="1987468" cy="24569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109" y="989419"/>
            <a:ext cx="2015266" cy="20010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942" y="3282260"/>
            <a:ext cx="1185712" cy="2896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274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08812" y="765175"/>
            <a:ext cx="10679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ch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14899" y="3225351"/>
            <a:ext cx="14622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ch</a:t>
            </a:r>
            <a:r>
              <a:rPr lang="en-GB" sz="4400" dirty="0"/>
              <a:t>ick</a:t>
            </a:r>
          </a:p>
        </p:txBody>
      </p:sp>
      <p:sp>
        <p:nvSpPr>
          <p:cNvPr id="7" name="Rectangle 6"/>
          <p:cNvSpPr/>
          <p:nvPr/>
        </p:nvSpPr>
        <p:spPr>
          <a:xfrm>
            <a:off x="6318412" y="3577688"/>
            <a:ext cx="18902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ch</a:t>
            </a:r>
            <a:r>
              <a:rPr lang="en-GB" sz="4400" dirty="0"/>
              <a:t>ur</a:t>
            </a:r>
            <a:r>
              <a:rPr lang="en-GB" sz="4400" dirty="0">
                <a:solidFill>
                  <a:srgbClr val="7868AC"/>
                </a:solidFill>
              </a:rPr>
              <a:t>ch</a:t>
            </a:r>
            <a:endParaRPr lang="en-GB" sz="4400" dirty="0"/>
          </a:p>
        </p:txBody>
      </p:sp>
      <p:sp>
        <p:nvSpPr>
          <p:cNvPr id="11" name="Rectangle 10"/>
          <p:cNvSpPr/>
          <p:nvPr/>
        </p:nvSpPr>
        <p:spPr>
          <a:xfrm>
            <a:off x="3959604" y="5323384"/>
            <a:ext cx="146386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ch</a:t>
            </a:r>
            <a:r>
              <a:rPr lang="en-GB" sz="4400" dirty="0"/>
              <a:t>ips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115" y="877506"/>
            <a:ext cx="1975275" cy="24569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749" y="907409"/>
            <a:ext cx="1889924" cy="267027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2626" y="3738287"/>
            <a:ext cx="3078747" cy="1585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5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16026" y="765175"/>
            <a:ext cx="105349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sh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82594" y="2949686"/>
            <a:ext cx="15504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sh</a:t>
            </a:r>
            <a:r>
              <a:rPr lang="en-GB" sz="4400" dirty="0"/>
              <a:t>eep</a:t>
            </a:r>
          </a:p>
        </p:txBody>
      </p:sp>
      <p:sp>
        <p:nvSpPr>
          <p:cNvPr id="7" name="Rectangle 6"/>
          <p:cNvSpPr/>
          <p:nvPr/>
        </p:nvSpPr>
        <p:spPr>
          <a:xfrm>
            <a:off x="6108685" y="3429000"/>
            <a:ext cx="121058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sh</a:t>
            </a:r>
            <a:r>
              <a:rPr lang="en-GB" sz="4400" dirty="0"/>
              <a:t>ip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18316" y="5323384"/>
            <a:ext cx="13660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bu</a:t>
            </a:r>
            <a:r>
              <a:rPr lang="en-GB" sz="4400" dirty="0">
                <a:solidFill>
                  <a:srgbClr val="7868AC"/>
                </a:solidFill>
              </a:rPr>
              <a:t>sh</a:t>
            </a:r>
            <a:endParaRPr lang="en-GB" sz="4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3745" y="691438"/>
            <a:ext cx="2572735" cy="284098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8849" y="4026520"/>
            <a:ext cx="2085013" cy="13839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58" y="944441"/>
            <a:ext cx="2712072" cy="2091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266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39269" y="765175"/>
            <a:ext cx="100700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th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49360" y="3151355"/>
            <a:ext cx="14221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tee</a:t>
            </a:r>
            <a:r>
              <a:rPr lang="en-GB" sz="4400" dirty="0">
                <a:solidFill>
                  <a:srgbClr val="7868AC"/>
                </a:solidFill>
              </a:rPr>
              <a:t>th</a:t>
            </a:r>
            <a:endParaRPr lang="en-GB" sz="4400" dirty="0"/>
          </a:p>
        </p:txBody>
      </p:sp>
      <p:sp>
        <p:nvSpPr>
          <p:cNvPr id="11" name="Rectangle 10"/>
          <p:cNvSpPr/>
          <p:nvPr/>
        </p:nvSpPr>
        <p:spPr>
          <a:xfrm>
            <a:off x="4181073" y="5337030"/>
            <a:ext cx="14814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mo</a:t>
            </a:r>
            <a:r>
              <a:rPr lang="en-GB" sz="4400" dirty="0">
                <a:solidFill>
                  <a:srgbClr val="7868AC"/>
                </a:solidFill>
              </a:rPr>
              <a:t>th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6620416" y="3569670"/>
            <a:ext cx="13227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ba</a:t>
            </a:r>
            <a:r>
              <a:rPr lang="en-GB" sz="4400" dirty="0">
                <a:solidFill>
                  <a:srgbClr val="7968AC"/>
                </a:solidFill>
              </a:rPr>
              <a:t>th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591" y="3429000"/>
            <a:ext cx="2919369" cy="19958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536" y="1900712"/>
            <a:ext cx="2280102" cy="163387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19" y="923757"/>
            <a:ext cx="1686610" cy="2227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9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997912" y="765175"/>
            <a:ext cx="11400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36063" y="5323384"/>
            <a:ext cx="120257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ri</a:t>
            </a:r>
            <a:r>
              <a:rPr lang="en-GB" sz="4400" dirty="0">
                <a:solidFill>
                  <a:srgbClr val="7868AC"/>
                </a:solidFill>
              </a:rPr>
              <a:t>ng</a:t>
            </a:r>
            <a:endParaRPr lang="en-GB" sz="4400" dirty="0"/>
          </a:p>
        </p:txBody>
      </p:sp>
      <p:sp>
        <p:nvSpPr>
          <p:cNvPr id="7" name="Rectangle 6"/>
          <p:cNvSpPr/>
          <p:nvPr/>
        </p:nvSpPr>
        <p:spPr>
          <a:xfrm>
            <a:off x="1108847" y="3429000"/>
            <a:ext cx="13981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go</a:t>
            </a:r>
            <a:r>
              <a:rPr lang="en-GB" sz="4400" dirty="0">
                <a:solidFill>
                  <a:srgbClr val="7868AC"/>
                </a:solidFill>
              </a:rPr>
              <a:t>ng</a:t>
            </a:r>
            <a:endParaRPr lang="en-GB" sz="4400" dirty="0"/>
          </a:p>
        </p:txBody>
      </p:sp>
      <p:sp>
        <p:nvSpPr>
          <p:cNvPr id="12" name="Rectangle 11"/>
          <p:cNvSpPr/>
          <p:nvPr/>
        </p:nvSpPr>
        <p:spPr>
          <a:xfrm>
            <a:off x="6552931" y="3571613"/>
            <a:ext cx="12073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si</a:t>
            </a:r>
            <a:r>
              <a:rPr lang="en-GB" sz="4400" dirty="0">
                <a:solidFill>
                  <a:srgbClr val="7868AC"/>
                </a:solidFill>
              </a:rPr>
              <a:t>ng</a:t>
            </a:r>
            <a:endParaRPr lang="en-GB" sz="44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7620" y="3890700"/>
            <a:ext cx="1201016" cy="143268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30" y="1126629"/>
            <a:ext cx="2148880" cy="23023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790"/>
          <a:stretch/>
        </p:blipFill>
        <p:spPr>
          <a:xfrm>
            <a:off x="6384022" y="765175"/>
            <a:ext cx="2114026" cy="2995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103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102909" y="765175"/>
            <a:ext cx="93006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ai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84396" y="2371988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</a:t>
            </a:r>
            <a:r>
              <a:rPr lang="en-GB" sz="4400" dirty="0">
                <a:solidFill>
                  <a:srgbClr val="7868AC"/>
                </a:solidFill>
              </a:rPr>
              <a:t>ai</a:t>
            </a:r>
            <a:r>
              <a:rPr lang="en-GB" sz="4400" dirty="0"/>
              <a:t>n</a:t>
            </a:r>
          </a:p>
        </p:txBody>
      </p:sp>
      <p:sp>
        <p:nvSpPr>
          <p:cNvPr id="9" name="Rectangle 8"/>
          <p:cNvSpPr/>
          <p:nvPr/>
        </p:nvSpPr>
        <p:spPr>
          <a:xfrm>
            <a:off x="964603" y="3044279"/>
            <a:ext cx="115127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n</a:t>
            </a:r>
            <a:r>
              <a:rPr lang="en-GB" sz="4400" dirty="0">
                <a:solidFill>
                  <a:srgbClr val="7868AC"/>
                </a:solidFill>
              </a:rPr>
              <a:t>ai</a:t>
            </a:r>
            <a:r>
              <a:rPr lang="en-GB" sz="4400" dirty="0"/>
              <a:t>l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9993" y="3636632"/>
            <a:ext cx="3212870" cy="252396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629" y="1496471"/>
            <a:ext cx="750717" cy="17510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0883" y="677542"/>
            <a:ext cx="2365695" cy="8119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490" y="1496471"/>
            <a:ext cx="2986480" cy="21332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805930" y="4343400"/>
            <a:ext cx="10310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t</a:t>
            </a:r>
            <a:r>
              <a:rPr lang="en-GB" sz="4400" dirty="0">
                <a:solidFill>
                  <a:srgbClr val="7868AC"/>
                </a:solidFill>
              </a:rPr>
              <a:t>ai</a:t>
            </a:r>
            <a:r>
              <a:rPr lang="en-GB" sz="4400" dirty="0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4253958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73254" y="765175"/>
            <a:ext cx="9893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ee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43476" y="2967606"/>
            <a:ext cx="113845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ee</a:t>
            </a:r>
            <a:r>
              <a:rPr lang="en-GB" sz="4400" dirty="0"/>
              <a:t>k</a:t>
            </a:r>
          </a:p>
        </p:txBody>
      </p:sp>
      <p:sp>
        <p:nvSpPr>
          <p:cNvPr id="9" name="Rectangle 8"/>
          <p:cNvSpPr/>
          <p:nvPr/>
        </p:nvSpPr>
        <p:spPr>
          <a:xfrm>
            <a:off x="1632871" y="2960389"/>
            <a:ext cx="10743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ee</a:t>
            </a:r>
            <a:r>
              <a:rPr lang="en-GB" sz="4400" dirty="0"/>
              <a:t>t</a:t>
            </a:r>
          </a:p>
        </p:txBody>
      </p:sp>
      <p:sp>
        <p:nvSpPr>
          <p:cNvPr id="10" name="Rectangle 9"/>
          <p:cNvSpPr/>
          <p:nvPr/>
        </p:nvSpPr>
        <p:spPr>
          <a:xfrm>
            <a:off x="3798499" y="5232633"/>
            <a:ext cx="143821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w</a:t>
            </a:r>
            <a:r>
              <a:rPr lang="en-GB" sz="4400" dirty="0">
                <a:solidFill>
                  <a:srgbClr val="7868AC"/>
                </a:solidFill>
              </a:rPr>
              <a:t>ee</a:t>
            </a:r>
            <a:r>
              <a:rPr lang="en-GB" sz="4400" dirty="0"/>
              <a:t>p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2478" r="5007"/>
          <a:stretch/>
        </p:blipFill>
        <p:spPr>
          <a:xfrm>
            <a:off x="6097093" y="437875"/>
            <a:ext cx="3118985" cy="390177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336" y="3352326"/>
            <a:ext cx="1579223" cy="20590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798" y="639124"/>
            <a:ext cx="1805754" cy="2321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37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968257" y="857454"/>
            <a:ext cx="1199366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 err="1">
                <a:solidFill>
                  <a:schemeClr val="bg1"/>
                </a:solidFill>
              </a:rPr>
              <a:t>igh</a:t>
            </a:r>
            <a:endParaRPr lang="en-GB" sz="55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431375" y="3185793"/>
            <a:ext cx="15023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n</a:t>
            </a:r>
            <a:r>
              <a:rPr lang="en-GB" sz="4400" dirty="0">
                <a:solidFill>
                  <a:srgbClr val="7868AC"/>
                </a:solidFill>
              </a:rPr>
              <a:t>igh</a:t>
            </a:r>
            <a:r>
              <a:rPr lang="en-GB" sz="4400" dirty="0"/>
              <a:t>t</a:t>
            </a:r>
          </a:p>
        </p:txBody>
      </p:sp>
      <p:sp>
        <p:nvSpPr>
          <p:cNvPr id="9" name="Rectangle 8"/>
          <p:cNvSpPr/>
          <p:nvPr/>
        </p:nvSpPr>
        <p:spPr>
          <a:xfrm>
            <a:off x="1288136" y="3204718"/>
            <a:ext cx="13452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igh</a:t>
            </a:r>
            <a:r>
              <a:rPr lang="en-GB" sz="4400" dirty="0"/>
              <a:t>t</a:t>
            </a:r>
          </a:p>
        </p:txBody>
      </p:sp>
      <p:sp>
        <p:nvSpPr>
          <p:cNvPr id="10" name="Rectangle 9"/>
          <p:cNvSpPr/>
          <p:nvPr/>
        </p:nvSpPr>
        <p:spPr>
          <a:xfrm>
            <a:off x="3628153" y="5357856"/>
            <a:ext cx="13580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igh</a:t>
            </a:r>
            <a:r>
              <a:rPr lang="en-GB" sz="4400" dirty="0"/>
              <a:t>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306" y="1070933"/>
            <a:ext cx="1457070" cy="21337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5917" y="1070933"/>
            <a:ext cx="2042337" cy="20484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791" y="2875352"/>
            <a:ext cx="2358366" cy="238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326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148701" y="3044279"/>
            <a:ext cx="128753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g</a:t>
            </a:r>
            <a:r>
              <a:rPr lang="en-GB" sz="4400" dirty="0">
                <a:solidFill>
                  <a:srgbClr val="7868AC"/>
                </a:solidFill>
              </a:rPr>
              <a:t>oa</a:t>
            </a:r>
            <a:r>
              <a:rPr lang="en-GB" sz="4400" dirty="0"/>
              <a:t>t</a:t>
            </a:r>
          </a:p>
        </p:txBody>
      </p:sp>
      <p:sp>
        <p:nvSpPr>
          <p:cNvPr id="9" name="Rectangle 8"/>
          <p:cNvSpPr/>
          <p:nvPr/>
        </p:nvSpPr>
        <p:spPr>
          <a:xfrm>
            <a:off x="2429825" y="2760843"/>
            <a:ext cx="11304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oa</a:t>
            </a:r>
            <a:r>
              <a:rPr lang="en-GB" sz="4400" dirty="0"/>
              <a:t>f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8467" y="5022909"/>
            <a:ext cx="13227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</a:t>
            </a:r>
            <a:r>
              <a:rPr lang="en-GB" sz="4400" dirty="0">
                <a:solidFill>
                  <a:srgbClr val="7868AC"/>
                </a:solidFill>
              </a:rPr>
              <a:t>oa</a:t>
            </a:r>
            <a:r>
              <a:rPr lang="en-GB" sz="4400" dirty="0"/>
              <a:t>d</a:t>
            </a:r>
          </a:p>
        </p:txBody>
      </p:sp>
      <p:sp>
        <p:nvSpPr>
          <p:cNvPr id="7" name="Rectangle 6"/>
          <p:cNvSpPr/>
          <p:nvPr/>
        </p:nvSpPr>
        <p:spPr>
          <a:xfrm>
            <a:off x="4009935" y="765175"/>
            <a:ext cx="111601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oa</a:t>
            </a:r>
            <a:endParaRPr lang="en-GB" sz="66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5257" y="1377571"/>
            <a:ext cx="2085013" cy="17679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708" y="1302967"/>
            <a:ext cx="2194750" cy="18045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7887" y="4266726"/>
            <a:ext cx="2310584" cy="163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41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725828" y="2627711"/>
            <a:ext cx="15680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m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4026767" y="765175"/>
            <a:ext cx="108234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oo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83872" y="4416555"/>
            <a:ext cx="117211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f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733136" y="4572281"/>
            <a:ext cx="15023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259" y="2118164"/>
            <a:ext cx="2737341" cy="2298391"/>
          </a:xfrm>
          <a:prstGeom prst="rect">
            <a:avLst/>
          </a:prstGeom>
        </p:spPr>
      </p:pic>
      <p:sp>
        <p:nvSpPr>
          <p:cNvPr id="14" name="Right Arrow 13"/>
          <p:cNvSpPr/>
          <p:nvPr/>
        </p:nvSpPr>
        <p:spPr>
          <a:xfrm rot="5400000">
            <a:off x="2156009" y="2214639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3825" y="4175732"/>
            <a:ext cx="2103302" cy="171312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1805" y="1252731"/>
            <a:ext cx="1396105" cy="1396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94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068937" y="2183564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k</a:t>
            </a:r>
          </a:p>
        </p:txBody>
      </p:sp>
      <p:sp>
        <p:nvSpPr>
          <p:cNvPr id="7" name="Rectangle 6"/>
          <p:cNvSpPr/>
          <p:nvPr/>
        </p:nvSpPr>
        <p:spPr>
          <a:xfrm>
            <a:off x="4026767" y="765175"/>
            <a:ext cx="108234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oo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72145" y="3653357"/>
            <a:ext cx="13468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k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385568" y="4523466"/>
            <a:ext cx="1148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273" y="1873171"/>
            <a:ext cx="1975275" cy="17801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4049" y="4292911"/>
            <a:ext cx="1938696" cy="162777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56256" y="686675"/>
            <a:ext cx="1972978" cy="3351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909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516135" y="3227663"/>
            <a:ext cx="13131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d</a:t>
            </a:r>
            <a:r>
              <a:rPr lang="en-GB" sz="4400" dirty="0">
                <a:solidFill>
                  <a:srgbClr val="7868AC"/>
                </a:solidFill>
              </a:rPr>
              <a:t>ar</a:t>
            </a:r>
            <a:r>
              <a:rPr lang="en-GB" sz="4400" dirty="0"/>
              <a:t>k</a:t>
            </a:r>
          </a:p>
        </p:txBody>
      </p:sp>
      <p:sp>
        <p:nvSpPr>
          <p:cNvPr id="7" name="Rectangle 6"/>
          <p:cNvSpPr/>
          <p:nvPr/>
        </p:nvSpPr>
        <p:spPr>
          <a:xfrm>
            <a:off x="4050011" y="765175"/>
            <a:ext cx="103586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ar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81421" y="3528234"/>
            <a:ext cx="15183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ar</a:t>
            </a:r>
            <a:r>
              <a:rPr lang="en-GB" sz="4400" dirty="0"/>
              <a:t>ds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788721" y="5221261"/>
            <a:ext cx="15584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sh</a:t>
            </a:r>
            <a:r>
              <a:rPr lang="en-GB" sz="4400" dirty="0">
                <a:solidFill>
                  <a:srgbClr val="7868AC"/>
                </a:solidFill>
              </a:rPr>
              <a:t>ar</a:t>
            </a:r>
            <a:r>
              <a:rPr lang="en-GB" sz="4400" dirty="0"/>
              <a:t>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414" y="1735855"/>
            <a:ext cx="1792379" cy="17923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195" y="3716057"/>
            <a:ext cx="2901948" cy="18899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574" y="591695"/>
            <a:ext cx="1812303" cy="2562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66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184396" y="2402275"/>
            <a:ext cx="127951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or</a:t>
            </a:r>
            <a:r>
              <a:rPr lang="en-GB" sz="4400" dirty="0"/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4066843" y="765175"/>
            <a:ext cx="100219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or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16762" y="3071609"/>
            <a:ext cx="11624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or</a:t>
            </a:r>
            <a:r>
              <a:rPr lang="en-GB" sz="4400" dirty="0"/>
              <a:t>k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442847" y="4893831"/>
            <a:ext cx="14830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t</a:t>
            </a:r>
            <a:r>
              <a:rPr lang="en-GB" sz="4400" dirty="0">
                <a:solidFill>
                  <a:srgbClr val="7868AC"/>
                </a:solidFill>
              </a:rPr>
              <a:t>or</a:t>
            </a:r>
            <a:r>
              <a:rPr lang="en-GB" sz="4400" dirty="0"/>
              <a:t>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495" y="1424028"/>
            <a:ext cx="1816765" cy="22069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9910" y="1424028"/>
            <a:ext cx="1341236" cy="26641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9486" y="4088211"/>
            <a:ext cx="2176461" cy="131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67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697536" y="2850160"/>
            <a:ext cx="1148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</a:t>
            </a:r>
            <a:r>
              <a:rPr lang="en-GB" sz="4400" dirty="0">
                <a:solidFill>
                  <a:srgbClr val="7868AC"/>
                </a:solidFill>
              </a:rPr>
              <a:t>ur</a:t>
            </a:r>
            <a:r>
              <a:rPr lang="en-GB" sz="4400" dirty="0"/>
              <a:t>f</a:t>
            </a:r>
          </a:p>
        </p:txBody>
      </p:sp>
      <p:sp>
        <p:nvSpPr>
          <p:cNvPr id="7" name="Rectangle 6"/>
          <p:cNvSpPr/>
          <p:nvPr/>
        </p:nvSpPr>
        <p:spPr>
          <a:xfrm>
            <a:off x="4046805" y="765175"/>
            <a:ext cx="10422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ur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50601" y="3813719"/>
            <a:ext cx="11560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ur</a:t>
            </a:r>
            <a:r>
              <a:rPr lang="en-GB" sz="4400" dirty="0"/>
              <a:t>l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345743" y="4430632"/>
            <a:ext cx="181812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ur</a:t>
            </a:r>
            <a:r>
              <a:rPr lang="en-GB" sz="4400" dirty="0"/>
              <a:t>ger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5409" y="3981498"/>
            <a:ext cx="1896020" cy="215817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419" y="809773"/>
            <a:ext cx="2481677" cy="22015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541"/>
          <a:stretch/>
        </p:blipFill>
        <p:spPr>
          <a:xfrm>
            <a:off x="478557" y="1711354"/>
            <a:ext cx="2822169" cy="2183235"/>
          </a:xfrm>
          <a:prstGeom prst="rect">
            <a:avLst/>
          </a:prstGeom>
        </p:spPr>
      </p:pic>
      <p:sp>
        <p:nvSpPr>
          <p:cNvPr id="14" name="Right Arrow 13"/>
          <p:cNvSpPr/>
          <p:nvPr/>
        </p:nvSpPr>
        <p:spPr>
          <a:xfrm rot="1205339">
            <a:off x="1036683" y="2620183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417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032011" y="2934050"/>
            <a:ext cx="17459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fl</a:t>
            </a:r>
            <a:r>
              <a:rPr lang="en-GB" sz="4400" dirty="0">
                <a:solidFill>
                  <a:srgbClr val="7868AC"/>
                </a:solidFill>
              </a:rPr>
              <a:t>ow</a:t>
            </a:r>
            <a:r>
              <a:rPr lang="en-GB" sz="4400" dirty="0"/>
              <a:t>er</a:t>
            </a:r>
          </a:p>
        </p:txBody>
      </p:sp>
      <p:sp>
        <p:nvSpPr>
          <p:cNvPr id="7" name="Rectangle 6"/>
          <p:cNvSpPr/>
          <p:nvPr/>
        </p:nvSpPr>
        <p:spPr>
          <a:xfrm>
            <a:off x="3908947" y="765175"/>
            <a:ext cx="131799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ow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850985" y="3577656"/>
            <a:ext cx="117211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ow</a:t>
            </a:r>
            <a:endParaRPr lang="en-GB" sz="4400" dirty="0"/>
          </a:p>
        </p:txBody>
      </p:sp>
      <p:sp>
        <p:nvSpPr>
          <p:cNvPr id="13" name="Rectangle 12"/>
          <p:cNvSpPr/>
          <p:nvPr/>
        </p:nvSpPr>
        <p:spPr>
          <a:xfrm>
            <a:off x="5120610" y="4524976"/>
            <a:ext cx="10855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ow</a:t>
            </a:r>
            <a:r>
              <a:rPr lang="en-GB" sz="4400" dirty="0"/>
              <a:t>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1545320"/>
            <a:ext cx="2950720" cy="21581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744" y="3429000"/>
            <a:ext cx="1847248" cy="26154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885" y="713586"/>
            <a:ext cx="2286244" cy="237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662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238427" y="2925661"/>
            <a:ext cx="11095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oi</a:t>
            </a:r>
            <a:r>
              <a:rPr lang="en-GB" sz="4400" dirty="0"/>
              <a:t>l</a:t>
            </a:r>
          </a:p>
        </p:txBody>
      </p:sp>
      <p:sp>
        <p:nvSpPr>
          <p:cNvPr id="7" name="Rectangle 6"/>
          <p:cNvSpPr/>
          <p:nvPr/>
        </p:nvSpPr>
        <p:spPr>
          <a:xfrm>
            <a:off x="4119742" y="765175"/>
            <a:ext cx="89639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oi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644779" y="3468102"/>
            <a:ext cx="12186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oi</a:t>
            </a:r>
            <a:r>
              <a:rPr lang="en-GB" sz="4400" dirty="0"/>
              <a:t>n</a:t>
            </a:r>
          </a:p>
        </p:txBody>
      </p:sp>
      <p:sp>
        <p:nvSpPr>
          <p:cNvPr id="9" name="Rectangle 8"/>
          <p:cNvSpPr/>
          <p:nvPr/>
        </p:nvSpPr>
        <p:spPr>
          <a:xfrm>
            <a:off x="4916537" y="4879550"/>
            <a:ext cx="9877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oi</a:t>
            </a:r>
            <a:r>
              <a:rPr lang="en-GB" sz="4400" dirty="0"/>
              <a:t>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884" y="1989967"/>
            <a:ext cx="1414395" cy="14265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3634" y="1160839"/>
            <a:ext cx="2158171" cy="165825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5622" y="3852822"/>
            <a:ext cx="2517866" cy="166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883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3744" t="43759" r="34381" b="-539"/>
          <a:stretch/>
        </p:blipFill>
        <p:spPr>
          <a:xfrm>
            <a:off x="1715104" y="1661922"/>
            <a:ext cx="1231088" cy="1276766"/>
          </a:xfrm>
          <a:prstGeom prst="ellipse">
            <a:avLst/>
          </a:prstGeom>
          <a:ln w="63500" cap="rnd">
            <a:noFill/>
          </a:ln>
          <a:effectLst/>
        </p:spPr>
      </p:pic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953030" y="840676"/>
            <a:ext cx="1229824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>
                <a:solidFill>
                  <a:schemeClr val="bg1"/>
                </a:solidFill>
              </a:rPr>
              <a:t>ear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406368" y="3216930"/>
            <a:ext cx="15872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ear</a:t>
            </a:r>
            <a:r>
              <a:rPr lang="en-GB" sz="4400" dirty="0"/>
              <a:t>d</a:t>
            </a:r>
          </a:p>
        </p:txBody>
      </p:sp>
      <p:sp>
        <p:nvSpPr>
          <p:cNvPr id="9" name="Rectangle 8"/>
          <p:cNvSpPr/>
          <p:nvPr/>
        </p:nvSpPr>
        <p:spPr>
          <a:xfrm>
            <a:off x="5060448" y="4637125"/>
            <a:ext cx="12891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y</a:t>
            </a:r>
            <a:r>
              <a:rPr lang="en-GB" sz="4400" dirty="0">
                <a:solidFill>
                  <a:srgbClr val="7868AC"/>
                </a:solidFill>
              </a:rPr>
              <a:t>ear</a:t>
            </a:r>
            <a:endParaRPr lang="en-GB" sz="4400" dirty="0"/>
          </a:p>
        </p:txBody>
      </p:sp>
      <p:sp>
        <p:nvSpPr>
          <p:cNvPr id="10" name="Rectangle 9"/>
          <p:cNvSpPr/>
          <p:nvPr/>
        </p:nvSpPr>
        <p:spPr>
          <a:xfrm>
            <a:off x="6238427" y="2734811"/>
            <a:ext cx="129875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h</a:t>
            </a:r>
            <a:r>
              <a:rPr lang="en-GB" sz="4400" dirty="0">
                <a:solidFill>
                  <a:srgbClr val="7868AC"/>
                </a:solidFill>
              </a:rPr>
              <a:t>ear</a:t>
            </a:r>
            <a:endParaRPr lang="en-GB" sz="4400" dirty="0"/>
          </a:p>
        </p:txBody>
      </p:sp>
      <p:sp>
        <p:nvSpPr>
          <p:cNvPr id="13" name="Right Arrow 12"/>
          <p:cNvSpPr/>
          <p:nvPr/>
        </p:nvSpPr>
        <p:spPr>
          <a:xfrm rot="1205339">
            <a:off x="1456138" y="2117515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4009" y="3680010"/>
            <a:ext cx="1780186" cy="231668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74"/>
          <a:stretch/>
        </p:blipFill>
        <p:spPr>
          <a:xfrm>
            <a:off x="5875667" y="754534"/>
            <a:ext cx="2192051" cy="198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136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/>
      <p:bldP spid="10" grpId="0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793" y="886818"/>
            <a:ext cx="1715572" cy="2311167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010737" y="840676"/>
            <a:ext cx="1114408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>
                <a:solidFill>
                  <a:schemeClr val="bg1"/>
                </a:solidFill>
              </a:rPr>
              <a:t>air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508723" y="3384958"/>
            <a:ext cx="14654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ch</a:t>
            </a:r>
            <a:r>
              <a:rPr lang="en-GB" sz="4400" dirty="0">
                <a:solidFill>
                  <a:srgbClr val="7868AC"/>
                </a:solidFill>
              </a:rPr>
              <a:t>air</a:t>
            </a:r>
            <a:endParaRPr lang="en-GB" sz="4400" dirty="0"/>
          </a:p>
        </p:txBody>
      </p:sp>
      <p:sp>
        <p:nvSpPr>
          <p:cNvPr id="12" name="Rectangle 11"/>
          <p:cNvSpPr/>
          <p:nvPr/>
        </p:nvSpPr>
        <p:spPr>
          <a:xfrm>
            <a:off x="1556213" y="3197985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h</a:t>
            </a:r>
            <a:r>
              <a:rPr lang="en-GB" sz="4400" dirty="0">
                <a:solidFill>
                  <a:srgbClr val="7868AC"/>
                </a:solidFill>
              </a:rPr>
              <a:t>air</a:t>
            </a:r>
            <a:endParaRPr lang="en-GB" sz="4400" dirty="0"/>
          </a:p>
        </p:txBody>
      </p:sp>
      <p:sp>
        <p:nvSpPr>
          <p:cNvPr id="13" name="Rectangle 12"/>
          <p:cNvSpPr/>
          <p:nvPr/>
        </p:nvSpPr>
        <p:spPr>
          <a:xfrm>
            <a:off x="4040328" y="4984840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p</a:t>
            </a:r>
            <a:r>
              <a:rPr lang="en-GB" sz="4400" dirty="0">
                <a:solidFill>
                  <a:srgbClr val="7868AC"/>
                </a:solidFill>
              </a:rPr>
              <a:t>air</a:t>
            </a:r>
            <a:endParaRPr lang="en-GB" sz="4400" dirty="0"/>
          </a:p>
        </p:txBody>
      </p:sp>
      <p:sp>
        <p:nvSpPr>
          <p:cNvPr id="14" name="Right Arrow 13"/>
          <p:cNvSpPr/>
          <p:nvPr/>
        </p:nvSpPr>
        <p:spPr>
          <a:xfrm rot="1205339">
            <a:off x="1287590" y="1351461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9763" y="559443"/>
            <a:ext cx="1603387" cy="27739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6043" y="3884043"/>
            <a:ext cx="2700762" cy="137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50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950624" y="840676"/>
            <a:ext cx="1234633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 err="1">
                <a:solidFill>
                  <a:schemeClr val="bg1"/>
                </a:solidFill>
              </a:rPr>
              <a:t>ure</a:t>
            </a:r>
            <a:endParaRPr lang="en-GB" sz="55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271983" y="2887592"/>
            <a:ext cx="12426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ure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1196644" y="3182595"/>
            <a:ext cx="19575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vult</a:t>
            </a:r>
            <a:r>
              <a:rPr lang="en-GB" sz="4400" dirty="0">
                <a:solidFill>
                  <a:srgbClr val="7868AC"/>
                </a:solidFill>
              </a:rPr>
              <a:t>ure</a:t>
            </a:r>
            <a:endParaRPr lang="en-GB" sz="4400" dirty="0"/>
          </a:p>
        </p:txBody>
      </p:sp>
      <p:sp>
        <p:nvSpPr>
          <p:cNvPr id="10" name="Rectangle 9"/>
          <p:cNvSpPr/>
          <p:nvPr/>
        </p:nvSpPr>
        <p:spPr>
          <a:xfrm>
            <a:off x="5032848" y="4336743"/>
            <a:ext cx="12923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p</a:t>
            </a:r>
            <a:r>
              <a:rPr lang="en-GB" sz="4400" dirty="0">
                <a:solidFill>
                  <a:srgbClr val="7868AC"/>
                </a:solidFill>
              </a:rPr>
              <a:t>ure</a:t>
            </a:r>
            <a:endParaRPr lang="en-GB" sz="44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3060" y="3429000"/>
            <a:ext cx="1249788" cy="25849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96" y="840676"/>
            <a:ext cx="2283474" cy="242308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701" y="569424"/>
            <a:ext cx="2448129" cy="261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089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154206" y="840676"/>
            <a:ext cx="827471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 err="1">
                <a:solidFill>
                  <a:schemeClr val="bg1"/>
                </a:solidFill>
              </a:rPr>
              <a:t>er</a:t>
            </a:r>
            <a:endParaRPr lang="en-GB" sz="55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790858" y="2134684"/>
            <a:ext cx="18197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rubb</a:t>
            </a:r>
            <a:r>
              <a:rPr lang="en-GB" sz="4400" dirty="0">
                <a:solidFill>
                  <a:srgbClr val="7868AC"/>
                </a:solidFill>
              </a:rPr>
              <a:t>er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1095976" y="3378376"/>
            <a:ext cx="24112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m</a:t>
            </a:r>
            <a:r>
              <a:rPr lang="en-GB" sz="4400" dirty="0">
                <a:solidFill>
                  <a:srgbClr val="7968AC"/>
                </a:solidFill>
              </a:rPr>
              <a:t>er</a:t>
            </a:r>
            <a:r>
              <a:rPr lang="en-GB" sz="4400" dirty="0"/>
              <a:t>maid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1677" y="4825449"/>
            <a:ext cx="17892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wait</a:t>
            </a:r>
            <a:r>
              <a:rPr lang="en-GB" sz="4400" dirty="0">
                <a:solidFill>
                  <a:srgbClr val="7868AC"/>
                </a:solidFill>
              </a:rPr>
              <a:t>er</a:t>
            </a:r>
            <a:endParaRPr lang="en-GB" sz="4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1519" y="890992"/>
            <a:ext cx="2078916" cy="248738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43" y="1446706"/>
            <a:ext cx="3209856" cy="200361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604" y="3165780"/>
            <a:ext cx="1091885" cy="314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55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287</TotalTime>
  <Words>108</Words>
  <Application>Microsoft Office PowerPoint</Application>
  <PresentationFormat>On-screen Show (4:3)</PresentationFormat>
  <Paragraphs>108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Tony Anderson</dc:creator>
  <cp:lastModifiedBy>Alice Hawkes</cp:lastModifiedBy>
  <cp:revision>25</cp:revision>
  <dcterms:created xsi:type="dcterms:W3CDTF">2019-02-19T09:56:03Z</dcterms:created>
  <dcterms:modified xsi:type="dcterms:W3CDTF">2020-01-23T16:45:33Z</dcterms:modified>
</cp:coreProperties>
</file>