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8" r:id="rId2"/>
    <p:sldId id="261" r:id="rId3"/>
    <p:sldId id="260" r:id="rId4"/>
    <p:sldId id="259" r:id="rId5"/>
    <p:sldId id="263" r:id="rId6"/>
    <p:sldId id="262" r:id="rId7"/>
    <p:sldId id="265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1" d="100"/>
          <a:sy n="101" d="100"/>
        </p:scale>
        <p:origin x="-1320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A9B31-BEB9-A842-91A0-3A71D46DE83F}" type="datetimeFigureOut">
              <a:rPr lang="en-US" smtClean="0"/>
              <a:t>19/03/2020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CA864-E0BD-054C-8F7B-0ACDD2FE12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485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A9B31-BEB9-A842-91A0-3A71D46DE83F}" type="datetimeFigureOut">
              <a:rPr lang="en-US" smtClean="0"/>
              <a:t>19/03/2020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CA864-E0BD-054C-8F7B-0ACDD2FE12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190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A9B31-BEB9-A842-91A0-3A71D46DE83F}" type="datetimeFigureOut">
              <a:rPr lang="en-US" smtClean="0"/>
              <a:t>19/03/2020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CA864-E0BD-054C-8F7B-0ACDD2FE12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44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A9B31-BEB9-A842-91A0-3A71D46DE83F}" type="datetimeFigureOut">
              <a:rPr lang="en-US" smtClean="0"/>
              <a:t>19/03/2020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CA864-E0BD-054C-8F7B-0ACDD2FE12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289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A9B31-BEB9-A842-91A0-3A71D46DE83F}" type="datetimeFigureOut">
              <a:rPr lang="en-US" smtClean="0"/>
              <a:t>19/03/2020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CA864-E0BD-054C-8F7B-0ACDD2FE12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692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A9B31-BEB9-A842-91A0-3A71D46DE83F}" type="datetimeFigureOut">
              <a:rPr lang="en-US" smtClean="0"/>
              <a:t>19/03/2020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CA864-E0BD-054C-8F7B-0ACDD2FE12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711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A9B31-BEB9-A842-91A0-3A71D46DE83F}" type="datetimeFigureOut">
              <a:rPr lang="en-US" smtClean="0"/>
              <a:t>19/03/2020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CA864-E0BD-054C-8F7B-0ACDD2FE12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57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A9B31-BEB9-A842-91A0-3A71D46DE83F}" type="datetimeFigureOut">
              <a:rPr lang="en-US" smtClean="0"/>
              <a:t>19/03/2020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CA864-E0BD-054C-8F7B-0ACDD2FE12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301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A9B31-BEB9-A842-91A0-3A71D46DE83F}" type="datetimeFigureOut">
              <a:rPr lang="en-US" smtClean="0"/>
              <a:t>19/03/2020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CA864-E0BD-054C-8F7B-0ACDD2FE12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430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A9B31-BEB9-A842-91A0-3A71D46DE83F}" type="datetimeFigureOut">
              <a:rPr lang="en-US" smtClean="0"/>
              <a:t>19/03/2020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CA864-E0BD-054C-8F7B-0ACDD2FE12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164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A9B31-BEB9-A842-91A0-3A71D46DE83F}" type="datetimeFigureOut">
              <a:rPr lang="en-US" smtClean="0"/>
              <a:t>19/03/2020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CA864-E0BD-054C-8F7B-0ACDD2FE12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994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A9B31-BEB9-A842-91A0-3A71D46DE83F}" type="datetimeFigureOut">
              <a:rPr lang="en-US" smtClean="0"/>
              <a:t>19/03/2020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0CA864-E0BD-054C-8F7B-0ACDD2FE12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754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8601" y="314371"/>
            <a:ext cx="8663068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/>
                <a:cs typeface="Arial Rounded MT Bold"/>
              </a:rPr>
              <a:t>Monday - Questions</a:t>
            </a:r>
            <a:endParaRPr lang="en-US" sz="3200" dirty="0">
              <a:latin typeface="Arial Rounded MT Bold"/>
              <a:cs typeface="Arial Rounded MT Bold"/>
            </a:endParaRPr>
          </a:p>
        </p:txBody>
      </p:sp>
      <p:pic>
        <p:nvPicPr>
          <p:cNvPr id="6" name="Picture 5" descr="Screen Shot 2020-03-19 at 19.39.5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8700"/>
            <a:ext cx="9144000" cy="2250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560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8601" y="314371"/>
            <a:ext cx="8663068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/>
                <a:cs typeface="Arial Rounded MT Bold"/>
              </a:rPr>
              <a:t>Monday - Questions</a:t>
            </a:r>
            <a:endParaRPr lang="en-US" sz="3200" dirty="0">
              <a:latin typeface="Arial Rounded MT Bold"/>
              <a:cs typeface="Arial Rounded MT Bold"/>
            </a:endParaRPr>
          </a:p>
        </p:txBody>
      </p:sp>
      <p:pic>
        <p:nvPicPr>
          <p:cNvPr id="2" name="Picture 1" descr="Screen Shot 2020-03-19 at 19.40.0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36800"/>
            <a:ext cx="9144000" cy="2164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482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3-19 at 19.36.4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8000"/>
            <a:ext cx="9144000" cy="32866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8601" y="314371"/>
            <a:ext cx="8663068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/>
                <a:cs typeface="Arial Rounded MT Bold"/>
              </a:rPr>
              <a:t>Tuesday - Questions</a:t>
            </a:r>
            <a:endParaRPr lang="en-US" sz="3200" dirty="0">
              <a:latin typeface="Arial Rounded MT Bold"/>
              <a:cs typeface="Arial Rounded MT Bold"/>
            </a:endParaRPr>
          </a:p>
        </p:txBody>
      </p:sp>
    </p:spTree>
    <p:extLst>
      <p:ext uri="{BB962C8B-B14F-4D97-AF65-F5344CB8AC3E}">
        <p14:creationId xmlns:p14="http://schemas.microsoft.com/office/powerpoint/2010/main" val="1865252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3-19 at 19.36.5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8000"/>
            <a:ext cx="9144000" cy="328466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8601" y="314371"/>
            <a:ext cx="8663068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/>
                <a:cs typeface="Arial Rounded MT Bold"/>
              </a:rPr>
              <a:t>Tuesday - Answers</a:t>
            </a:r>
            <a:endParaRPr lang="en-US" sz="3200" dirty="0">
              <a:latin typeface="Arial Rounded MT Bold"/>
              <a:cs typeface="Arial Rounded MT Bold"/>
            </a:endParaRPr>
          </a:p>
        </p:txBody>
      </p:sp>
    </p:spTree>
    <p:extLst>
      <p:ext uri="{BB962C8B-B14F-4D97-AF65-F5344CB8AC3E}">
        <p14:creationId xmlns:p14="http://schemas.microsoft.com/office/powerpoint/2010/main" val="22462092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8601" y="314371"/>
            <a:ext cx="8663068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/>
                <a:cs typeface="Arial Rounded MT Bold"/>
              </a:rPr>
              <a:t>Wednesday - Questions</a:t>
            </a:r>
            <a:endParaRPr lang="en-US" sz="3200" dirty="0">
              <a:latin typeface="Arial Rounded MT Bold"/>
              <a:cs typeface="Arial Rounded MT Bold"/>
            </a:endParaRPr>
          </a:p>
        </p:txBody>
      </p:sp>
      <p:pic>
        <p:nvPicPr>
          <p:cNvPr id="2" name="Picture 1" descr="Screen Shot 2020-03-19 at 19.42.3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24100"/>
            <a:ext cx="9144000" cy="2207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9231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8601" y="314371"/>
            <a:ext cx="8663068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/>
                <a:cs typeface="Arial Rounded MT Bold"/>
              </a:rPr>
              <a:t>Wednesday - Answers</a:t>
            </a:r>
            <a:endParaRPr lang="en-US" sz="3200" dirty="0">
              <a:latin typeface="Arial Rounded MT Bold"/>
              <a:cs typeface="Arial Rounded MT Bold"/>
            </a:endParaRPr>
          </a:p>
        </p:txBody>
      </p:sp>
      <p:pic>
        <p:nvPicPr>
          <p:cNvPr id="2" name="Picture 1" descr="Screen Shot 2020-03-19 at 19.42.4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24100"/>
            <a:ext cx="9144000" cy="2207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1851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8601" y="314371"/>
            <a:ext cx="8663068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/>
                <a:cs typeface="Arial Rounded MT Bold"/>
              </a:rPr>
              <a:t>Thursday - Questions</a:t>
            </a:r>
            <a:endParaRPr lang="en-US" sz="3200" dirty="0">
              <a:latin typeface="Arial Rounded MT Bold"/>
              <a:cs typeface="Arial Rounded MT Bold"/>
            </a:endParaRPr>
          </a:p>
        </p:txBody>
      </p:sp>
      <p:pic>
        <p:nvPicPr>
          <p:cNvPr id="3" name="Picture 2" descr="Screen Shot 2020-03-19 at 19.44.2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73559"/>
            <a:ext cx="9144000" cy="225028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3770844"/>
            <a:ext cx="86630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 Rounded MT Bold"/>
                <a:cs typeface="Arial Rounded MT Bold"/>
              </a:rPr>
              <a:t>Remember - </a:t>
            </a:r>
            <a:endParaRPr lang="en-US" sz="2000" dirty="0">
              <a:latin typeface="Arial Rounded MT Bold"/>
              <a:cs typeface="Arial Rounded MT Bold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b="67442"/>
          <a:stretch/>
        </p:blipFill>
        <p:spPr>
          <a:xfrm>
            <a:off x="1397000" y="4736821"/>
            <a:ext cx="6350000" cy="145961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6198" y="4373013"/>
            <a:ext cx="2816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 Rounded MT Bold"/>
                <a:cs typeface="Arial Rounded MT Bold"/>
              </a:rPr>
              <a:t>Multiply</a:t>
            </a:r>
            <a:endParaRPr lang="en-US" dirty="0">
              <a:latin typeface="Arial Rounded MT Bold"/>
              <a:cs typeface="Arial Rounded MT Bold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98097" y="4367424"/>
            <a:ext cx="2816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>
                <a:latin typeface="Arial Rounded MT Bold"/>
                <a:cs typeface="Arial Rounded MT Bold"/>
              </a:rPr>
              <a:t>Division</a:t>
            </a:r>
            <a:endParaRPr lang="en-US" dirty="0">
              <a:latin typeface="Arial Rounded MT Bold"/>
              <a:cs typeface="Arial Rounded MT Bold"/>
            </a:endParaRPr>
          </a:p>
        </p:txBody>
      </p:sp>
      <p:sp>
        <p:nvSpPr>
          <p:cNvPr id="9" name="Left Arrow 8"/>
          <p:cNvSpPr/>
          <p:nvPr/>
        </p:nvSpPr>
        <p:spPr>
          <a:xfrm>
            <a:off x="1661207" y="4459770"/>
            <a:ext cx="743349" cy="191652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ight Arrow 9"/>
          <p:cNvSpPr/>
          <p:nvPr/>
        </p:nvSpPr>
        <p:spPr>
          <a:xfrm>
            <a:off x="6677991" y="4461167"/>
            <a:ext cx="815751" cy="19025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60119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8601" y="314371"/>
            <a:ext cx="8663068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/>
                <a:cs typeface="Arial Rounded MT Bold"/>
              </a:rPr>
              <a:t>Thursday - Answers</a:t>
            </a:r>
            <a:endParaRPr lang="en-US" sz="3200" dirty="0">
              <a:latin typeface="Arial Rounded MT Bold"/>
              <a:cs typeface="Arial Rounded MT Bold"/>
            </a:endParaRPr>
          </a:p>
        </p:txBody>
      </p:sp>
      <p:pic>
        <p:nvPicPr>
          <p:cNvPr id="3" name="Picture 2" descr="Screen Shot 2020-03-19 at 19.44.4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24100"/>
            <a:ext cx="9144000" cy="2185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4042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28</Words>
  <Application>Microsoft Macintosh PowerPoint</Application>
  <PresentationFormat>On-screen Show (4:3)</PresentationFormat>
  <Paragraphs>11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Harriett Fletcher</dc:creator>
  <cp:lastModifiedBy>Harriett Fletcher</cp:lastModifiedBy>
  <cp:revision>2</cp:revision>
  <dcterms:created xsi:type="dcterms:W3CDTF">2020-03-19T19:35:14Z</dcterms:created>
  <dcterms:modified xsi:type="dcterms:W3CDTF">2020-03-19T19:49:24Z</dcterms:modified>
</cp:coreProperties>
</file>