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60" r:id="rId5"/>
    <p:sldId id="261" r:id="rId6"/>
    <p:sldId id="262" r:id="rId7"/>
    <p:sldId id="263" r:id="rId8"/>
    <p:sldId id="264"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1C6B9BB-0ABF-4ADC-92F1-C58FDAB40689}">
          <p14:sldIdLst>
            <p14:sldId id="256"/>
          </p14:sldIdLst>
        </p14:section>
        <p14:section name="Untitled Section" id="{93A6EAB5-48F1-4A10-BFE9-CD1A79BA4BDD}">
          <p14:sldIdLst>
            <p14:sldId id="257"/>
            <p14:sldId id="259"/>
            <p14:sldId id="260"/>
            <p14:sldId id="261"/>
            <p14:sldId id="262"/>
            <p14:sldId id="263"/>
            <p14:sldId id="264"/>
            <p14:sldId id="26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55" d="100"/>
          <a:sy n="55" d="100"/>
        </p:scale>
        <p:origin x="-984" y="-12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interSettings" Target="printerSettings/printerSettings1.bin"/><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6C93711A-942F-4CF8-8073-E9891353E18B}"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C974F-3DAF-42AF-88B9-93ECEA2982B7}" type="slidenum">
              <a:rPr lang="en-GB" smtClean="0"/>
              <a:t>‹#›</a:t>
            </a:fld>
            <a:endParaRPr lang="en-GB"/>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6C93711A-942F-4CF8-8073-E9891353E18B}"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C974F-3DAF-42AF-88B9-93ECEA2982B7}" type="slidenum">
              <a:rPr lang="en-GB" smtClean="0"/>
              <a:t>‹#›</a:t>
            </a:fld>
            <a:endParaRPr lang="en-GB"/>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93711A-942F-4CF8-8073-E9891353E18B}"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6C93711A-942F-4CF8-8073-E9891353E18B}"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C93711A-942F-4CF8-8073-E9891353E18B}" type="datetimeFigureOut">
              <a:rPr lang="en-GB" smtClean="0"/>
              <a:t>31/03/2020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93711A-942F-4CF8-8073-E9891353E18B}" type="datetimeFigureOut">
              <a:rPr lang="en-GB" smtClean="0"/>
              <a:t>31/03/2020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93711A-942F-4CF8-8073-E9891353E18B}" type="datetimeFigureOut">
              <a:rPr lang="en-GB" smtClean="0"/>
              <a:t>31/03/2020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93711A-942F-4CF8-8073-E9891353E18B}"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93711A-942F-4CF8-8073-E9891353E18B}" type="datetimeFigureOut">
              <a:rPr lang="en-GB" smtClean="0"/>
              <a:t>31/03/2020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C93711A-942F-4CF8-8073-E9891353E18B}"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C93711A-942F-4CF8-8073-E9891353E18B}" type="datetimeFigureOut">
              <a:rPr lang="en-GB" smtClean="0"/>
              <a:t>31/03/2020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C974F-3DAF-42AF-88B9-93ECEA2982B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6C93711A-942F-4CF8-8073-E9891353E18B}" type="datetimeFigureOut">
              <a:rPr lang="en-GB" smtClean="0"/>
              <a:t>31/03/2020</a:t>
            </a:fld>
            <a:endParaRPr lang="en-GB"/>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GB"/>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812C974F-3DAF-42AF-88B9-93ECEA2982B7}"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692696"/>
            <a:ext cx="6400800" cy="1752600"/>
          </a:xfrm>
        </p:spPr>
        <p:txBody>
          <a:bodyPr/>
          <a:lstStyle/>
          <a:p>
            <a:r>
              <a:rPr lang="en-GB" dirty="0" smtClean="0"/>
              <a:t>By Henry </a:t>
            </a:r>
            <a:r>
              <a:rPr lang="en-GB" dirty="0"/>
              <a:t>C</a:t>
            </a:r>
            <a:r>
              <a:rPr lang="en-GB" dirty="0" smtClean="0"/>
              <a:t>rowe</a:t>
            </a:r>
          </a:p>
          <a:p>
            <a:endParaRPr lang="en-GB" dirty="0"/>
          </a:p>
        </p:txBody>
      </p:sp>
      <p:sp>
        <p:nvSpPr>
          <p:cNvPr id="2" name="Title 1"/>
          <p:cNvSpPr>
            <a:spLocks noGrp="1"/>
          </p:cNvSpPr>
          <p:nvPr>
            <p:ph type="ctrTitle"/>
          </p:nvPr>
        </p:nvSpPr>
        <p:spPr/>
        <p:txBody>
          <a:bodyPr/>
          <a:lstStyle/>
          <a:p>
            <a:r>
              <a:rPr lang="en-GB" sz="7200" dirty="0" smtClean="0"/>
              <a:t>The solar system</a:t>
            </a:r>
            <a:endParaRPr lang="en-GB" sz="7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93096"/>
            <a:ext cx="9144000" cy="2664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862558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7200" dirty="0" smtClean="0"/>
              <a:t>Mercury </a:t>
            </a:r>
            <a:endParaRPr lang="en-GB" sz="7200" dirty="0"/>
          </a:p>
        </p:txBody>
      </p:sp>
      <p:sp>
        <p:nvSpPr>
          <p:cNvPr id="5" name="Content Placeholder 4"/>
          <p:cNvSpPr>
            <a:spLocks noGrp="1"/>
          </p:cNvSpPr>
          <p:nvPr>
            <p:ph sz="quarter" idx="13"/>
          </p:nvPr>
        </p:nvSpPr>
        <p:spPr>
          <a:xfrm>
            <a:off x="609600" y="1600200"/>
            <a:ext cx="6482680" cy="4114800"/>
          </a:xfrm>
        </p:spPr>
        <p:txBody>
          <a:bodyPr/>
          <a:lstStyle/>
          <a:p>
            <a:pPr marL="0" indent="0">
              <a:buNone/>
            </a:pPr>
            <a:r>
              <a:rPr lang="en-GB" dirty="0"/>
              <a:t>Mercury's diameter is 3,030 miles (4,878 km), comparable to the size of the </a:t>
            </a:r>
            <a:r>
              <a:rPr lang="en-GB" dirty="0" smtClean="0"/>
              <a:t>continent </a:t>
            </a:r>
            <a:r>
              <a:rPr lang="en-GB" dirty="0"/>
              <a:t>United States. This makes it about two-fifths the size of Earth. It is smaller than Jupiter's moon Ganymede and Saturn's moon Titan</a:t>
            </a:r>
            <a:r>
              <a:rPr lang="en-GB" dirty="0" smtClean="0"/>
              <a:t>.</a:t>
            </a:r>
          </a:p>
          <a:p>
            <a:pPr marL="0" indent="0">
              <a:buNone/>
            </a:pPr>
            <a:r>
              <a:rPr lang="en-GB" dirty="0"/>
              <a:t>When it is closest to the sun, it is only 29 million miles (47 million km), but at its farthest, the distance to Mercury is 43 million miles (70 million km). </a:t>
            </a:r>
            <a:endParaRPr lang="en-GB" dirty="0" smtClean="0"/>
          </a:p>
          <a:p>
            <a:pPr marL="0" indent="0">
              <a:buNone/>
            </a:pPr>
            <a:r>
              <a:rPr lang="en-GB" dirty="0" smtClean="0"/>
              <a:t>It has no moons .one day is 58 earth days, It has gravity.</a:t>
            </a:r>
          </a:p>
          <a:p>
            <a:pPr marL="0" indent="0">
              <a:buNone/>
            </a:pPr>
            <a:r>
              <a:rPr lang="en-GB" dirty="0" smtClean="0"/>
              <a:t>The average temperature 167 c, there has been no missions to go to mercury.</a:t>
            </a:r>
          </a:p>
          <a:p>
            <a:pPr marL="0" indent="0">
              <a:buNone/>
            </a:pPr>
            <a:r>
              <a:rPr lang="en-GB" dirty="0" smtClean="0"/>
              <a:t>Did you know that mercury is the closet planet to the sun.</a:t>
            </a:r>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4014"/>
            <a:ext cx="2087457"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582237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7200" dirty="0" smtClean="0"/>
              <a:t>Venus</a:t>
            </a:r>
            <a:endParaRPr lang="en-GB" sz="7200" dirty="0"/>
          </a:p>
        </p:txBody>
      </p:sp>
      <p:sp>
        <p:nvSpPr>
          <p:cNvPr id="3" name="Content Placeholder 2"/>
          <p:cNvSpPr>
            <a:spLocks noGrp="1"/>
          </p:cNvSpPr>
          <p:nvPr>
            <p:ph sz="quarter" idx="13"/>
          </p:nvPr>
        </p:nvSpPr>
        <p:spPr>
          <a:xfrm>
            <a:off x="609600" y="1600200"/>
            <a:ext cx="5114528" cy="4114800"/>
          </a:xfrm>
        </p:spPr>
        <p:txBody>
          <a:bodyPr>
            <a:normAutofit/>
          </a:bodyPr>
          <a:lstStyle/>
          <a:p>
            <a:pPr marL="0" indent="0">
              <a:buNone/>
            </a:pPr>
            <a:r>
              <a:rPr lang="en-GB" sz="1800" dirty="0" smtClean="0"/>
              <a:t>Venus diameter is12104 km .It is 107.48m km away from the sun. Venus has 0 moons.116 day 18 hour . The average temperature 464c.</a:t>
            </a:r>
          </a:p>
          <a:p>
            <a:pPr marL="0" indent="0">
              <a:buNone/>
            </a:pPr>
            <a:r>
              <a:rPr lang="en-GB" sz="1800" dirty="0" err="1" smtClean="0"/>
              <a:t>venus</a:t>
            </a:r>
            <a:r>
              <a:rPr lang="en-GB" sz="1800" dirty="0" smtClean="0"/>
              <a:t> has gravity. The has never been a mission there but there is a satellite </a:t>
            </a:r>
          </a:p>
          <a:p>
            <a:pPr marL="0" indent="0">
              <a:buNone/>
            </a:pPr>
            <a:r>
              <a:rPr lang="en-GB" sz="1800" dirty="0" smtClean="0"/>
              <a:t>Did you know  </a:t>
            </a:r>
          </a:p>
          <a:p>
            <a:endParaRPr lang="en-GB" sz="1800" b="1" dirty="0"/>
          </a:p>
          <a:p>
            <a:r>
              <a:rPr lang="en-GB" sz="1800" b="1" dirty="0" smtClean="0"/>
              <a:t>Venus</a:t>
            </a:r>
            <a:r>
              <a:rPr lang="en-GB" sz="1800" dirty="0" smtClean="0"/>
              <a:t> </a:t>
            </a:r>
            <a:r>
              <a:rPr lang="en-GB" sz="1800" dirty="0"/>
              <a:t>is the second brightest natural object in the sky</a:t>
            </a:r>
            <a:r>
              <a:rPr lang="en-GB" sz="1800" dirty="0" smtClean="0"/>
              <a:t>.</a:t>
            </a:r>
          </a:p>
          <a:p>
            <a:r>
              <a:rPr lang="en-GB" sz="1800" b="1" dirty="0"/>
              <a:t>Venus</a:t>
            </a:r>
            <a:r>
              <a:rPr lang="en-GB" sz="1800" dirty="0"/>
              <a:t> is sometimes referred to as the “morning star” and “evening star”. </a:t>
            </a:r>
          </a:p>
        </p:txBody>
      </p:sp>
      <p:sp>
        <p:nvSpPr>
          <p:cNvPr id="4" name="AutoShape 2" descr="Feedback: Uranus smells like farts, say astronomers | New Scienti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6896" y="25183"/>
            <a:ext cx="2095500" cy="209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551075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7200" dirty="0" smtClean="0"/>
              <a:t>Earth </a:t>
            </a:r>
            <a:endParaRPr lang="en-GB" sz="7200" dirty="0"/>
          </a:p>
        </p:txBody>
      </p:sp>
      <p:sp>
        <p:nvSpPr>
          <p:cNvPr id="3" name="Content Placeholder 2"/>
          <p:cNvSpPr>
            <a:spLocks noGrp="1"/>
          </p:cNvSpPr>
          <p:nvPr>
            <p:ph sz="quarter" idx="13"/>
          </p:nvPr>
        </p:nvSpPr>
        <p:spPr>
          <a:xfrm>
            <a:off x="539552" y="1700808"/>
            <a:ext cx="6410672" cy="4114800"/>
          </a:xfrm>
        </p:spPr>
        <p:txBody>
          <a:bodyPr>
            <a:noAutofit/>
          </a:bodyPr>
          <a:lstStyle/>
          <a:p>
            <a:pPr marL="0" indent="0">
              <a:buNone/>
            </a:pPr>
            <a:r>
              <a:rPr lang="en-GB" dirty="0"/>
              <a:t>T</a:t>
            </a:r>
            <a:r>
              <a:rPr lang="en-GB" dirty="0" smtClean="0"/>
              <a:t>he size of the earth is 12742 km . Earth distance from the sun is 149.17 million km and it only has one moon. The average temperature is 14c.on earth there is gravity, there has been no </a:t>
            </a:r>
            <a:r>
              <a:rPr lang="en-GB" dirty="0" err="1" smtClean="0"/>
              <a:t>deatiles</a:t>
            </a:r>
            <a:r>
              <a:rPr lang="en-GB" dirty="0" smtClean="0"/>
              <a:t> to go to earth because we live on the earth.</a:t>
            </a:r>
          </a:p>
          <a:p>
            <a:pPr marL="0" indent="0">
              <a:buNone/>
            </a:pPr>
            <a:r>
              <a:rPr lang="en-GB" dirty="0" smtClean="0"/>
              <a:t>Did you know?</a:t>
            </a:r>
          </a:p>
          <a:p>
            <a:r>
              <a:rPr lang="en-GB" dirty="0" smtClean="0"/>
              <a:t>We live on earth</a:t>
            </a:r>
          </a:p>
          <a:p>
            <a:r>
              <a:rPr lang="en-GB" dirty="0" smtClean="0"/>
              <a:t>It has water</a:t>
            </a:r>
          </a:p>
          <a:p>
            <a:r>
              <a:rPr lang="en-GB" dirty="0" smtClean="0"/>
              <a:t>I made this on earth </a:t>
            </a:r>
          </a:p>
          <a:p>
            <a:endParaRPr lang="en-GB"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0"/>
            <a:ext cx="2124681" cy="1925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18329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11500" dirty="0" smtClean="0"/>
              <a:t>mars</a:t>
            </a:r>
            <a:endParaRPr lang="en-GB" sz="11500" dirty="0"/>
          </a:p>
        </p:txBody>
      </p:sp>
      <p:sp>
        <p:nvSpPr>
          <p:cNvPr id="3" name="Content Placeholder 2"/>
          <p:cNvSpPr>
            <a:spLocks noGrp="1"/>
          </p:cNvSpPr>
          <p:nvPr>
            <p:ph sz="quarter" idx="13"/>
          </p:nvPr>
        </p:nvSpPr>
        <p:spPr/>
        <p:txBody>
          <a:bodyPr/>
          <a:lstStyle/>
          <a:p>
            <a:pPr marL="0" indent="0">
              <a:buNone/>
            </a:pPr>
            <a:r>
              <a:rPr lang="en-GB" dirty="0" smtClean="0"/>
              <a:t>Mars’s size is 6779 km.</a:t>
            </a:r>
          </a:p>
          <a:p>
            <a:pPr marL="0" indent="0">
              <a:buNone/>
            </a:pPr>
            <a:r>
              <a:rPr lang="en-GB" dirty="0" smtClean="0"/>
              <a:t> </a:t>
            </a:r>
            <a:r>
              <a:rPr lang="en-GB" dirty="0"/>
              <a:t>T</a:t>
            </a:r>
            <a:r>
              <a:rPr lang="en-GB" dirty="0" smtClean="0"/>
              <a:t>he distance from the sun is 223.32m km. mars has 2 moons. </a:t>
            </a:r>
          </a:p>
          <a:p>
            <a:pPr marL="0" indent="0">
              <a:buNone/>
            </a:pPr>
            <a:r>
              <a:rPr lang="en-GB" dirty="0" smtClean="0"/>
              <a:t>One day on mars is 24hours and 37 mins.</a:t>
            </a:r>
          </a:p>
          <a:p>
            <a:pPr marL="0" indent="0">
              <a:buNone/>
            </a:pPr>
            <a:r>
              <a:rPr lang="en-GB" dirty="0" smtClean="0"/>
              <a:t>The average temperature is -60*C</a:t>
            </a:r>
          </a:p>
          <a:p>
            <a:pPr marL="0" indent="0">
              <a:buNone/>
            </a:pPr>
            <a:r>
              <a:rPr lang="en-GB" dirty="0" smtClean="0"/>
              <a:t>The is some gravity but weaker than earth.</a:t>
            </a:r>
          </a:p>
          <a:p>
            <a:pPr marL="0" indent="0">
              <a:buNone/>
            </a:pPr>
            <a:r>
              <a:rPr lang="en-GB" dirty="0" smtClean="0"/>
              <a:t>There have been lots of mission to mars.</a:t>
            </a:r>
          </a:p>
          <a:p>
            <a:pPr marL="0" indent="0">
              <a:buNone/>
            </a:pPr>
            <a:r>
              <a:rPr lang="en-GB" dirty="0" smtClean="0"/>
              <a:t>Did you know</a:t>
            </a:r>
          </a:p>
          <a:p>
            <a:r>
              <a:rPr lang="en-GB" dirty="0" smtClean="0"/>
              <a:t>Mars bar are made there</a:t>
            </a:r>
          </a:p>
          <a:p>
            <a:r>
              <a:rPr lang="en-GB" dirty="0" smtClean="0"/>
              <a:t>It is red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667" y="0"/>
            <a:ext cx="3234441"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577674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600" dirty="0" smtClean="0"/>
              <a:t>Jupiter </a:t>
            </a:r>
            <a:endParaRPr lang="en-GB" sz="6600" dirty="0"/>
          </a:p>
        </p:txBody>
      </p:sp>
      <p:sp>
        <p:nvSpPr>
          <p:cNvPr id="3" name="Content Placeholder 2"/>
          <p:cNvSpPr>
            <a:spLocks noGrp="1"/>
          </p:cNvSpPr>
          <p:nvPr>
            <p:ph sz="quarter" idx="13"/>
          </p:nvPr>
        </p:nvSpPr>
        <p:spPr/>
        <p:txBody>
          <a:bodyPr>
            <a:normAutofit/>
          </a:bodyPr>
          <a:lstStyle/>
          <a:p>
            <a:pPr marL="0" indent="0">
              <a:buNone/>
            </a:pPr>
            <a:r>
              <a:rPr lang="en-GB" dirty="0" smtClean="0"/>
              <a:t>The  Diameter of Jupiter is 139,820 km</a:t>
            </a:r>
          </a:p>
          <a:p>
            <a:pPr marL="0" indent="0">
              <a:buNone/>
            </a:pPr>
            <a:r>
              <a:rPr lang="en-GB" dirty="0" smtClean="0"/>
              <a:t>The </a:t>
            </a:r>
            <a:r>
              <a:rPr lang="en-GB" dirty="0" err="1" smtClean="0"/>
              <a:t>dstance</a:t>
            </a:r>
            <a:r>
              <a:rPr lang="en-GB" dirty="0" smtClean="0"/>
              <a:t>  from the sun is777.77m km </a:t>
            </a:r>
          </a:p>
          <a:p>
            <a:pPr marL="0" indent="0">
              <a:buNone/>
            </a:pPr>
            <a:r>
              <a:rPr lang="en-GB" dirty="0" smtClean="0"/>
              <a:t>It has 79 moons </a:t>
            </a:r>
          </a:p>
          <a:p>
            <a:pPr marL="0" indent="0">
              <a:buNone/>
            </a:pPr>
            <a:r>
              <a:rPr lang="en-GB" dirty="0" smtClean="0"/>
              <a:t>The length of day on Jupiter is 9 hours</a:t>
            </a:r>
          </a:p>
          <a:p>
            <a:pPr marL="0" indent="0">
              <a:buNone/>
            </a:pPr>
            <a:r>
              <a:rPr lang="en-GB" dirty="0" smtClean="0"/>
              <a:t>The average temperature -234*c</a:t>
            </a:r>
            <a:endParaRPr lang="en-GB" dirty="0"/>
          </a:p>
          <a:p>
            <a:pPr marL="0" indent="0">
              <a:buNone/>
            </a:pPr>
            <a:r>
              <a:rPr lang="en-GB" dirty="0" smtClean="0"/>
              <a:t>No gravity because it is a gas planet</a:t>
            </a:r>
          </a:p>
          <a:p>
            <a:pPr marL="0" indent="0">
              <a:buNone/>
            </a:pPr>
            <a:r>
              <a:rPr lang="en-GB" dirty="0" smtClean="0"/>
              <a:t>There has been 9 missions to Jupiter </a:t>
            </a:r>
          </a:p>
          <a:p>
            <a:pPr marL="0" indent="0">
              <a:buNone/>
            </a:pPr>
            <a:r>
              <a:rPr lang="en-GB" dirty="0" smtClean="0"/>
              <a:t>Did u know ?</a:t>
            </a:r>
          </a:p>
          <a:p>
            <a:pPr marL="0" indent="0">
              <a:buNone/>
            </a:pPr>
            <a:r>
              <a:rPr lang="en-GB" dirty="0" smtClean="0"/>
              <a:t>It is made of methane (cow farts).</a:t>
            </a:r>
          </a:p>
          <a:p>
            <a:pPr marL="0" indent="0">
              <a:buNone/>
            </a:pPr>
            <a:r>
              <a:rPr lang="en-GB" dirty="0" smtClean="0"/>
              <a:t>It is the 4th brightest object in the solar system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5" y="-1"/>
            <a:ext cx="3635896" cy="3493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023123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7200" dirty="0" smtClean="0"/>
              <a:t>Saturn</a:t>
            </a:r>
            <a:r>
              <a:rPr lang="en-GB" dirty="0" smtClean="0"/>
              <a:t> </a:t>
            </a:r>
            <a:endParaRPr lang="en-GB" dirty="0"/>
          </a:p>
        </p:txBody>
      </p:sp>
      <p:sp>
        <p:nvSpPr>
          <p:cNvPr id="3" name="Content Placeholder 2"/>
          <p:cNvSpPr>
            <a:spLocks noGrp="1"/>
          </p:cNvSpPr>
          <p:nvPr>
            <p:ph sz="quarter" idx="13"/>
          </p:nvPr>
        </p:nvSpPr>
        <p:spPr>
          <a:xfrm>
            <a:off x="611560" y="1499204"/>
            <a:ext cx="7924800" cy="4114800"/>
          </a:xfrm>
        </p:spPr>
        <p:txBody>
          <a:bodyPr/>
          <a:lstStyle/>
          <a:p>
            <a:pPr marL="0" indent="0">
              <a:buNone/>
            </a:pPr>
            <a:r>
              <a:rPr lang="en-GB" dirty="0" smtClean="0"/>
              <a:t>The size of Saturn </a:t>
            </a:r>
            <a:r>
              <a:rPr lang="en-GB" dirty="0"/>
              <a:t>is116,460 </a:t>
            </a:r>
            <a:r>
              <a:rPr lang="en-GB" dirty="0" smtClean="0"/>
              <a:t>km</a:t>
            </a:r>
          </a:p>
          <a:p>
            <a:pPr marL="0" indent="0">
              <a:buNone/>
            </a:pPr>
            <a:r>
              <a:rPr lang="en-GB" dirty="0" smtClean="0"/>
              <a:t>The distance from the sun is 1.4969b km </a:t>
            </a:r>
          </a:p>
          <a:p>
            <a:pPr marL="0" indent="0">
              <a:buNone/>
            </a:pPr>
            <a:r>
              <a:rPr lang="en-GB" dirty="0" smtClean="0"/>
              <a:t>Saturn has 82 moons</a:t>
            </a:r>
          </a:p>
          <a:p>
            <a:pPr marL="0" indent="0">
              <a:buNone/>
            </a:pPr>
            <a:r>
              <a:rPr lang="en-GB" dirty="0" smtClean="0"/>
              <a:t>The length of a day on Saturn is 10hour 42 mins</a:t>
            </a:r>
          </a:p>
          <a:p>
            <a:pPr marL="0" indent="0">
              <a:buNone/>
            </a:pPr>
            <a:r>
              <a:rPr lang="en-GB" dirty="0" smtClean="0"/>
              <a:t>The average temperature on Saturn is -288*c</a:t>
            </a:r>
          </a:p>
          <a:p>
            <a:pPr marL="0" indent="0">
              <a:buNone/>
            </a:pPr>
            <a:r>
              <a:rPr lang="en-GB" dirty="0" smtClean="0"/>
              <a:t>There is yes gravity</a:t>
            </a:r>
          </a:p>
          <a:p>
            <a:pPr marL="0" indent="0">
              <a:buNone/>
            </a:pPr>
            <a:r>
              <a:rPr lang="en-GB" dirty="0" smtClean="0"/>
              <a:t>There has been 3 missions </a:t>
            </a:r>
          </a:p>
          <a:p>
            <a:pPr marL="0" indent="0">
              <a:buNone/>
            </a:pPr>
            <a:r>
              <a:rPr lang="en-GB" dirty="0" smtClean="0"/>
              <a:t>Di you know ?</a:t>
            </a:r>
          </a:p>
          <a:p>
            <a:pPr marL="0" indent="0">
              <a:buNone/>
            </a:pPr>
            <a:r>
              <a:rPr lang="en-GB" dirty="0" smtClean="0"/>
              <a:t>It has rings   </a:t>
            </a:r>
          </a:p>
          <a:p>
            <a:pPr marL="0" indent="0">
              <a:buNone/>
            </a:pPr>
            <a:r>
              <a:rPr lang="en-GB" dirty="0" smtClean="0"/>
              <a:t>It’s a gas planet</a:t>
            </a:r>
          </a:p>
          <a:p>
            <a:pPr marL="0" indent="0">
              <a:buNone/>
            </a:pPr>
            <a:endParaRPr lang="en-GB" dirty="0"/>
          </a:p>
        </p:txBody>
      </p:sp>
      <p:sp>
        <p:nvSpPr>
          <p:cNvPr id="4" name="AutoShape 2" descr="The Moon slides by Saturn tomorrow morning | Astronomy.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132856"/>
            <a:ext cx="3712071" cy="2001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109961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7200" dirty="0" smtClean="0"/>
              <a:t>Uranus </a:t>
            </a:r>
            <a:endParaRPr lang="en-GB" sz="7200" dirty="0"/>
          </a:p>
        </p:txBody>
      </p:sp>
      <p:sp>
        <p:nvSpPr>
          <p:cNvPr id="3" name="Content Placeholder 2"/>
          <p:cNvSpPr>
            <a:spLocks noGrp="1"/>
          </p:cNvSpPr>
          <p:nvPr>
            <p:ph sz="quarter" idx="13"/>
          </p:nvPr>
        </p:nvSpPr>
        <p:spPr>
          <a:xfrm>
            <a:off x="-17481" y="1484784"/>
            <a:ext cx="6317673" cy="4248472"/>
          </a:xfrm>
        </p:spPr>
        <p:txBody>
          <a:bodyPr>
            <a:normAutofit fontScale="92500" lnSpcReduction="20000"/>
          </a:bodyPr>
          <a:lstStyle/>
          <a:p>
            <a:pPr marL="0" indent="0">
              <a:buNone/>
            </a:pPr>
            <a:r>
              <a:rPr lang="en-GB" dirty="0"/>
              <a:t>Uranus is the third largest planet in the Solar System. It has a diameter of 31,765 miles or 51,118 </a:t>
            </a:r>
            <a:r>
              <a:rPr lang="en-GB" dirty="0" smtClean="0"/>
              <a:t>kilometres </a:t>
            </a:r>
            <a:r>
              <a:rPr lang="en-GB" dirty="0"/>
              <a:t>which is about four times the diameter of Earth. Uranus has a volume which is about 63 times the volume of Earth which means that 63 Earths can fit inside Uranus. </a:t>
            </a:r>
            <a:endParaRPr lang="en-GB" dirty="0" smtClean="0"/>
          </a:p>
          <a:p>
            <a:pPr marL="0" indent="0">
              <a:buNone/>
            </a:pPr>
            <a:r>
              <a:rPr lang="en-GB" dirty="0"/>
              <a:t>The closest the two get is 1.6 billion miles (2.6 billion </a:t>
            </a:r>
            <a:r>
              <a:rPr lang="en-GB" dirty="0" smtClean="0"/>
              <a:t>kilometres). </a:t>
            </a:r>
            <a:r>
              <a:rPr lang="en-GB" dirty="0"/>
              <a:t>At their farthest, they are separated by 1.98 billion miles (3.2 billion km</a:t>
            </a:r>
            <a:r>
              <a:rPr lang="en-GB" dirty="0" smtClean="0"/>
              <a:t>).</a:t>
            </a:r>
          </a:p>
          <a:p>
            <a:pPr marL="0" indent="0">
              <a:buNone/>
            </a:pPr>
            <a:r>
              <a:rPr lang="en-GB" dirty="0" smtClean="0"/>
              <a:t>Uranus has 27 moons</a:t>
            </a:r>
          </a:p>
          <a:p>
            <a:pPr marL="0" indent="0">
              <a:buNone/>
            </a:pPr>
            <a:r>
              <a:rPr lang="en-GB" dirty="0"/>
              <a:t>A </a:t>
            </a:r>
            <a:r>
              <a:rPr lang="en-GB" i="1" dirty="0"/>
              <a:t>day </a:t>
            </a:r>
            <a:r>
              <a:rPr lang="en-GB" dirty="0"/>
              <a:t>on Uranus is 17 hours, 14 minutes and 24 seconds. In other words, a day on Uranus is shorter than a day on Earth</a:t>
            </a:r>
            <a:r>
              <a:rPr lang="en-GB" dirty="0" smtClean="0"/>
              <a:t>.</a:t>
            </a:r>
          </a:p>
          <a:p>
            <a:pPr marL="0" indent="0">
              <a:buNone/>
            </a:pPr>
            <a:r>
              <a:rPr lang="en-GB" dirty="0"/>
              <a:t>In fact, the temperature of Uranus makes it the coldest planet in the Solar System. The average temperature of the cloud tops on Uranus is </a:t>
            </a:r>
            <a:r>
              <a:rPr lang="en-GB" dirty="0" smtClean="0"/>
              <a:t>(- </a:t>
            </a:r>
            <a:r>
              <a:rPr lang="en-GB" dirty="0"/>
              <a:t>224 °</a:t>
            </a:r>
            <a:r>
              <a:rPr lang="en-GB" b="1" dirty="0"/>
              <a:t>C</a:t>
            </a:r>
            <a:r>
              <a:rPr lang="en-GB" dirty="0" smtClean="0"/>
              <a:t>).</a:t>
            </a:r>
          </a:p>
          <a:p>
            <a:pPr marL="0" indent="0">
              <a:buNone/>
            </a:pPr>
            <a:r>
              <a:rPr lang="en-GB" dirty="0" smtClean="0"/>
              <a:t>There has been no mission s to Uranus </a:t>
            </a:r>
          </a:p>
          <a:p>
            <a:pPr marL="0" indent="0">
              <a:buNone/>
            </a:pPr>
            <a:r>
              <a:rPr lang="en-GB" dirty="0"/>
              <a:t>This is because Uranus is made up of gases and is not solid like Earth. This makes Uranus very light for its size. The surface gravity on Uranus is about 86% of the surface gravity on Earth, so if you weigh 100 pounds on Earth, you would weigh 86 pounds on Uranus</a:t>
            </a:r>
            <a:endParaRPr lang="en-GB"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
            <a:ext cx="2987824" cy="2276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941429"/>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600" dirty="0" smtClean="0"/>
              <a:t>Neptune </a:t>
            </a:r>
            <a:endParaRPr lang="en-GB" sz="6600" dirty="0"/>
          </a:p>
        </p:txBody>
      </p:sp>
      <p:sp>
        <p:nvSpPr>
          <p:cNvPr id="3" name="Content Placeholder 2"/>
          <p:cNvSpPr>
            <a:spLocks noGrp="1"/>
          </p:cNvSpPr>
          <p:nvPr>
            <p:ph sz="quarter" idx="13"/>
          </p:nvPr>
        </p:nvSpPr>
        <p:spPr>
          <a:xfrm>
            <a:off x="609599" y="1196752"/>
            <a:ext cx="6067425" cy="5256584"/>
          </a:xfrm>
        </p:spPr>
        <p:txBody>
          <a:bodyPr/>
          <a:lstStyle/>
          <a:p>
            <a:pPr marL="0" indent="0">
              <a:buNone/>
            </a:pPr>
            <a:r>
              <a:rPr lang="en-GB" sz="1800" dirty="0"/>
              <a:t>Neptune is the 4th largest planet in the Solar System, after Jupiter, Saturn, and Uranus. It's much larger than the terrestrial planets: Mercury, Venus, Earth and Mars. The diameter of Neptune is 49,500 km</a:t>
            </a:r>
            <a:r>
              <a:rPr lang="en-GB" sz="1800" dirty="0" smtClean="0"/>
              <a:t>.</a:t>
            </a:r>
          </a:p>
          <a:p>
            <a:pPr marL="0" indent="0">
              <a:buNone/>
            </a:pPr>
            <a:r>
              <a:rPr lang="en-GB" sz="1800" dirty="0"/>
              <a:t>A distance of 2.8 billion miles (4.5 billion </a:t>
            </a:r>
            <a:r>
              <a:rPr lang="en-GB" sz="1800" dirty="0" smtClean="0"/>
              <a:t>kilometres), </a:t>
            </a:r>
            <a:r>
              <a:rPr lang="en-GB" sz="1800" dirty="0"/>
              <a:t>Neptune is 30 astronomical units away from the Sun</a:t>
            </a:r>
            <a:r>
              <a:rPr lang="en-GB" sz="1800" dirty="0" smtClean="0"/>
              <a:t>.</a:t>
            </a:r>
          </a:p>
          <a:p>
            <a:pPr marL="0" indent="0">
              <a:buNone/>
            </a:pPr>
            <a:r>
              <a:rPr lang="en-GB" sz="1800" dirty="0" smtClean="0"/>
              <a:t>14 Moons</a:t>
            </a:r>
            <a:r>
              <a:rPr lang="en-GB" sz="1800" dirty="0"/>
              <a:t>: Triton, Naiad, Thalassa, Nereid, </a:t>
            </a:r>
            <a:r>
              <a:rPr lang="en-GB" sz="1800" dirty="0" err="1"/>
              <a:t>Hippocamp</a:t>
            </a:r>
            <a:r>
              <a:rPr lang="en-GB" sz="1800" dirty="0"/>
              <a:t>, Proteus, Neso, Despina, Galatea, </a:t>
            </a:r>
            <a:r>
              <a:rPr lang="en-GB" sz="1800" dirty="0" err="1"/>
              <a:t>Laomedeia</a:t>
            </a:r>
            <a:r>
              <a:rPr lang="en-GB" sz="1800" dirty="0"/>
              <a:t>, </a:t>
            </a:r>
            <a:r>
              <a:rPr lang="en-GB" sz="1800" dirty="0" err="1"/>
              <a:t>Halimede</a:t>
            </a:r>
            <a:r>
              <a:rPr lang="en-GB" sz="1800" dirty="0"/>
              <a:t>, </a:t>
            </a:r>
            <a:r>
              <a:rPr lang="en-GB" sz="1800" dirty="0" err="1"/>
              <a:t>Psamathe</a:t>
            </a:r>
            <a:r>
              <a:rPr lang="en-GB" sz="1800" dirty="0"/>
              <a:t>, Larissa, </a:t>
            </a:r>
            <a:r>
              <a:rPr lang="en-GB" sz="1800" dirty="0" smtClean="0"/>
              <a:t>Sao</a:t>
            </a:r>
          </a:p>
          <a:p>
            <a:pPr marL="0" indent="0">
              <a:buNone/>
            </a:pPr>
            <a:r>
              <a:rPr lang="en-GB" sz="1800" dirty="0"/>
              <a:t>A planet's day is the time it takes the planet to rotate or spin once on its axis. Neptune rotates faster than Earth so a day on Neptune is shorter than a day on Earth. A day on Neptune is about 16 Earth hours while a day on Earth is 23.934 hours</a:t>
            </a:r>
            <a:r>
              <a:rPr lang="en-GB" sz="1800" dirty="0" smtClean="0"/>
              <a:t>.</a:t>
            </a:r>
          </a:p>
          <a:p>
            <a:pPr marL="0" indent="0">
              <a:buNone/>
            </a:pPr>
            <a:r>
              <a:rPr lang="en-GB" sz="1800" dirty="0" smtClean="0"/>
              <a:t>There is gravity </a:t>
            </a:r>
          </a:p>
          <a:p>
            <a:pPr marL="0" indent="0">
              <a:buNone/>
            </a:pPr>
            <a:r>
              <a:rPr lang="en-GB" sz="1800" dirty="0" smtClean="0"/>
              <a:t>The average temperature is -224*c</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a:p>
            <a:pPr marL="0" indent="0">
              <a:buNone/>
            </a:pP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025" y="0"/>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3089721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1535</TotalTime>
  <Words>865</Words>
  <Application>Microsoft Macintosh PowerPoint</Application>
  <PresentationFormat>On-screen Show (4:3)</PresentationFormat>
  <Paragraphs>72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Horizon</vt:lpstr>
      <vt:lpstr>The solar system</vt:lpstr>
      <vt:lpstr>Mercury </vt:lpstr>
      <vt:lpstr>Venus</vt:lpstr>
      <vt:lpstr>Earth </vt:lpstr>
      <vt:lpstr>mars</vt:lpstr>
      <vt:lpstr>Jupiter </vt:lpstr>
      <vt:lpstr>Saturn </vt:lpstr>
      <vt:lpstr>Uranus </vt:lpstr>
      <vt:lpstr>Neptune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solar system</dc:title>
  <dc:creator>Lucy Glover</dc:creator>
  <cp:lastModifiedBy>Harriett Fletcher</cp:lastModifiedBy>
  <cp:revision>27</cp:revision>
  <dcterms:created xsi:type="dcterms:W3CDTF">2020-03-23T13:40:55Z</dcterms:created>
  <dcterms:modified xsi:type="dcterms:W3CDTF">2020-03-31T11:00:14Z</dcterms:modified>
</cp:coreProperties>
</file>