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139" autoAdjust="0"/>
  </p:normalViewPr>
  <p:slideViewPr>
    <p:cSldViewPr>
      <p:cViewPr varScale="1">
        <p:scale>
          <a:sx n="69" d="100"/>
          <a:sy n="69" d="100"/>
        </p:scale>
        <p:origin x="-546" y="-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96234B-701A-4C98-9964-A0ACC617F30E}" type="datetimeFigureOut">
              <a:rPr lang="en-GB" smtClean="0"/>
              <a:t>13/03/2020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8D7209-12C3-46B0-B7CD-1448919B5E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29056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96234B-701A-4C98-9964-A0ACC617F30E}" type="datetimeFigureOut">
              <a:rPr lang="en-GB" smtClean="0"/>
              <a:t>13/03/2020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8D7209-12C3-46B0-B7CD-1448919B5E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4657666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96234B-701A-4C98-9964-A0ACC617F30E}" type="datetimeFigureOut">
              <a:rPr lang="en-GB" smtClean="0"/>
              <a:t>13/03/2020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8D7209-12C3-46B0-B7CD-1448919B5E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4026100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96234B-701A-4C98-9964-A0ACC617F30E}" type="datetimeFigureOut">
              <a:rPr lang="en-GB" smtClean="0"/>
              <a:t>13/03/2020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8D7209-12C3-46B0-B7CD-1448919B5E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434537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96234B-701A-4C98-9964-A0ACC617F30E}" type="datetimeFigureOut">
              <a:rPr lang="en-GB" smtClean="0"/>
              <a:t>13/03/2020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8D7209-12C3-46B0-B7CD-1448919B5E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404443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96234B-701A-4C98-9964-A0ACC617F30E}" type="datetimeFigureOut">
              <a:rPr lang="en-GB" smtClean="0"/>
              <a:t>13/03/2020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8D7209-12C3-46B0-B7CD-1448919B5E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1959425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96234B-701A-4C98-9964-A0ACC617F30E}" type="datetimeFigureOut">
              <a:rPr lang="en-GB" smtClean="0"/>
              <a:t>13/03/2020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8D7209-12C3-46B0-B7CD-1448919B5E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544975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96234B-701A-4C98-9964-A0ACC617F30E}" type="datetimeFigureOut">
              <a:rPr lang="en-GB" smtClean="0"/>
              <a:t>13/03/2020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8D7209-12C3-46B0-B7CD-1448919B5E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5689737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96234B-701A-4C98-9964-A0ACC617F30E}" type="datetimeFigureOut">
              <a:rPr lang="en-GB" smtClean="0"/>
              <a:t>13/03/2020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8D7209-12C3-46B0-B7CD-1448919B5E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1684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96234B-701A-4C98-9964-A0ACC617F30E}" type="datetimeFigureOut">
              <a:rPr lang="en-GB" smtClean="0"/>
              <a:t>13/03/2020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8D7209-12C3-46B0-B7CD-1448919B5E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9172531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96234B-701A-4C98-9964-A0ACC617F30E}" type="datetimeFigureOut">
              <a:rPr lang="en-GB" smtClean="0"/>
              <a:t>13/03/2020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8D7209-12C3-46B0-B7CD-1448919B5E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062024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396234B-701A-4C98-9964-A0ACC617F30E}" type="datetimeFigureOut">
              <a:rPr lang="en-GB" smtClean="0"/>
              <a:t>13/03/2020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8D7209-12C3-46B0-B7CD-1448919B5E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643448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3568" y="0"/>
            <a:ext cx="7772400" cy="1470025"/>
          </a:xfrm>
        </p:spPr>
        <p:txBody>
          <a:bodyPr>
            <a:normAutofit/>
          </a:bodyPr>
          <a:lstStyle/>
          <a:p>
            <a:r>
              <a:rPr lang="en-GB" sz="6000" b="1" dirty="0" smtClean="0">
                <a:solidFill>
                  <a:schemeClr val="bg1"/>
                </a:solidFill>
                <a:latin typeface="Lao UI" panose="020B0502040204020203" pitchFamily="34" charset="0"/>
                <a:cs typeface="Lao UI" panose="020B0502040204020203" pitchFamily="34" charset="0"/>
              </a:rPr>
              <a:t>Arithmetic Questions </a:t>
            </a:r>
            <a:endParaRPr lang="en-GB" sz="6000" b="1" dirty="0">
              <a:solidFill>
                <a:schemeClr val="bg1"/>
              </a:solidFill>
              <a:latin typeface="Lao UI" panose="020B0502040204020203" pitchFamily="34" charset="0"/>
              <a:cs typeface="Lao UI" panose="020B0502040204020203" pitchFamily="34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3872586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701" r="1563" b="7481"/>
          <a:stretch/>
        </p:blipFill>
        <p:spPr bwMode="auto">
          <a:xfrm>
            <a:off x="251520" y="743031"/>
            <a:ext cx="8547951" cy="53285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21101437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797" r="1563" b="7574"/>
          <a:stretch/>
        </p:blipFill>
        <p:spPr bwMode="auto">
          <a:xfrm>
            <a:off x="251520" y="796667"/>
            <a:ext cx="8615201" cy="53580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253124" y="236735"/>
            <a:ext cx="105734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dirty="0" smtClean="0">
                <a:solidFill>
                  <a:schemeClr val="bg1"/>
                </a:solidFill>
              </a:rPr>
              <a:t>Answers:</a:t>
            </a:r>
            <a:endParaRPr lang="en-GB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8638516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553" r="1563" b="6250"/>
          <a:stretch/>
        </p:blipFill>
        <p:spPr bwMode="auto">
          <a:xfrm>
            <a:off x="251520" y="851311"/>
            <a:ext cx="8508559" cy="53285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0393845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364" r="1704" b="6250"/>
          <a:stretch/>
        </p:blipFill>
        <p:spPr bwMode="auto">
          <a:xfrm>
            <a:off x="194498" y="831271"/>
            <a:ext cx="8676456" cy="54541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253124" y="236735"/>
            <a:ext cx="105734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dirty="0" smtClean="0">
                <a:solidFill>
                  <a:schemeClr val="bg1"/>
                </a:solidFill>
              </a:rPr>
              <a:t>Answers:</a:t>
            </a:r>
            <a:endParaRPr lang="en-GB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4907329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797" r="1704" b="7574"/>
          <a:stretch/>
        </p:blipFill>
        <p:spPr bwMode="auto">
          <a:xfrm>
            <a:off x="179512" y="818905"/>
            <a:ext cx="8691460" cy="54133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211910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039" r="1704" b="7954"/>
          <a:stretch/>
        </p:blipFill>
        <p:spPr bwMode="auto">
          <a:xfrm>
            <a:off x="351478" y="716842"/>
            <a:ext cx="8460432" cy="52938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253124" y="236735"/>
            <a:ext cx="105734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dirty="0" smtClean="0">
                <a:solidFill>
                  <a:schemeClr val="bg1"/>
                </a:solidFill>
              </a:rPr>
              <a:t>Answers:</a:t>
            </a:r>
            <a:endParaRPr lang="en-GB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4805862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</TotalTime>
  <Words>8</Words>
  <Application>Microsoft Office PowerPoint</Application>
  <PresentationFormat>On-screen Show (4:3)</PresentationFormat>
  <Paragraphs>4</Paragraphs>
  <Slides>7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8" baseType="lpstr">
      <vt:lpstr>Office Theme</vt:lpstr>
      <vt:lpstr>Arithmetic Questions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Cooper Perry Primary School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Arithmetic Questions </dc:title>
  <dc:creator>O Simpson</dc:creator>
  <cp:lastModifiedBy>O Simpson</cp:lastModifiedBy>
  <cp:revision>2</cp:revision>
  <dcterms:created xsi:type="dcterms:W3CDTF">2020-03-13T11:46:16Z</dcterms:created>
  <dcterms:modified xsi:type="dcterms:W3CDTF">2020-03-13T11:56:14Z</dcterms:modified>
</cp:coreProperties>
</file>