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71" r:id="rId4"/>
    <p:sldId id="260" r:id="rId5"/>
    <p:sldId id="259" r:id="rId6"/>
    <p:sldId id="261" r:id="rId7"/>
    <p:sldId id="27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6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6824" y="1060824"/>
            <a:ext cx="745564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3200" dirty="0" smtClean="0">
              <a:latin typeface="Comic Sans MS"/>
              <a:cs typeface="Comic Sans MS"/>
            </a:endParaRPr>
          </a:p>
          <a:p>
            <a:pPr algn="ctr"/>
            <a:endParaRPr lang="en-US" dirty="0">
              <a:latin typeface="Comic Sans MS"/>
              <a:cs typeface="Comic Sans MS"/>
            </a:endParaRPr>
          </a:p>
          <a:p>
            <a:pPr algn="ctr"/>
            <a:r>
              <a:rPr lang="en-US" sz="28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There is one set of questions per day and the answers to follow. 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46469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8030" t="13295" r="29094" b="3939"/>
          <a:stretch/>
        </p:blipFill>
        <p:spPr bwMode="auto">
          <a:xfrm>
            <a:off x="1907294" y="0"/>
            <a:ext cx="5322845" cy="68495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780730" y="1128235"/>
            <a:ext cx="358462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£</a:t>
            </a:r>
            <a:r>
              <a:rPr lang="en-GB" sz="2400" dirty="0">
                <a:solidFill>
                  <a:srgbClr val="FF0000"/>
                </a:solidFill>
              </a:rPr>
              <a:t>42.63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433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check if they fit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40.2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11, 13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80%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3/10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1/6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3/5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30,000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1/2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19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9,999,990 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7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28030" t="12299" r="29094" b="5767"/>
          <a:stretch/>
        </p:blipFill>
        <p:spPr bwMode="auto">
          <a:xfrm>
            <a:off x="1919220" y="49618"/>
            <a:ext cx="5325096" cy="67836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6051" y="1057351"/>
            <a:ext cx="358462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154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£10.77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check if they fit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100.1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19, 23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60%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3/4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3/20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3/8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£3.50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1/5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four million, twenty thousand and fifty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Questions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8141" t="12963" r="29205" b="6099"/>
          <a:stretch/>
        </p:blipFill>
        <p:spPr bwMode="auto">
          <a:xfrm>
            <a:off x="2405528" y="0"/>
            <a:ext cx="5384593" cy="68111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</a:t>
            </a:r>
            <a:r>
              <a:rPr lang="en-US" sz="2800" b="1" dirty="0" smtClean="0">
                <a:solidFill>
                  <a:srgbClr val="0000FF"/>
                </a:solidFill>
              </a:rPr>
              <a:t>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325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£8.13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check if they fit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4080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29, 31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55%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7/10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3/14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3/4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£3.25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4/5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two million, four hundred and two thousand and eight</a:t>
            </a:r>
            <a:endParaRPr lang="en-GB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1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t="32408" b="29201"/>
          <a:stretch/>
        </p:blipFill>
        <p:spPr bwMode="auto">
          <a:xfrm>
            <a:off x="-18750" y="1963479"/>
            <a:ext cx="9162749" cy="26356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4055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t="77613" b="8427"/>
          <a:stretch/>
        </p:blipFill>
        <p:spPr bwMode="auto">
          <a:xfrm>
            <a:off x="0" y="2757377"/>
            <a:ext cx="9144001" cy="11412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Custom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C2F0FD"/>
      </a:accent1>
      <a:accent2>
        <a:srgbClr val="91BDFB"/>
      </a:accent2>
      <a:accent3>
        <a:srgbClr val="C4F8C7"/>
      </a:accent3>
      <a:accent4>
        <a:srgbClr val="D7FB6F"/>
      </a:accent4>
      <a:accent5>
        <a:srgbClr val="FFF5B9"/>
      </a:accent5>
      <a:accent6>
        <a:srgbClr val="A5F1F3"/>
      </a:accent6>
      <a:hlink>
        <a:srgbClr val="DAFBFF"/>
      </a:hlink>
      <a:folHlink>
        <a:srgbClr val="C8F3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66</TotalTime>
  <Words>209</Words>
  <Application>Microsoft Office PowerPoint</Application>
  <PresentationFormat>On-screen Show (4:3)</PresentationFormat>
  <Paragraphs>49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Comic Sans MS</vt:lpstr>
      <vt:lpstr>Franklin Gothic Book</vt:lpstr>
      <vt:lpstr>Franklin Gothic Medium</vt:lpstr>
      <vt:lpstr>Tunga</vt:lpstr>
      <vt:lpstr>Wingdings</vt:lpstr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antonia harrison</cp:lastModifiedBy>
  <cp:revision>9</cp:revision>
  <dcterms:created xsi:type="dcterms:W3CDTF">2020-05-26T20:03:37Z</dcterms:created>
  <dcterms:modified xsi:type="dcterms:W3CDTF">2020-06-02T09:24:47Z</dcterms:modified>
</cp:coreProperties>
</file>