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32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326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141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546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724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382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71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345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304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478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188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694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DDFAE-0143-BA4A-8264-A3047FB5F880}" type="datetimeFigureOut">
              <a:rPr lang="en-US" smtClean="0"/>
              <a:t>25/04/2020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0E5FB-9F14-F24F-8A95-5531280FA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403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4-25 at 08.53.59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8"/>
          <a:stretch/>
        </p:blipFill>
        <p:spPr>
          <a:xfrm>
            <a:off x="2803355" y="301796"/>
            <a:ext cx="5810639" cy="58975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2055" y="301796"/>
            <a:ext cx="2162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Monday</a:t>
            </a:r>
          </a:p>
          <a:p>
            <a:pPr algn="ctr"/>
            <a:r>
              <a:rPr lang="en-US" sz="3200" dirty="0" smtClean="0">
                <a:latin typeface="Comic Sans MS"/>
                <a:cs typeface="Comic Sans MS"/>
              </a:rPr>
              <a:t>Questions</a:t>
            </a:r>
            <a:endParaRPr lang="en-US" sz="32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373857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2055" y="301796"/>
            <a:ext cx="2162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Monday</a:t>
            </a:r>
          </a:p>
          <a:p>
            <a:pPr algn="ctr"/>
            <a:r>
              <a:rPr lang="en-US" sz="3200" dirty="0" smtClean="0">
                <a:latin typeface="Comic Sans MS"/>
                <a:cs typeface="Comic Sans MS"/>
              </a:rPr>
              <a:t>Answers</a:t>
            </a:r>
            <a:endParaRPr lang="en-US" sz="3200" dirty="0"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4-25 at 08.55.3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55" y="2137722"/>
            <a:ext cx="8498271" cy="96771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19963" y="2829338"/>
            <a:ext cx="2539825" cy="27609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520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2055" y="301796"/>
            <a:ext cx="2162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Tuesday</a:t>
            </a:r>
          </a:p>
          <a:p>
            <a:pPr algn="ctr"/>
            <a:r>
              <a:rPr lang="en-US" sz="3200" dirty="0" smtClean="0">
                <a:latin typeface="Comic Sans MS"/>
                <a:cs typeface="Comic Sans MS"/>
              </a:rPr>
              <a:t>Questions</a:t>
            </a:r>
            <a:endParaRPr lang="en-US" sz="3200" dirty="0"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4-25 at 08.57.1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79" y="301796"/>
            <a:ext cx="6350000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15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2055" y="301796"/>
            <a:ext cx="2162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Tuesday</a:t>
            </a:r>
          </a:p>
          <a:p>
            <a:pPr algn="ctr"/>
            <a:r>
              <a:rPr lang="en-US" sz="3200" dirty="0" smtClean="0">
                <a:latin typeface="Comic Sans MS"/>
                <a:cs typeface="Comic Sans MS"/>
              </a:rPr>
              <a:t>Answers</a:t>
            </a:r>
            <a:endParaRPr lang="en-US" sz="3200" dirty="0">
              <a:latin typeface="Comic Sans MS"/>
              <a:cs typeface="Comic Sans M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81069" y="2691015"/>
            <a:ext cx="4878476" cy="27609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Screen Shot 2020-04-25 at 08.57.2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55" y="2132222"/>
            <a:ext cx="7868451" cy="122688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93055" y="2691290"/>
            <a:ext cx="4966490" cy="4021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54404" y="2979136"/>
            <a:ext cx="2539825" cy="27609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673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2055" y="301796"/>
            <a:ext cx="2162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Comic Sans MS"/>
                <a:cs typeface="Comic Sans MS"/>
              </a:rPr>
              <a:t>Wednesday</a:t>
            </a:r>
          </a:p>
          <a:p>
            <a:pPr algn="ctr"/>
            <a:r>
              <a:rPr lang="en-US" sz="2800" dirty="0" smtClean="0">
                <a:latin typeface="Comic Sans MS"/>
                <a:cs typeface="Comic Sans MS"/>
              </a:rPr>
              <a:t>Questions</a:t>
            </a:r>
            <a:endParaRPr lang="en-US" sz="2800" dirty="0">
              <a:latin typeface="Comic Sans MS"/>
              <a:cs typeface="Comic Sans MS"/>
            </a:endParaRPr>
          </a:p>
        </p:txBody>
      </p:sp>
      <p:pic>
        <p:nvPicPr>
          <p:cNvPr id="3" name="Picture 2" descr="Screen Shot 2020-04-25 at 08.59.5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79" y="673100"/>
            <a:ext cx="6375400" cy="551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687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2054" y="301796"/>
            <a:ext cx="30804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Wednesday</a:t>
            </a:r>
          </a:p>
          <a:p>
            <a:pPr algn="ctr"/>
            <a:r>
              <a:rPr lang="en-US" sz="3200" dirty="0" smtClean="0">
                <a:latin typeface="Comic Sans MS"/>
                <a:cs typeface="Comic Sans MS"/>
              </a:rPr>
              <a:t>Answers</a:t>
            </a:r>
            <a:endParaRPr lang="en-US" sz="3200" dirty="0">
              <a:latin typeface="Comic Sans MS"/>
              <a:cs typeface="Comic Sans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32535" y="2829613"/>
            <a:ext cx="4966490" cy="4021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 descr="Screen Shot 2020-04-25 at 09.00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54" y="2259252"/>
            <a:ext cx="8540496" cy="126591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608564" y="2917637"/>
            <a:ext cx="5016784" cy="31409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17028" y="3158061"/>
            <a:ext cx="3091536" cy="31409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461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2054" y="301796"/>
            <a:ext cx="30804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Thursday Questions</a:t>
            </a:r>
            <a:endParaRPr lang="en-US" sz="3200" dirty="0">
              <a:latin typeface="Comic Sans MS"/>
              <a:cs typeface="Comic Sans MS"/>
            </a:endParaRPr>
          </a:p>
        </p:txBody>
      </p:sp>
      <p:pic>
        <p:nvPicPr>
          <p:cNvPr id="3" name="Picture 2" descr="Screen Shot 2020-04-25 at 09.02.4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0700"/>
            <a:ext cx="9144000" cy="327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607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2054" y="301796"/>
            <a:ext cx="30804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Thursday</a:t>
            </a:r>
          </a:p>
          <a:p>
            <a:pPr algn="ctr"/>
            <a:r>
              <a:rPr lang="en-US" sz="3200" dirty="0" smtClean="0">
                <a:latin typeface="Comic Sans MS"/>
                <a:cs typeface="Comic Sans MS"/>
              </a:rPr>
              <a:t>Answers</a:t>
            </a:r>
            <a:endParaRPr lang="en-US" sz="3200" dirty="0">
              <a:latin typeface="Comic Sans MS"/>
              <a:cs typeface="Comic Sans MS"/>
            </a:endParaRPr>
          </a:p>
        </p:txBody>
      </p:sp>
      <p:pic>
        <p:nvPicPr>
          <p:cNvPr id="3" name="Picture 2" descr="Screen Shot 2020-04-25 at 09.02.4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5300"/>
            <a:ext cx="9144000" cy="3304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20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2054" y="301796"/>
            <a:ext cx="30804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Friday Questions</a:t>
            </a:r>
            <a:endParaRPr lang="en-US" sz="3200" dirty="0"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4-25 at 09.02.5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2600"/>
            <a:ext cx="9144000" cy="333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482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2054" y="301796"/>
            <a:ext cx="30804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omic Sans MS"/>
                <a:cs typeface="Comic Sans MS"/>
              </a:rPr>
              <a:t>Friday Answers</a:t>
            </a:r>
            <a:endParaRPr lang="en-US" sz="3200" dirty="0">
              <a:latin typeface="Comic Sans MS"/>
              <a:cs typeface="Comic Sans MS"/>
            </a:endParaRPr>
          </a:p>
        </p:txBody>
      </p:sp>
      <p:pic>
        <p:nvPicPr>
          <p:cNvPr id="3" name="Picture 2" descr="Screen Shot 2020-04-25 at 09.03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0700"/>
            <a:ext cx="9144000" cy="327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162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20</Words>
  <Application>Microsoft Macintosh PowerPoint</Application>
  <PresentationFormat>On-screen Show (4:3)</PresentationFormat>
  <Paragraphs>17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2</cp:revision>
  <dcterms:created xsi:type="dcterms:W3CDTF">2020-04-25T07:54:04Z</dcterms:created>
  <dcterms:modified xsi:type="dcterms:W3CDTF">2020-04-25T08:04:41Z</dcterms:modified>
</cp:coreProperties>
</file>