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B2F73-B3D6-4E06-93DA-0F350C3174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8FFAF5-F52C-40AC-B090-F61A2C42DE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28897-EDD7-45A3-A2F6-3F956D416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C9353-7843-426C-B8A0-4A1937565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B707B0-1BCC-413E-AFAC-9A480D83E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0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7951A-E583-48F3-A4BA-2AA605B8A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25AD4-1333-4564-B313-BC33B8E0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133D2-832C-4DFE-98F4-3E7AE145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55445-2D5F-4C93-B0AA-358DDF910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7B0C1-A135-445F-A098-C70C43C7C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385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B8B13-8EF2-4BC9-8551-A1F694440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C962F3-8F37-4508-A6BD-71ADCFE8E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DEE24-D7D4-4CC9-83DC-96E66AFEB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C6D58-EDAF-4420-ADE2-8F6426614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48DA1-F564-4D70-9636-D0A13D520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241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9A0A7-BB6F-4BAA-BC71-6BE01C2CB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A57C5-984F-4D0C-A091-78EAC0A92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366548-CB8E-4088-8A4A-F1841C557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8E134B-F501-428F-92C8-DD9B7E6AE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847596-A8C2-4862-9FAA-C34050F78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1C7B-63A0-4F79-B357-8876755EF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22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20B35-2215-4F74-B3BB-B23956AC4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455B8-99BF-4A49-BCCB-F4C0F2823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3C2C3-543A-4A88-A859-FEC48B48C5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687CE6-4ED7-4F23-8EAB-90A053C193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E6E0E8-6F5A-40CC-A806-9A6BAA58A0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D3F527-0A46-41DA-BE85-263E42A31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9E08D9-724D-4F52-91ED-881E9A7EA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F24C33-6273-438B-A285-614926FEB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888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0825F-F201-4EA5-9925-885A128B4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35EAA0-0DED-4BE9-815F-6B0DE2C46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56C6EC-0DE8-4ED3-84AA-71D5A4169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10D060-C5ED-4E86-B1BD-ADF53B234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008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4ABB1A-A99E-4703-9A0D-F8556C7C9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255169-B503-4D43-A209-0EF56DE9E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D47162-6FF1-4B67-83AF-BE06B11CD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97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9D1FB-1C2D-4A0C-B585-6CDD139DB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1EEE1-8C27-4DDB-ACB6-1D06D366F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B5F71-8C7E-4710-8780-B029281AD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51A2C0-7331-40D4-B0D5-91B65EA5A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76990-D551-4F2C-A987-709A861D7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E99C2-61D3-4B4C-B7D3-E4623E6EC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63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244A0-A50A-451C-AF5E-8E06BD33B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E94191-A9A1-4E6A-8A77-6CB7722E6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2EE454-28A5-4FE3-94C4-FC0350809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F04AD3-A532-444F-8D36-51D9521A4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09B94-1272-483C-A2D0-741B5113D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793D7-8C01-4728-8CE8-8227014D5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0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BA335-3043-4362-B87D-50CC1E4A2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7A6A04-4BD1-44D9-BE6F-7C027CA9D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4155C-5418-4CE7-89A0-7551CE710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106B6-B2B7-46D2-B0CC-9455B317C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D89949-4CD6-4F45-9919-E3280605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28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A81C04-3A4C-4EF6-AD33-1194181F56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DF8DD3-D8C9-4426-BE3F-462BC022FB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B02A0-8905-4F45-8125-DAB9492A8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D7CCB-3452-41C5-B1FA-BBBCE82D0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758C1-F067-4A8C-A4E4-F24232F83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81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843A53-77A7-448A-9A06-8DE312E14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D21E9-3A6D-47D1-8B53-1377D5EFB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EC9C6-263C-4AC8-8962-ED8568C983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7940B-B0C5-48F4-8670-73F37C691F2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9C5DA-5CFF-4497-8AA1-624CAB7C68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B4224-0A93-46F7-B76C-3598FE1FA7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2BB22-AB49-4D50-B7E8-9E1476A08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519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2AD5B-AEF3-4D44-914A-788CE6288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2603"/>
            <a:ext cx="9144000" cy="2387600"/>
          </a:xfrm>
        </p:spPr>
        <p:txBody>
          <a:bodyPr/>
          <a:lstStyle/>
          <a:p>
            <a:r>
              <a:rPr lang="en-GB" dirty="0">
                <a:latin typeface="Twinkl Cursive Unlooped" panose="02000000000000000000" pitchFamily="2" charset="0"/>
              </a:rPr>
              <a:t>2D Shapes</a:t>
            </a:r>
          </a:p>
        </p:txBody>
      </p:sp>
    </p:spTree>
    <p:extLst>
      <p:ext uri="{BB962C8B-B14F-4D97-AF65-F5344CB8AC3E}">
        <p14:creationId xmlns:p14="http://schemas.microsoft.com/office/powerpoint/2010/main" val="2213827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F906E-637A-4229-A603-965C541D1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2D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B9DFA-AD8E-4005-B1F8-3492978781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60" y="2597785"/>
            <a:ext cx="7157720" cy="1730375"/>
          </a:xfrm>
        </p:spPr>
        <p:txBody>
          <a:bodyPr>
            <a:normAutofit/>
          </a:bodyPr>
          <a:lstStyle/>
          <a:p>
            <a:r>
              <a:rPr lang="en-GB" dirty="0"/>
              <a:t> </a:t>
            </a:r>
            <a:r>
              <a:rPr lang="en-GB" dirty="0">
                <a:latin typeface="Twinkl Cursive Unlooped" panose="02000000000000000000" pitchFamily="2" charset="0"/>
              </a:rPr>
              <a:t>2D shapes are </a:t>
            </a:r>
            <a:r>
              <a:rPr lang="en-GB" sz="4000" b="1" dirty="0">
                <a:latin typeface="Twinkl Cursive Unlooped" panose="02000000000000000000" pitchFamily="2" charset="0"/>
              </a:rPr>
              <a:t>flat</a:t>
            </a:r>
            <a:r>
              <a:rPr lang="en-GB" dirty="0">
                <a:latin typeface="Twinkl Cursive Unlooped" panose="02000000000000000000" pitchFamily="2" charset="0"/>
              </a:rPr>
              <a:t>. </a:t>
            </a:r>
          </a:p>
          <a:p>
            <a:pPr marL="0" indent="0">
              <a:buNone/>
            </a:pPr>
            <a:endParaRPr lang="en-GB" dirty="0">
              <a:latin typeface="Twinkl Cursive Unlooped" panose="02000000000000000000" pitchFamily="2" charset="0"/>
            </a:endParaRPr>
          </a:p>
          <a:p>
            <a:r>
              <a:rPr lang="en-GB" dirty="0">
                <a:latin typeface="Twinkl Cursive Unlooped" panose="02000000000000000000" pitchFamily="2" charset="0"/>
              </a:rPr>
              <a:t> We can easily draw them on paper. </a:t>
            </a:r>
            <a:endParaRPr lang="en-GB" dirty="0"/>
          </a:p>
        </p:txBody>
      </p:sp>
      <p:pic>
        <p:nvPicPr>
          <p:cNvPr id="5" name="Picture 4" descr="A picture containing drawing, small&#10;&#10;Description automatically generated">
            <a:extLst>
              <a:ext uri="{FF2B5EF4-FFF2-40B4-BE49-F238E27FC236}">
                <a16:creationId xmlns:a16="http://schemas.microsoft.com/office/drawing/2014/main" id="{828CDEBB-2B0F-4363-8F02-C525B3F09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240" y="2150745"/>
            <a:ext cx="4841239" cy="272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465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F67849-7514-49C5-9940-73C9D5C71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1120" y="1536739"/>
            <a:ext cx="4091464" cy="3766185"/>
          </a:xfrm>
          <a:prstGeom prst="rect">
            <a:avLst/>
          </a:prstGeom>
          <a:solidFill>
            <a:schemeClr val="folHlink"/>
          </a:solidFill>
          <a:ln w="9525">
            <a:solidFill>
              <a:srgbClr val="00B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C8F4D0-BA5F-47A1-A868-257F7DB038E1}"/>
              </a:ext>
            </a:extLst>
          </p:cNvPr>
          <p:cNvSpPr txBox="1"/>
          <p:nvPr/>
        </p:nvSpPr>
        <p:spPr>
          <a:xfrm>
            <a:off x="1954293" y="24913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79F7D-E494-4397-8DDD-C3830F9AA9CF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square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B8736-C5CD-4274-B5BE-A6A6A5E900B9}"/>
              </a:ext>
            </a:extLst>
          </p:cNvPr>
          <p:cNvSpPr txBox="1"/>
          <p:nvPr/>
        </p:nvSpPr>
        <p:spPr>
          <a:xfrm>
            <a:off x="8487173" y="1545907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EB289-3127-4209-9672-36933BD76D86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4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B3C1621-DA8E-4CBE-9F11-5A6F0CB54FF3}"/>
              </a:ext>
            </a:extLst>
          </p:cNvPr>
          <p:cNvCxnSpPr>
            <a:cxnSpLocks/>
          </p:cNvCxnSpPr>
          <p:nvPr/>
        </p:nvCxnSpPr>
        <p:spPr>
          <a:xfrm flipH="1" flipV="1">
            <a:off x="7952266" y="5312092"/>
            <a:ext cx="368774" cy="5273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51D7B71-C2CE-4A95-A9BF-435DB07A3425}"/>
              </a:ext>
            </a:extLst>
          </p:cNvPr>
          <p:cNvCxnSpPr>
            <a:cxnSpLocks/>
          </p:cNvCxnSpPr>
          <p:nvPr/>
        </p:nvCxnSpPr>
        <p:spPr>
          <a:xfrm flipV="1">
            <a:off x="3495040" y="5338220"/>
            <a:ext cx="365761" cy="61215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C7B37ED-2152-4096-97AE-E0327ACBDF6D}"/>
              </a:ext>
            </a:extLst>
          </p:cNvPr>
          <p:cNvCxnSpPr>
            <a:cxnSpLocks/>
          </p:cNvCxnSpPr>
          <p:nvPr/>
        </p:nvCxnSpPr>
        <p:spPr>
          <a:xfrm>
            <a:off x="3325893" y="1127760"/>
            <a:ext cx="534907" cy="4181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50BB3AE-7F45-45E1-9838-DAF1BC02F3F9}"/>
              </a:ext>
            </a:extLst>
          </p:cNvPr>
          <p:cNvCxnSpPr>
            <a:cxnSpLocks/>
          </p:cNvCxnSpPr>
          <p:nvPr/>
        </p:nvCxnSpPr>
        <p:spPr>
          <a:xfrm flipH="1">
            <a:off x="7962425" y="1158240"/>
            <a:ext cx="683735" cy="3920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092133B-470D-442B-B0C2-8FF48B5855E8}"/>
              </a:ext>
            </a:extLst>
          </p:cNvPr>
          <p:cNvSpPr txBox="1"/>
          <p:nvPr/>
        </p:nvSpPr>
        <p:spPr>
          <a:xfrm>
            <a:off x="386080" y="3809316"/>
            <a:ext cx="3159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4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sides</a:t>
            </a:r>
            <a:r>
              <a:rPr lang="en-GB" sz="2800" b="1" dirty="0">
                <a:latin typeface="Twinkl Cursive Unlooped" panose="02000000000000000000" pitchFamily="2" charset="0"/>
              </a:rPr>
              <a:t> </a:t>
            </a:r>
            <a:r>
              <a:rPr lang="en-GB" sz="2800" dirty="0">
                <a:latin typeface="Twinkl Cursive Unlooped" panose="02000000000000000000" pitchFamily="2" charset="0"/>
              </a:rPr>
              <a:t>that are all the same length.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9F57533-0F63-4EBE-B0C3-9C43C770D99D}"/>
              </a:ext>
            </a:extLst>
          </p:cNvPr>
          <p:cNvCxnSpPr/>
          <p:nvPr/>
        </p:nvCxnSpPr>
        <p:spPr>
          <a:xfrm>
            <a:off x="3860800" y="1545907"/>
            <a:ext cx="0" cy="376618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E96D13B-9C55-4975-B22C-517F5CD585AA}"/>
              </a:ext>
            </a:extLst>
          </p:cNvPr>
          <p:cNvCxnSpPr>
            <a:cxnSpLocks/>
          </p:cNvCxnSpPr>
          <p:nvPr/>
        </p:nvCxnSpPr>
        <p:spPr>
          <a:xfrm flipV="1">
            <a:off x="3860800" y="1545907"/>
            <a:ext cx="4091465" cy="2612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714C7EB-E460-499D-BFED-D50744370476}"/>
              </a:ext>
            </a:extLst>
          </p:cNvPr>
          <p:cNvCxnSpPr>
            <a:cxnSpLocks/>
          </p:cNvCxnSpPr>
          <p:nvPr/>
        </p:nvCxnSpPr>
        <p:spPr>
          <a:xfrm flipH="1" flipV="1">
            <a:off x="7952265" y="1545907"/>
            <a:ext cx="10160" cy="376618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3632591-B66B-4A52-B4EE-E527D7958AAF}"/>
              </a:ext>
            </a:extLst>
          </p:cNvPr>
          <p:cNvCxnSpPr>
            <a:cxnSpLocks/>
          </p:cNvCxnSpPr>
          <p:nvPr/>
        </p:nvCxnSpPr>
        <p:spPr>
          <a:xfrm flipV="1">
            <a:off x="3840481" y="5295132"/>
            <a:ext cx="4091465" cy="2612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3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C8F4D0-BA5F-47A1-A868-257F7DB038E1}"/>
              </a:ext>
            </a:extLst>
          </p:cNvPr>
          <p:cNvSpPr txBox="1"/>
          <p:nvPr/>
        </p:nvSpPr>
        <p:spPr>
          <a:xfrm>
            <a:off x="1954293" y="24913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79F7D-E494-4397-8DDD-C3830F9AA9CF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circle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B8736-C5CD-4274-B5BE-A6A6A5E900B9}"/>
              </a:ext>
            </a:extLst>
          </p:cNvPr>
          <p:cNvSpPr txBox="1"/>
          <p:nvPr/>
        </p:nvSpPr>
        <p:spPr>
          <a:xfrm>
            <a:off x="8487173" y="1545907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EB289-3127-4209-9672-36933BD76D86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0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092133B-470D-442B-B0C2-8FF48B5855E8}"/>
              </a:ext>
            </a:extLst>
          </p:cNvPr>
          <p:cNvSpPr txBox="1"/>
          <p:nvPr/>
        </p:nvSpPr>
        <p:spPr>
          <a:xfrm>
            <a:off x="386080" y="3809316"/>
            <a:ext cx="3159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1 curved side.</a:t>
            </a:r>
            <a:endParaRPr lang="en-GB" sz="2800" dirty="0">
              <a:solidFill>
                <a:srgbClr val="00B05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9258123-92CF-4A76-BB2B-7FD354ED9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8430" y="1945151"/>
            <a:ext cx="3615135" cy="3551834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55974E3-301B-4913-A8EC-6A41D753050C}"/>
              </a:ext>
            </a:extLst>
          </p:cNvPr>
          <p:cNvSpPr/>
          <p:nvPr/>
        </p:nvSpPr>
        <p:spPr>
          <a:xfrm>
            <a:off x="4318912" y="1945151"/>
            <a:ext cx="3615135" cy="3551834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23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9" grpId="0"/>
      <p:bldP spid="17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C8F4D0-BA5F-47A1-A868-257F7DB038E1}"/>
              </a:ext>
            </a:extLst>
          </p:cNvPr>
          <p:cNvSpPr txBox="1"/>
          <p:nvPr/>
        </p:nvSpPr>
        <p:spPr>
          <a:xfrm>
            <a:off x="1954293" y="24913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79F7D-E494-4397-8DDD-C3830F9AA9CF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triangle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B8736-C5CD-4274-B5BE-A6A6A5E900B9}"/>
              </a:ext>
            </a:extLst>
          </p:cNvPr>
          <p:cNvSpPr txBox="1"/>
          <p:nvPr/>
        </p:nvSpPr>
        <p:spPr>
          <a:xfrm>
            <a:off x="8487173" y="1545907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EB289-3127-4209-9672-36933BD76D86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3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092133B-470D-442B-B0C2-8FF48B5855E8}"/>
              </a:ext>
            </a:extLst>
          </p:cNvPr>
          <p:cNvSpPr txBox="1"/>
          <p:nvPr/>
        </p:nvSpPr>
        <p:spPr>
          <a:xfrm>
            <a:off x="386080" y="3809316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3</a:t>
            </a:r>
            <a:r>
              <a:rPr lang="en-GB" sz="2800" b="1" dirty="0">
                <a:solidFill>
                  <a:srgbClr val="FFFF00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sides.</a:t>
            </a:r>
            <a:endParaRPr lang="en-GB" sz="2800" dirty="0">
              <a:solidFill>
                <a:srgbClr val="00B05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341B2A1D-DCE5-49C6-BD83-6EBBB627D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520" y="1829006"/>
            <a:ext cx="3930809" cy="3784124"/>
          </a:xfrm>
          <a:prstGeom prst="triangle">
            <a:avLst>
              <a:gd name="adj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149FB02-85FA-40BD-852D-5663C9F1C839}"/>
              </a:ext>
            </a:extLst>
          </p:cNvPr>
          <p:cNvCxnSpPr>
            <a:cxnSpLocks/>
          </p:cNvCxnSpPr>
          <p:nvPr/>
        </p:nvCxnSpPr>
        <p:spPr>
          <a:xfrm>
            <a:off x="5750560" y="1177179"/>
            <a:ext cx="0" cy="65182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334AC29-F4E8-4184-91DB-2CAB786B5A36}"/>
              </a:ext>
            </a:extLst>
          </p:cNvPr>
          <p:cNvCxnSpPr>
            <a:cxnSpLocks/>
          </p:cNvCxnSpPr>
          <p:nvPr/>
        </p:nvCxnSpPr>
        <p:spPr>
          <a:xfrm flipH="1">
            <a:off x="7720489" y="5613130"/>
            <a:ext cx="844391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82F1857-82E7-44D1-9CD6-E5E5734B6679}"/>
              </a:ext>
            </a:extLst>
          </p:cNvPr>
          <p:cNvCxnSpPr>
            <a:cxnSpLocks/>
          </p:cNvCxnSpPr>
          <p:nvPr/>
        </p:nvCxnSpPr>
        <p:spPr>
          <a:xfrm>
            <a:off x="3028790" y="5613130"/>
            <a:ext cx="75073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8F342E0-52BA-4607-BA5B-64940020F4B0}"/>
              </a:ext>
            </a:extLst>
          </p:cNvPr>
          <p:cNvCxnSpPr>
            <a:stCxn id="9" idx="0"/>
            <a:endCxn id="9" idx="2"/>
          </p:cNvCxnSpPr>
          <p:nvPr/>
        </p:nvCxnSpPr>
        <p:spPr>
          <a:xfrm flipH="1">
            <a:off x="3779520" y="1829006"/>
            <a:ext cx="1965405" cy="3784124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752AB54-BB6F-4649-A9FA-7AF0377E2393}"/>
              </a:ext>
            </a:extLst>
          </p:cNvPr>
          <p:cNvCxnSpPr>
            <a:cxnSpLocks/>
            <a:endCxn id="9" idx="4"/>
          </p:cNvCxnSpPr>
          <p:nvPr/>
        </p:nvCxnSpPr>
        <p:spPr>
          <a:xfrm>
            <a:off x="5734766" y="1829006"/>
            <a:ext cx="1975563" cy="3784124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F29017F-4213-4430-AE07-1F4689FAABC0}"/>
              </a:ext>
            </a:extLst>
          </p:cNvPr>
          <p:cNvCxnSpPr>
            <a:cxnSpLocks/>
            <a:stCxn id="9" idx="2"/>
            <a:endCxn id="9" idx="4"/>
          </p:cNvCxnSpPr>
          <p:nvPr/>
        </p:nvCxnSpPr>
        <p:spPr>
          <a:xfrm>
            <a:off x="3779520" y="5613130"/>
            <a:ext cx="3930809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98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9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49DC64-6971-439F-848B-EA998B81EF52}"/>
              </a:ext>
            </a:extLst>
          </p:cNvPr>
          <p:cNvSpPr txBox="1"/>
          <p:nvPr/>
        </p:nvSpPr>
        <p:spPr>
          <a:xfrm>
            <a:off x="1954293" y="24913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AD3F12-1FBF-41EB-9267-6A4FE9548532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rectangle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595D36-A917-413C-8107-55C6C3A69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1011" y="1513840"/>
            <a:ext cx="2743200" cy="4708941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0AC08F-A53C-48C1-BF51-3014EE6F49A1}"/>
              </a:ext>
            </a:extLst>
          </p:cNvPr>
          <p:cNvSpPr txBox="1"/>
          <p:nvPr/>
        </p:nvSpPr>
        <p:spPr>
          <a:xfrm>
            <a:off x="8043147" y="1524000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A47B78-654E-4C9B-B070-3A6BFABBCC13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4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F128FF7-4A30-48C9-AC05-B43A48B2ED00}"/>
              </a:ext>
            </a:extLst>
          </p:cNvPr>
          <p:cNvCxnSpPr>
            <a:cxnSpLocks/>
          </p:cNvCxnSpPr>
          <p:nvPr/>
        </p:nvCxnSpPr>
        <p:spPr>
          <a:xfrm>
            <a:off x="3586480" y="136144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DFDB0C0-255A-4C46-9F5A-FBA8A8F42FE6}"/>
              </a:ext>
            </a:extLst>
          </p:cNvPr>
          <p:cNvCxnSpPr>
            <a:cxnSpLocks/>
          </p:cNvCxnSpPr>
          <p:nvPr/>
        </p:nvCxnSpPr>
        <p:spPr>
          <a:xfrm flipV="1">
            <a:off x="3747929" y="6222781"/>
            <a:ext cx="499666" cy="3428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FD283E9-942F-4643-A774-D2B0A32A25BF}"/>
              </a:ext>
            </a:extLst>
          </p:cNvPr>
          <p:cNvCxnSpPr>
            <a:cxnSpLocks/>
          </p:cNvCxnSpPr>
          <p:nvPr/>
        </p:nvCxnSpPr>
        <p:spPr>
          <a:xfrm flipH="1">
            <a:off x="7024211" y="1266210"/>
            <a:ext cx="561141" cy="2700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7F9CD29-CC14-4171-B40B-6F6694594A81}"/>
              </a:ext>
            </a:extLst>
          </p:cNvPr>
          <p:cNvCxnSpPr>
            <a:cxnSpLocks/>
          </p:cNvCxnSpPr>
          <p:nvPr/>
        </p:nvCxnSpPr>
        <p:spPr>
          <a:xfrm flipH="1" flipV="1">
            <a:off x="7038618" y="6222781"/>
            <a:ext cx="515997" cy="38608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98AA1C8-5B24-46EB-9EE4-A16157F25899}"/>
              </a:ext>
            </a:extLst>
          </p:cNvPr>
          <p:cNvSpPr txBox="1"/>
          <p:nvPr/>
        </p:nvSpPr>
        <p:spPr>
          <a:xfrm>
            <a:off x="560110" y="4448422"/>
            <a:ext cx="3159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4</a:t>
            </a:r>
            <a:r>
              <a:rPr lang="en-GB" sz="2800" b="1" dirty="0">
                <a:solidFill>
                  <a:srgbClr val="FFFF00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sides.</a:t>
            </a:r>
          </a:p>
          <a:p>
            <a:r>
              <a:rPr lang="en-GB" sz="2800" dirty="0">
                <a:latin typeface="Twinkl Cursive Unlooped" panose="02000000000000000000" pitchFamily="2" charset="0"/>
              </a:rPr>
              <a:t>2 long sides and 2 short sides.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41FFB0-5B04-4A67-85DF-EA3279060FE2}"/>
              </a:ext>
            </a:extLst>
          </p:cNvPr>
          <p:cNvCxnSpPr/>
          <p:nvPr/>
        </p:nvCxnSpPr>
        <p:spPr>
          <a:xfrm>
            <a:off x="4281011" y="1513840"/>
            <a:ext cx="0" cy="470894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6E0060-F947-4389-B24B-F7D750EFEAE2}"/>
              </a:ext>
            </a:extLst>
          </p:cNvPr>
          <p:cNvCxnSpPr/>
          <p:nvPr/>
        </p:nvCxnSpPr>
        <p:spPr>
          <a:xfrm>
            <a:off x="7017702" y="1513839"/>
            <a:ext cx="0" cy="470894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F64A0D0-CE25-489F-A775-A40753CF4890}"/>
              </a:ext>
            </a:extLst>
          </p:cNvPr>
          <p:cNvCxnSpPr>
            <a:cxnSpLocks/>
          </p:cNvCxnSpPr>
          <p:nvPr/>
        </p:nvCxnSpPr>
        <p:spPr>
          <a:xfrm>
            <a:off x="4281011" y="1513839"/>
            <a:ext cx="2743200" cy="22434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A474A46-A1F0-487E-B4CC-C6D876C94403}"/>
              </a:ext>
            </a:extLst>
          </p:cNvPr>
          <p:cNvCxnSpPr>
            <a:cxnSpLocks/>
          </p:cNvCxnSpPr>
          <p:nvPr/>
        </p:nvCxnSpPr>
        <p:spPr>
          <a:xfrm>
            <a:off x="4288215" y="6189130"/>
            <a:ext cx="2743200" cy="22434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67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AFC822-D12B-4EFD-851D-67252CA196B2}"/>
              </a:ext>
            </a:extLst>
          </p:cNvPr>
          <p:cNvSpPr txBox="1"/>
          <p:nvPr/>
        </p:nvSpPr>
        <p:spPr>
          <a:xfrm>
            <a:off x="2072640" y="27961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965D4171-13E5-43A3-87CC-B8940A091FD4}"/>
              </a:ext>
            </a:extLst>
          </p:cNvPr>
          <p:cNvSpPr/>
          <p:nvPr/>
        </p:nvSpPr>
        <p:spPr>
          <a:xfrm>
            <a:off x="3891280" y="1899920"/>
            <a:ext cx="3698240" cy="3657600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ADF54E-2817-4A01-B14D-E32A05272641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pentagon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0A7B3D-C963-40DF-A09C-258134FE1C96}"/>
              </a:ext>
            </a:extLst>
          </p:cNvPr>
          <p:cNvSpPr txBox="1"/>
          <p:nvPr/>
        </p:nvSpPr>
        <p:spPr>
          <a:xfrm>
            <a:off x="8043147" y="1422866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36654D-F74E-4E65-BFA2-2165F70C0717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5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7E04D8F-B1BC-483D-B4A2-1099E99AA8BA}"/>
              </a:ext>
            </a:extLst>
          </p:cNvPr>
          <p:cNvCxnSpPr>
            <a:cxnSpLocks/>
          </p:cNvCxnSpPr>
          <p:nvPr/>
        </p:nvCxnSpPr>
        <p:spPr>
          <a:xfrm>
            <a:off x="3166269" y="313944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4DF55A7-C7BC-40D1-B0F4-A248585B388C}"/>
              </a:ext>
            </a:extLst>
          </p:cNvPr>
          <p:cNvCxnSpPr>
            <a:cxnSpLocks/>
          </p:cNvCxnSpPr>
          <p:nvPr/>
        </p:nvCxnSpPr>
        <p:spPr>
          <a:xfrm>
            <a:off x="3860800" y="540512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1CAC35D-D5A8-4E71-BB9D-0B02E2CD0D40}"/>
              </a:ext>
            </a:extLst>
          </p:cNvPr>
          <p:cNvCxnSpPr>
            <a:cxnSpLocks/>
          </p:cNvCxnSpPr>
          <p:nvPr/>
        </p:nvCxnSpPr>
        <p:spPr>
          <a:xfrm>
            <a:off x="5027374" y="1747519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C5C2F8C-7110-4F62-A55E-4BC50A764373}"/>
              </a:ext>
            </a:extLst>
          </p:cNvPr>
          <p:cNvCxnSpPr>
            <a:cxnSpLocks/>
          </p:cNvCxnSpPr>
          <p:nvPr/>
        </p:nvCxnSpPr>
        <p:spPr>
          <a:xfrm flipH="1">
            <a:off x="7589520" y="3291840"/>
            <a:ext cx="719535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DED983C-0C42-4C2E-834A-4919CE8AB031}"/>
              </a:ext>
            </a:extLst>
          </p:cNvPr>
          <p:cNvCxnSpPr>
            <a:cxnSpLocks/>
          </p:cNvCxnSpPr>
          <p:nvPr/>
        </p:nvCxnSpPr>
        <p:spPr>
          <a:xfrm flipH="1">
            <a:off x="6959600" y="5557520"/>
            <a:ext cx="719535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400DFF7-A1E9-4758-8D15-D64506E25C6A}"/>
              </a:ext>
            </a:extLst>
          </p:cNvPr>
          <p:cNvSpPr txBox="1"/>
          <p:nvPr/>
        </p:nvSpPr>
        <p:spPr>
          <a:xfrm>
            <a:off x="560110" y="4448422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5</a:t>
            </a:r>
            <a:r>
              <a:rPr lang="en-GB" sz="2800" b="1" dirty="0">
                <a:solidFill>
                  <a:srgbClr val="FFFF00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sides.</a:t>
            </a:r>
            <a:endParaRPr lang="en-GB" sz="2800" dirty="0">
              <a:solidFill>
                <a:srgbClr val="00B050"/>
              </a:solidFill>
              <a:latin typeface="Twinkl Cursive Unlooped" panose="02000000000000000000" pitchFamily="2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77D84A9-1A63-4864-90FF-76735438A4F7}"/>
              </a:ext>
            </a:extLst>
          </p:cNvPr>
          <p:cNvCxnSpPr>
            <a:stCxn id="3" idx="0"/>
            <a:endCxn id="3" idx="1"/>
          </p:cNvCxnSpPr>
          <p:nvPr/>
        </p:nvCxnSpPr>
        <p:spPr>
          <a:xfrm flipH="1">
            <a:off x="3891284" y="1899920"/>
            <a:ext cx="1849116" cy="139707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FCB45B3-6063-441C-B173-226BD24598FE}"/>
              </a:ext>
            </a:extLst>
          </p:cNvPr>
          <p:cNvCxnSpPr>
            <a:cxnSpLocks/>
            <a:stCxn id="3" idx="0"/>
            <a:endCxn id="3" idx="5"/>
          </p:cNvCxnSpPr>
          <p:nvPr/>
        </p:nvCxnSpPr>
        <p:spPr>
          <a:xfrm>
            <a:off x="5740400" y="1899920"/>
            <a:ext cx="1849116" cy="139707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70373A5-8A35-433D-9E3A-0EF6AFDF24A0}"/>
              </a:ext>
            </a:extLst>
          </p:cNvPr>
          <p:cNvCxnSpPr>
            <a:cxnSpLocks/>
            <a:endCxn id="3" idx="2"/>
          </p:cNvCxnSpPr>
          <p:nvPr/>
        </p:nvCxnSpPr>
        <p:spPr>
          <a:xfrm>
            <a:off x="3891280" y="3281213"/>
            <a:ext cx="706303" cy="227629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E1CC5BD-F67A-43AA-911A-70C8327F033B}"/>
              </a:ext>
            </a:extLst>
          </p:cNvPr>
          <p:cNvCxnSpPr>
            <a:cxnSpLocks/>
            <a:stCxn id="3" idx="4"/>
          </p:cNvCxnSpPr>
          <p:nvPr/>
        </p:nvCxnSpPr>
        <p:spPr>
          <a:xfrm flipH="1">
            <a:off x="4607851" y="5557511"/>
            <a:ext cx="2275366" cy="1578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D4577C7-9C09-4DD4-8A02-EBA48857E1C2}"/>
              </a:ext>
            </a:extLst>
          </p:cNvPr>
          <p:cNvCxnSpPr>
            <a:cxnSpLocks/>
            <a:endCxn id="3" idx="4"/>
          </p:cNvCxnSpPr>
          <p:nvPr/>
        </p:nvCxnSpPr>
        <p:spPr>
          <a:xfrm flipH="1">
            <a:off x="6883217" y="3309575"/>
            <a:ext cx="706300" cy="2247936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06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59D50C-1E9A-48D7-A580-26C71A9EE166}"/>
              </a:ext>
            </a:extLst>
          </p:cNvPr>
          <p:cNvSpPr txBox="1"/>
          <p:nvPr/>
        </p:nvSpPr>
        <p:spPr>
          <a:xfrm>
            <a:off x="2072640" y="279618"/>
            <a:ext cx="8046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Cursive Unlooped" panose="02000000000000000000" pitchFamily="2" charset="0"/>
              </a:rPr>
              <a:t>What shape am I?</a:t>
            </a:r>
          </a:p>
        </p:txBody>
      </p:sp>
      <p:sp>
        <p:nvSpPr>
          <p:cNvPr id="3" name="Hexagon 2">
            <a:extLst>
              <a:ext uri="{FF2B5EF4-FFF2-40B4-BE49-F238E27FC236}">
                <a16:creationId xmlns:a16="http://schemas.microsoft.com/office/drawing/2014/main" id="{1A64CB46-0933-4023-83B6-C3E4BFCA15FD}"/>
              </a:ext>
            </a:extLst>
          </p:cNvPr>
          <p:cNvSpPr/>
          <p:nvPr/>
        </p:nvSpPr>
        <p:spPr>
          <a:xfrm>
            <a:off x="3962400" y="1971039"/>
            <a:ext cx="3606800" cy="3291840"/>
          </a:xfrm>
          <a:prstGeom prst="hexagon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F57E73-52F6-45D6-9F11-1A9997BE9A29}"/>
              </a:ext>
            </a:extLst>
          </p:cNvPr>
          <p:cNvSpPr txBox="1"/>
          <p:nvPr/>
        </p:nvSpPr>
        <p:spPr>
          <a:xfrm>
            <a:off x="582693" y="140208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Hello, I am a </a:t>
            </a:r>
            <a:r>
              <a:rPr lang="en-GB" sz="2800" b="1" dirty="0">
                <a:latin typeface="Twinkl Cursive Unlooped" panose="02000000000000000000" pitchFamily="2" charset="0"/>
              </a:rPr>
              <a:t>pentagon</a:t>
            </a:r>
            <a:r>
              <a:rPr lang="en-GB" sz="2800" dirty="0">
                <a:latin typeface="Twinkl Cursive Unlooped" panose="02000000000000000000" pitchFamily="2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AA9B10-B0C7-4303-AB29-A428B1B75848}"/>
              </a:ext>
            </a:extLst>
          </p:cNvPr>
          <p:cNvSpPr txBox="1"/>
          <p:nvPr/>
        </p:nvSpPr>
        <p:spPr>
          <a:xfrm>
            <a:off x="8043147" y="1422866"/>
            <a:ext cx="3566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What do you know about 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490650-3AD9-4E3B-8F11-B23978A820C8}"/>
              </a:ext>
            </a:extLst>
          </p:cNvPr>
          <p:cNvSpPr txBox="1"/>
          <p:nvPr/>
        </p:nvSpPr>
        <p:spPr>
          <a:xfrm>
            <a:off x="8646160" y="372106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6 </a:t>
            </a:r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corners</a:t>
            </a:r>
            <a:r>
              <a:rPr lang="en-GB" sz="2800" dirty="0">
                <a:latin typeface="Twinkl Cursive Unlooped" panose="02000000000000000000" pitchFamily="2" charset="0"/>
              </a:rPr>
              <a:t>.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090F9D5-5D15-453E-814D-A092FCD87126}"/>
              </a:ext>
            </a:extLst>
          </p:cNvPr>
          <p:cNvCxnSpPr>
            <a:cxnSpLocks/>
          </p:cNvCxnSpPr>
          <p:nvPr/>
        </p:nvCxnSpPr>
        <p:spPr>
          <a:xfrm>
            <a:off x="4052014" y="181864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EC11F16-E61A-4945-BDE3-9090283E0F39}"/>
              </a:ext>
            </a:extLst>
          </p:cNvPr>
          <p:cNvCxnSpPr>
            <a:cxnSpLocks/>
          </p:cNvCxnSpPr>
          <p:nvPr/>
        </p:nvCxnSpPr>
        <p:spPr>
          <a:xfrm>
            <a:off x="3267869" y="346456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7A9D8DB-C820-4AAB-BEED-E610011BFBD5}"/>
              </a:ext>
            </a:extLst>
          </p:cNvPr>
          <p:cNvCxnSpPr>
            <a:cxnSpLocks/>
          </p:cNvCxnSpPr>
          <p:nvPr/>
        </p:nvCxnSpPr>
        <p:spPr>
          <a:xfrm>
            <a:off x="4052013" y="5110480"/>
            <a:ext cx="694531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F52C2C8-EC12-4897-9967-F7352C12D1D9}"/>
              </a:ext>
            </a:extLst>
          </p:cNvPr>
          <p:cNvCxnSpPr>
            <a:cxnSpLocks/>
          </p:cNvCxnSpPr>
          <p:nvPr/>
        </p:nvCxnSpPr>
        <p:spPr>
          <a:xfrm flipH="1">
            <a:off x="6819184" y="5262880"/>
            <a:ext cx="75001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BAE1E53-5E80-4789-91A0-9F655201B5BB}"/>
              </a:ext>
            </a:extLst>
          </p:cNvPr>
          <p:cNvCxnSpPr>
            <a:cxnSpLocks/>
          </p:cNvCxnSpPr>
          <p:nvPr/>
        </p:nvCxnSpPr>
        <p:spPr>
          <a:xfrm flipH="1">
            <a:off x="7569200" y="3616960"/>
            <a:ext cx="75001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44CA481-A69C-41CF-B112-8F9587F2A604}"/>
              </a:ext>
            </a:extLst>
          </p:cNvPr>
          <p:cNvCxnSpPr>
            <a:cxnSpLocks/>
          </p:cNvCxnSpPr>
          <p:nvPr/>
        </p:nvCxnSpPr>
        <p:spPr>
          <a:xfrm flipH="1">
            <a:off x="6748064" y="1971040"/>
            <a:ext cx="75001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070B446-0726-45D2-BB77-F2639475C251}"/>
              </a:ext>
            </a:extLst>
          </p:cNvPr>
          <p:cNvSpPr txBox="1"/>
          <p:nvPr/>
        </p:nvSpPr>
        <p:spPr>
          <a:xfrm>
            <a:off x="455374" y="4510078"/>
            <a:ext cx="315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I have </a:t>
            </a:r>
            <a:r>
              <a:rPr lang="en-GB" sz="2800" b="1" dirty="0">
                <a:latin typeface="Twinkl Cursive Unlooped" panose="02000000000000000000" pitchFamily="2" charset="0"/>
              </a:rPr>
              <a:t>6</a:t>
            </a:r>
            <a:r>
              <a:rPr lang="en-GB" sz="2800" b="1" dirty="0">
                <a:solidFill>
                  <a:srgbClr val="FFFF00"/>
                </a:solidFill>
                <a:latin typeface="Twinkl Cursive Unlooped" panose="02000000000000000000" pitchFamily="2" charset="0"/>
              </a:rPr>
              <a:t> </a:t>
            </a:r>
            <a:r>
              <a:rPr lang="en-GB" sz="2800" b="1" dirty="0">
                <a:solidFill>
                  <a:srgbClr val="00B050"/>
                </a:solidFill>
                <a:latin typeface="Twinkl Cursive Unlooped" panose="02000000000000000000" pitchFamily="2" charset="0"/>
              </a:rPr>
              <a:t>sides.</a:t>
            </a:r>
            <a:endParaRPr lang="en-GB" sz="2800" dirty="0">
              <a:solidFill>
                <a:srgbClr val="00B050"/>
              </a:solidFill>
              <a:latin typeface="Twinkl Cursive Unlooped" panose="02000000000000000000" pitchFamily="2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B3FD765-980C-4E6C-9C14-0CE820AF8194}"/>
              </a:ext>
            </a:extLst>
          </p:cNvPr>
          <p:cNvCxnSpPr>
            <a:stCxn id="3" idx="4"/>
            <a:endCxn id="3" idx="3"/>
          </p:cNvCxnSpPr>
          <p:nvPr/>
        </p:nvCxnSpPr>
        <p:spPr>
          <a:xfrm flipH="1">
            <a:off x="3962400" y="1971040"/>
            <a:ext cx="822960" cy="1645919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B7BCAF-D2EA-40A8-B76D-380FEC7172DB}"/>
              </a:ext>
            </a:extLst>
          </p:cNvPr>
          <p:cNvCxnSpPr>
            <a:cxnSpLocks/>
            <a:stCxn id="3" idx="2"/>
          </p:cNvCxnSpPr>
          <p:nvPr/>
        </p:nvCxnSpPr>
        <p:spPr>
          <a:xfrm flipH="1" flipV="1">
            <a:off x="3958828" y="3616960"/>
            <a:ext cx="826532" cy="164591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4EA55D4-0484-43EB-9C86-B74993B769EC}"/>
              </a:ext>
            </a:extLst>
          </p:cNvPr>
          <p:cNvCxnSpPr>
            <a:cxnSpLocks/>
            <a:endCxn id="3" idx="1"/>
          </p:cNvCxnSpPr>
          <p:nvPr/>
        </p:nvCxnSpPr>
        <p:spPr>
          <a:xfrm flipV="1">
            <a:off x="4785360" y="5262878"/>
            <a:ext cx="1960880" cy="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A8FDC8E-D860-4EEE-94BA-0AB1B119C5BE}"/>
              </a:ext>
            </a:extLst>
          </p:cNvPr>
          <p:cNvCxnSpPr>
            <a:cxnSpLocks/>
          </p:cNvCxnSpPr>
          <p:nvPr/>
        </p:nvCxnSpPr>
        <p:spPr>
          <a:xfrm flipH="1">
            <a:off x="6738816" y="3592814"/>
            <a:ext cx="812800" cy="169421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9B7EBF1-FB78-4179-A140-478D7031F1FA}"/>
              </a:ext>
            </a:extLst>
          </p:cNvPr>
          <p:cNvCxnSpPr>
            <a:cxnSpLocks/>
            <a:endCxn id="3" idx="4"/>
          </p:cNvCxnSpPr>
          <p:nvPr/>
        </p:nvCxnSpPr>
        <p:spPr>
          <a:xfrm flipH="1">
            <a:off x="4785360" y="1971038"/>
            <a:ext cx="1992272" cy="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BBD8E2-BBD1-4892-8F30-7FAE7AEA54ED}"/>
              </a:ext>
            </a:extLst>
          </p:cNvPr>
          <p:cNvCxnSpPr>
            <a:cxnSpLocks/>
            <a:endCxn id="3" idx="5"/>
          </p:cNvCxnSpPr>
          <p:nvPr/>
        </p:nvCxnSpPr>
        <p:spPr>
          <a:xfrm flipH="1" flipV="1">
            <a:off x="6746240" y="1971040"/>
            <a:ext cx="811192" cy="164592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876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208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Cursive Unlooped</vt:lpstr>
      <vt:lpstr>Office Theme</vt:lpstr>
      <vt:lpstr>2D Shapes</vt:lpstr>
      <vt:lpstr>2D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2D Shapes</dc:title>
  <dc:creator>Leah Hand</dc:creator>
  <cp:lastModifiedBy>Leah Hand</cp:lastModifiedBy>
  <cp:revision>9</cp:revision>
  <dcterms:created xsi:type="dcterms:W3CDTF">2020-04-02T11:39:48Z</dcterms:created>
  <dcterms:modified xsi:type="dcterms:W3CDTF">2020-04-07T18:22:09Z</dcterms:modified>
</cp:coreProperties>
</file>