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3"/>
  </p:notesMasterIdLst>
  <p:handoutMasterIdLst>
    <p:handoutMasterId r:id="rId5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267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90" d="100"/>
          <a:sy n="190" d="100"/>
        </p:scale>
        <p:origin x="-1496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5" Type="http://schemas.microsoft.com/office/2015/10/relationships/revisionInfo" Target="revisionInfo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notesMaster" Target="notesMasters/notesMaster1.xml"/><Relationship Id="rId54" Type="http://schemas.openxmlformats.org/officeDocument/2006/relationships/handoutMaster" Target="handoutMasters/handoutMaster1.xml"/><Relationship Id="rId55" Type="http://schemas.openxmlformats.org/officeDocument/2006/relationships/printerSettings" Target="printerSettings/printerSettings1.bin"/><Relationship Id="rId56" Type="http://schemas.openxmlformats.org/officeDocument/2006/relationships/presProps" Target="presProps.xml"/><Relationship Id="rId57" Type="http://schemas.openxmlformats.org/officeDocument/2006/relationships/viewProps" Target="viewProps.xml"/><Relationship Id="rId58" Type="http://schemas.openxmlformats.org/officeDocument/2006/relationships/theme" Target="theme/theme1.xml"/><Relationship Id="rId59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10/01/21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Chalkboard"/>
                <a:cs typeface="Chalkboard"/>
              </a:rPr>
              <a:t>a</a:t>
            </a:r>
            <a:endParaRPr lang="en-GB" sz="41300" dirty="0"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val="1483441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t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70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440570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p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5387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956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6630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m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97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d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0704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4"/>
            <a:ext cx="7632700" cy="41456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7134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9625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c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1784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2402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7760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1711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52077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16622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15736"/>
            <a:ext cx="7632700" cy="497708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9407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5"/>
            <a:ext cx="7632700" cy="513647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b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2015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30157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ff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0646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5294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ll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90788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65218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j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912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v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15181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w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07943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x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8289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075273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y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9288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3913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zz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7001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721225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qu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70754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101837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808138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th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3329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00755"/>
            <a:ext cx="7632700" cy="478564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11425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9749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ee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93899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0" y="953183"/>
            <a:ext cx="8064500" cy="4328719"/>
          </a:xfrm>
        </p:spPr>
        <p:txBody>
          <a:bodyPr/>
          <a:lstStyle/>
          <a:p>
            <a:r>
              <a:rPr lang="en-AU" sz="28700" dirty="0" err="1">
                <a:latin typeface="+mn-lt"/>
              </a:rPr>
              <a:t>igh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94922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oa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18323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38665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26621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93830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ur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8024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1" y="1157681"/>
            <a:ext cx="7848599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ow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87503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103677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ear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56878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air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892006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 err="1">
                <a:latin typeface="+mn-lt"/>
              </a:rPr>
              <a:t>ure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82611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>
                <a:latin typeface="+mn-lt"/>
              </a:rPr>
              <a:t>er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48177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</TotalTime>
  <Words>49</Words>
  <Application>Microsoft Macintosh PowerPoint</Application>
  <PresentationFormat>On-screen Show (4:3)</PresentationFormat>
  <Paragraphs>49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4" baseType="lpstr">
      <vt:lpstr>Twinkl</vt:lpstr>
      <vt:lpstr>Calibri</vt:lpstr>
      <vt:lpstr>Office Theme</vt:lpstr>
      <vt:lpstr>PowerPoint Presentation</vt:lpstr>
      <vt:lpstr>s</vt:lpstr>
      <vt:lpstr>a</vt:lpstr>
      <vt:lpstr>t</vt:lpstr>
      <vt:lpstr>p</vt:lpstr>
      <vt:lpstr>i</vt:lpstr>
      <vt:lpstr>n</vt:lpstr>
      <vt:lpstr>m</vt:lpstr>
      <vt:lpstr>d</vt:lpstr>
      <vt:lpstr>g</vt:lpstr>
      <vt:lpstr>o</vt:lpstr>
      <vt:lpstr>c</vt:lpstr>
      <vt:lpstr>k</vt:lpstr>
      <vt:lpstr>ck</vt:lpstr>
      <vt:lpstr>e</vt:lpstr>
      <vt:lpstr>u</vt:lpstr>
      <vt:lpstr>r</vt:lpstr>
      <vt:lpstr>h</vt:lpstr>
      <vt:lpstr>b</vt:lpstr>
      <vt:lpstr>f</vt:lpstr>
      <vt:lpstr>ff</vt:lpstr>
      <vt:lpstr>l</vt:lpstr>
      <vt:lpstr>ll</vt:lpstr>
      <vt:lpstr>ss</vt:lpstr>
      <vt:lpstr>j</vt:lpstr>
      <vt:lpstr>v</vt:lpstr>
      <vt:lpstr>w</vt:lpstr>
      <vt:lpstr>x</vt:lpstr>
      <vt:lpstr>y</vt:lpstr>
      <vt:lpstr>z</vt:lpstr>
      <vt:lpstr>zz</vt:lpstr>
      <vt:lpstr>qu</vt:lpstr>
      <vt:lpstr>ch</vt:lpstr>
      <vt:lpstr>sh</vt:lpstr>
      <vt:lpstr>th</vt:lpstr>
      <vt:lpstr>ng</vt:lpstr>
      <vt:lpstr>ai</vt:lpstr>
      <vt:lpstr>ee</vt:lpstr>
      <vt:lpstr>igh</vt:lpstr>
      <vt:lpstr>oa</vt:lpstr>
      <vt:lpstr>oo</vt:lpstr>
      <vt:lpstr>ar</vt:lpstr>
      <vt:lpstr>or</vt:lpstr>
      <vt:lpstr>ur</vt:lpstr>
      <vt:lpstr>ow</vt:lpstr>
      <vt:lpstr>oi</vt:lpstr>
      <vt:lpstr>ear</vt:lpstr>
      <vt:lpstr>air</vt:lpstr>
      <vt:lpstr>ure</vt:lpstr>
      <vt:lpstr>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Paul Batten</cp:lastModifiedBy>
  <cp:revision>3</cp:revision>
  <dcterms:created xsi:type="dcterms:W3CDTF">2019-02-25T04:08:24Z</dcterms:created>
  <dcterms:modified xsi:type="dcterms:W3CDTF">2021-01-10T16:17:10Z</dcterms:modified>
</cp:coreProperties>
</file>