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3" r:id="rId2"/>
    <p:sldId id="284" r:id="rId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-1216" y="-11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59C0A-FE56-43C2-809A-564012139736}" type="datetimeFigureOut">
              <a:rPr lang="en-GB" smtClean="0"/>
              <a:t>20/07/20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F15B7-1952-4C20-BBE9-6A3DC27382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206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59C0A-FE56-43C2-809A-564012139736}" type="datetimeFigureOut">
              <a:rPr lang="en-GB" smtClean="0"/>
              <a:t>20/07/20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F15B7-1952-4C20-BBE9-6A3DC27382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001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59C0A-FE56-43C2-809A-564012139736}" type="datetimeFigureOut">
              <a:rPr lang="en-GB" smtClean="0"/>
              <a:t>20/07/20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F15B7-1952-4C20-BBE9-6A3DC27382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8795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59C0A-FE56-43C2-809A-564012139736}" type="datetimeFigureOut">
              <a:rPr lang="en-GB" smtClean="0"/>
              <a:t>20/07/20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F15B7-1952-4C20-BBE9-6A3DC27382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13817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59C0A-FE56-43C2-809A-564012139736}" type="datetimeFigureOut">
              <a:rPr lang="en-GB" smtClean="0"/>
              <a:t>20/07/20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F15B7-1952-4C20-BBE9-6A3DC27382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7951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59C0A-FE56-43C2-809A-564012139736}" type="datetimeFigureOut">
              <a:rPr lang="en-GB" smtClean="0"/>
              <a:t>20/07/20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F15B7-1952-4C20-BBE9-6A3DC27382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4678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59C0A-FE56-43C2-809A-564012139736}" type="datetimeFigureOut">
              <a:rPr lang="en-GB" smtClean="0"/>
              <a:t>20/07/20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F15B7-1952-4C20-BBE9-6A3DC27382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17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59C0A-FE56-43C2-809A-564012139736}" type="datetimeFigureOut">
              <a:rPr lang="en-GB" smtClean="0"/>
              <a:t>20/07/20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F15B7-1952-4C20-BBE9-6A3DC27382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762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59C0A-FE56-43C2-809A-564012139736}" type="datetimeFigureOut">
              <a:rPr lang="en-GB" smtClean="0"/>
              <a:t>20/07/20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F15B7-1952-4C20-BBE9-6A3DC27382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35832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59C0A-FE56-43C2-809A-564012139736}" type="datetimeFigureOut">
              <a:rPr lang="en-GB" smtClean="0"/>
              <a:t>20/07/20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F15B7-1952-4C20-BBE9-6A3DC27382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8992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59C0A-FE56-43C2-809A-564012139736}" type="datetimeFigureOut">
              <a:rPr lang="en-GB" smtClean="0"/>
              <a:t>20/07/20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F15B7-1952-4C20-BBE9-6A3DC27382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5841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B59C0A-FE56-43C2-809A-564012139736}" type="datetimeFigureOut">
              <a:rPr lang="en-GB" smtClean="0"/>
              <a:t>20/07/20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BF15B7-1952-4C20-BBE9-6A3DC27382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1010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4" Type="http://schemas.openxmlformats.org/officeDocument/2006/relationships/image" Target="../media/image6.jpg"/><Relationship Id="rId5" Type="http://schemas.openxmlformats.org/officeDocument/2006/relationships/image" Target="../media/image7.jpg"/><Relationship Id="rId6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9B232798-530D-48B5-B945-B93BA7F75D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869" y="-20385"/>
            <a:ext cx="8543925" cy="1325563"/>
          </a:xfrm>
        </p:spPr>
        <p:txBody>
          <a:bodyPr>
            <a:normAutofit/>
          </a:bodyPr>
          <a:lstStyle/>
          <a:p>
            <a:r>
              <a:rPr lang="en-US" sz="3100" dirty="0"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  <a:t>Topic Fact Sheet</a:t>
            </a:r>
            <a:r>
              <a:rPr lang="en-US" sz="3100" dirty="0" smtClean="0"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  <a:t>-</a:t>
            </a:r>
            <a:r>
              <a:rPr lang="en-US" sz="3100" dirty="0" smtClean="0"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  <a:t>Houses and Homes</a:t>
            </a:r>
            <a:r>
              <a:rPr lang="en-US" dirty="0"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en-US" dirty="0"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</a:b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262FE72F-7EEA-4281-B4FD-893E47C6E848}"/>
              </a:ext>
            </a:extLst>
          </p:cNvPr>
          <p:cNvSpPr/>
          <p:nvPr/>
        </p:nvSpPr>
        <p:spPr>
          <a:xfrm>
            <a:off x="198924" y="857298"/>
            <a:ext cx="15039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  <a:t>Key Terms</a:t>
            </a:r>
            <a:endParaRPr lang="en-US" sz="2000" dirty="0">
              <a:solidFill>
                <a:srgbClr val="FF0000"/>
              </a:solidFill>
              <a:latin typeface="Comic Sans MS" panose="030F0702030302020204" pitchFamily="66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1342DFF8-CB00-41C1-B46E-3EA6AED83C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0203607"/>
              </p:ext>
            </p:extLst>
          </p:nvPr>
        </p:nvGraphicFramePr>
        <p:xfrm>
          <a:off x="749788" y="1346355"/>
          <a:ext cx="5003687" cy="49994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14613">
                  <a:extLst>
                    <a:ext uri="{9D8B030D-6E8A-4147-A177-3AD203B41FA5}">
                      <a16:colId xmlns:a16="http://schemas.microsoft.com/office/drawing/2014/main" xmlns="" val="4163545573"/>
                    </a:ext>
                  </a:extLst>
                </a:gridCol>
                <a:gridCol w="3189074">
                  <a:extLst>
                    <a:ext uri="{9D8B030D-6E8A-4147-A177-3AD203B41FA5}">
                      <a16:colId xmlns:a16="http://schemas.microsoft.com/office/drawing/2014/main" xmlns="" val="4194120169"/>
                    </a:ext>
                  </a:extLst>
                </a:gridCol>
              </a:tblGrid>
              <a:tr h="761509"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latin typeface="Comic Sans MS" panose="030F0702030302020204" pitchFamily="66" charset="0"/>
                        </a:rPr>
                        <a:t>House</a:t>
                      </a:r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latin typeface="Comic Sans MS" panose="030F0702030302020204" pitchFamily="66" charset="0"/>
                        </a:rPr>
                        <a:t>A</a:t>
                      </a:r>
                      <a:r>
                        <a:rPr lang="en-GB" sz="2000" baseline="0" dirty="0" smtClean="0">
                          <a:latin typeface="Comic Sans MS" panose="030F0702030302020204" pitchFamily="66" charset="0"/>
                        </a:rPr>
                        <a:t> building where people live</a:t>
                      </a:r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94105500"/>
                  </a:ext>
                </a:extLst>
              </a:tr>
              <a:tr h="761509"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latin typeface="Comic Sans MS" panose="030F0702030302020204" pitchFamily="66" charset="0"/>
                        </a:rPr>
                        <a:t>Home</a:t>
                      </a:r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latin typeface="Comic Sans MS" panose="030F0702030302020204" pitchFamily="66" charset="0"/>
                        </a:rPr>
                        <a:t>A place where you live wit your family</a:t>
                      </a:r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720718028"/>
                  </a:ext>
                </a:extLst>
              </a:tr>
              <a:tr h="430418"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latin typeface="Comic Sans MS" panose="030F0702030302020204" pitchFamily="66" charset="0"/>
                        </a:rPr>
                        <a:t>Bungalow</a:t>
                      </a:r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latin typeface="Comic Sans MS" panose="030F0702030302020204" pitchFamily="66" charset="0"/>
                        </a:rPr>
                        <a:t>A house without stairs</a:t>
                      </a:r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903814377"/>
                  </a:ext>
                </a:extLst>
              </a:tr>
              <a:tr h="761509"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latin typeface="Comic Sans MS" panose="030F0702030302020204" pitchFamily="66" charset="0"/>
                        </a:rPr>
                        <a:t>Detached</a:t>
                      </a:r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latin typeface="Comic Sans MS" panose="030F0702030302020204" pitchFamily="66" charset="0"/>
                        </a:rPr>
                        <a:t>A house that stands on its own</a:t>
                      </a:r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98885296"/>
                  </a:ext>
                </a:extLst>
              </a:tr>
              <a:tr h="761509"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latin typeface="Comic Sans MS" panose="030F0702030302020204" pitchFamily="66" charset="0"/>
                        </a:rPr>
                        <a:t>Semi</a:t>
                      </a:r>
                      <a:r>
                        <a:rPr lang="en-GB" sz="2000" baseline="0" dirty="0" smtClean="0">
                          <a:latin typeface="Comic Sans MS" panose="030F0702030302020204" pitchFamily="66" charset="0"/>
                        </a:rPr>
                        <a:t> Detached</a:t>
                      </a:r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latin typeface="Comic Sans MS" panose="030F0702030302020204" pitchFamily="66" charset="0"/>
                        </a:rPr>
                        <a:t>A house that is joined to another house</a:t>
                      </a:r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554678"/>
                  </a:ext>
                </a:extLst>
              </a:tr>
              <a:tr h="761509"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latin typeface="Comic Sans MS" panose="030F0702030302020204" pitchFamily="66" charset="0"/>
                        </a:rPr>
                        <a:t>Terrace</a:t>
                      </a:r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latin typeface="Comic Sans MS" panose="030F0702030302020204" pitchFamily="66" charset="0"/>
                        </a:rPr>
                        <a:t>A row of houses joined together</a:t>
                      </a:r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7924566"/>
                  </a:ext>
                </a:extLst>
              </a:tr>
              <a:tr h="761509"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latin typeface="Comic Sans MS" panose="030F0702030302020204" pitchFamily="66" charset="0"/>
                        </a:rPr>
                        <a:t>Bricks</a:t>
                      </a:r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latin typeface="Comic Sans MS" panose="030F0702030302020204" pitchFamily="66" charset="0"/>
                        </a:rPr>
                        <a:t>Small blocks used to build houses</a:t>
                      </a:r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0070" y="778256"/>
            <a:ext cx="2857500" cy="1905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3605" y="2859323"/>
            <a:ext cx="3173209" cy="158372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87067" y="4580627"/>
            <a:ext cx="3175000" cy="2120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5312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54ADFD42-9314-445A-ABA4-6606E19EEA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2075" y="257910"/>
            <a:ext cx="8543925" cy="1325563"/>
          </a:xfrm>
        </p:spPr>
        <p:txBody>
          <a:bodyPr>
            <a:normAutofit/>
          </a:bodyPr>
          <a:lstStyle/>
          <a:p>
            <a:r>
              <a:rPr lang="en-US" sz="3100" dirty="0"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  <a:t>Topic Fact Sheet-Owl Babies</a:t>
            </a:r>
            <a:r>
              <a:rPr lang="en-US" dirty="0"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en-US" dirty="0"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</a:b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4E8ACA71-22DA-4540-A845-9EFB8489BFC5}"/>
              </a:ext>
            </a:extLst>
          </p:cNvPr>
          <p:cNvSpPr/>
          <p:nvPr/>
        </p:nvSpPr>
        <p:spPr>
          <a:xfrm>
            <a:off x="84818" y="720636"/>
            <a:ext cx="15039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  <a:t>Key Terms</a:t>
            </a:r>
            <a:endParaRPr lang="en-US" sz="2000" dirty="0">
              <a:solidFill>
                <a:srgbClr val="FF0000"/>
              </a:solidFill>
              <a:latin typeface="Comic Sans MS" panose="030F0702030302020204" pitchFamily="66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xmlns="" id="{D8F4C4CE-B792-410F-BD99-1445BD3533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0245909"/>
              </p:ext>
            </p:extLst>
          </p:nvPr>
        </p:nvGraphicFramePr>
        <p:xfrm>
          <a:off x="106825" y="1120746"/>
          <a:ext cx="4802235" cy="5130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41556">
                  <a:extLst>
                    <a:ext uri="{9D8B030D-6E8A-4147-A177-3AD203B41FA5}">
                      <a16:colId xmlns:a16="http://schemas.microsoft.com/office/drawing/2014/main" xmlns="" val="4163545573"/>
                    </a:ext>
                  </a:extLst>
                </a:gridCol>
                <a:gridCol w="3060679">
                  <a:extLst>
                    <a:ext uri="{9D8B030D-6E8A-4147-A177-3AD203B41FA5}">
                      <a16:colId xmlns:a16="http://schemas.microsoft.com/office/drawing/2014/main" xmlns="" val="41941201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hunting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Chasing and killing an animal for food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941055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mice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A small animal eaten by owls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7207180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fox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An animal that eats lots of different food including mice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9038143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silent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Making no sound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23757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swooped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Move quickly down through the air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988852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nocturnal animal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An animal that is active at night and sleeps in the day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79245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habitat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Where an animal lives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936755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food chain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T</a:t>
                      </a:r>
                      <a:r>
                        <a:rPr lang="en-GB">
                          <a:latin typeface="Comic Sans MS" panose="030F0702030302020204" pitchFamily="66" charset="0"/>
                        </a:rPr>
                        <a:t>his </a:t>
                      </a:r>
                      <a:r>
                        <a:rPr lang="en-GB" dirty="0">
                          <a:latin typeface="Comic Sans MS" panose="030F0702030302020204" pitchFamily="66" charset="0"/>
                        </a:rPr>
                        <a:t>shows what animals eat and how they get energy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87605725"/>
                  </a:ext>
                </a:extLst>
              </a:tr>
            </a:tbl>
          </a:graphicData>
        </a:graphic>
      </p:graphicFrame>
      <p:pic>
        <p:nvPicPr>
          <p:cNvPr id="8" name="Picture 7" descr="A fox in the grass&#10;&#10;Description automatically generated">
            <a:extLst>
              <a:ext uri="{FF2B5EF4-FFF2-40B4-BE49-F238E27FC236}">
                <a16:creationId xmlns:a16="http://schemas.microsoft.com/office/drawing/2014/main" xmlns="" id="{E3F7B1A7-6D5C-4307-8DBB-E0562BCD9E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3932" y="1851964"/>
            <a:ext cx="2798763" cy="1571039"/>
          </a:xfrm>
          <a:prstGeom prst="rect">
            <a:avLst/>
          </a:prstGeom>
        </p:spPr>
      </p:pic>
      <p:pic>
        <p:nvPicPr>
          <p:cNvPr id="12" name="Picture 11" descr="A close up of a bird&#10;&#10;Description automatically generated">
            <a:extLst>
              <a:ext uri="{FF2B5EF4-FFF2-40B4-BE49-F238E27FC236}">
                <a16:creationId xmlns:a16="http://schemas.microsoft.com/office/drawing/2014/main" xmlns="" id="{6A88D216-B7A0-4A9B-BD96-0967D483C7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3603" y="218423"/>
            <a:ext cx="2534909" cy="204580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3906CBE4-83FA-4E17-A108-7822B3826C6E}"/>
              </a:ext>
            </a:extLst>
          </p:cNvPr>
          <p:cNvSpPr txBox="1"/>
          <p:nvPr/>
        </p:nvSpPr>
        <p:spPr>
          <a:xfrm>
            <a:off x="5180119" y="839163"/>
            <a:ext cx="20123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The owl swooped down silently to hunt the mouse</a:t>
            </a:r>
          </a:p>
        </p:txBody>
      </p:sp>
      <p:pic>
        <p:nvPicPr>
          <p:cNvPr id="15" name="Picture 14" descr="A picture containing text&#10;&#10;Description automatically generated">
            <a:extLst>
              <a:ext uri="{FF2B5EF4-FFF2-40B4-BE49-F238E27FC236}">
                <a16:creationId xmlns:a16="http://schemas.microsoft.com/office/drawing/2014/main" xmlns="" id="{C4BFC7C9-8FAF-4E84-99D9-92A1FF2F4F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1943" y="2381387"/>
            <a:ext cx="2237232" cy="1694688"/>
          </a:xfrm>
          <a:prstGeom prst="rect">
            <a:avLst/>
          </a:prstGeom>
        </p:spPr>
      </p:pic>
      <p:pic>
        <p:nvPicPr>
          <p:cNvPr id="17" name="Picture 16" descr="A screenshot of a cell phone&#10;&#10;Description automatically generated">
            <a:extLst>
              <a:ext uri="{FF2B5EF4-FFF2-40B4-BE49-F238E27FC236}">
                <a16:creationId xmlns:a16="http://schemas.microsoft.com/office/drawing/2014/main" xmlns="" id="{E5424F65-5645-4945-A99D-FBABBC50CD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104" y="4352406"/>
            <a:ext cx="3908133" cy="2287171"/>
          </a:xfrm>
          <a:prstGeom prst="rect">
            <a:avLst/>
          </a:prstGeom>
        </p:spPr>
      </p:pic>
      <p:pic>
        <p:nvPicPr>
          <p:cNvPr id="19" name="Picture 18" descr="A close up of a sign&#10;&#10;Description automatically generated">
            <a:extLst>
              <a:ext uri="{FF2B5EF4-FFF2-40B4-BE49-F238E27FC236}">
                <a16:creationId xmlns:a16="http://schemas.microsoft.com/office/drawing/2014/main" xmlns="" id="{196F39C3-9E97-43FC-9109-D7CA385D567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9660" y="3512474"/>
            <a:ext cx="235655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8274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4366</TotalTime>
  <Words>146</Words>
  <Application>Microsoft Macintosh PowerPoint</Application>
  <PresentationFormat>A4 Paper (210x297 mm)</PresentationFormat>
  <Paragraphs>35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Topic Fact Sheet-Houses and Homes </vt:lpstr>
      <vt:lpstr>Topic Fact Sheet-Owl Babies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Davies</dc:creator>
  <cp:lastModifiedBy>Debbie</cp:lastModifiedBy>
  <cp:revision>19</cp:revision>
  <dcterms:created xsi:type="dcterms:W3CDTF">2019-05-12T14:14:33Z</dcterms:created>
  <dcterms:modified xsi:type="dcterms:W3CDTF">2020-07-20T12:49:34Z</dcterms:modified>
</cp:coreProperties>
</file>