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7" r:id="rId5"/>
    <p:sldMasterId id="2147483668" r:id="rId6"/>
  </p:sldMasterIdLst>
  <p:notesMasterIdLst>
    <p:notesMasterId r:id="rId7"/>
  </p:notesMasterIdLst>
  <p:sldIdLst>
    <p:sldId id="256" r:id="rId8"/>
    <p:sldId id="257" r:id="rId9"/>
    <p:sldId id="258" r:id="rId10"/>
  </p:sldIdLst>
  <p:sldSz cy="5143500" cx="9144000"/>
  <p:notesSz cx="6858000" cy="9144000"/>
  <p:embeddedFontLst>
    <p:embeddedFont>
      <p:font typeface="Quicksand"/>
      <p:regular r:id="rId11"/>
      <p:bold r:id="rId12"/>
    </p:embeddedFont>
    <p:embeddedFont>
      <p:font typeface="Quicksand Light"/>
      <p:regular r:id="rId13"/>
      <p:bold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FC427493-669B-4DAC-9417-6B38FB367BBA}">
  <a:tblStyle styleId="{FC427493-669B-4DAC-9417-6B38FB367BB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Quicksand-regular.fntdata"/><Relationship Id="rId10" Type="http://schemas.openxmlformats.org/officeDocument/2006/relationships/slide" Target="slides/slide3.xml"/><Relationship Id="rId13" Type="http://schemas.openxmlformats.org/officeDocument/2006/relationships/font" Target="fonts/QuicksandLight-regular.fntdata"/><Relationship Id="rId12" Type="http://schemas.openxmlformats.org/officeDocument/2006/relationships/font" Target="fonts/Quicksand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14" Type="http://schemas.openxmlformats.org/officeDocument/2006/relationships/font" Target="fonts/QuicksandLight-bold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3e5c26ba2_1_45:notes"/>
          <p:cNvSpPr/>
          <p:nvPr>
            <p:ph idx="2" type="sldImg"/>
          </p:nvPr>
        </p:nvSpPr>
        <p:spPr>
          <a:xfrm>
            <a:off x="345864" y="586509"/>
            <a:ext cx="5530187" cy="293254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3e5c26ba2_1_45:notes"/>
          <p:cNvSpPr txBox="1"/>
          <p:nvPr>
            <p:ph idx="1" type="body"/>
          </p:nvPr>
        </p:nvSpPr>
        <p:spPr>
          <a:xfrm>
            <a:off x="622119" y="3714558"/>
            <a:ext cx="4976949" cy="3519055"/>
          </a:xfrm>
          <a:prstGeom prst="rect">
            <a:avLst/>
          </a:prstGeom>
        </p:spPr>
        <p:txBody>
          <a:bodyPr anchorCtr="0" anchor="t" bIns="81350" lIns="81350" spcFirstLastPara="1" rIns="81350" wrap="square" tIns="813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Last updated: 01-07-20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5fdb28acc4_1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5fdb28acc4_1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5fdb28acc4_1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5fdb28acc4_1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>
  <p:cSld name="TITLE_3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b="14825" l="14223" r="15015" t="14372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/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bjectives / Questions / Lists">
  <p:cSld name="TITLE_4_1_1_1_2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/>
          <p:nvPr>
            <p:ph idx="1" type="body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8" name="Google Shape;18;p3"/>
          <p:cNvSpPr txBox="1"/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3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arge image and text under (with heading)">
  <p:cSld name="TITLE_4_1_1_2_1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idx="1" type="body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2" type="body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4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arge image and text under (no heading)">
  <p:cSld name="TITLE_4_1_1_1_4_1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idx="1" type="body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1" name="Google Shape;31;p5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arge image (no text under)">
  <p:cSld name="TITLE_4_1_1_1_3_2_1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/>
          <p:nvPr>
            <p:ph idx="1" type="body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6"/>
          <p:cNvSpPr txBox="1"/>
          <p:nvPr>
            <p:ph idx="2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ext or Images side by side">
  <p:cSld name="TITLE_4_1_1_1_3_1_1_1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/>
          <p:nvPr>
            <p:ph idx="1" type="body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1" name="Google Shape;41;p7"/>
          <p:cNvSpPr txBox="1"/>
          <p:nvPr>
            <p:ph idx="2" type="body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arge text">
  <p:cSld name="TITLE_4_1_1_1_1_1_1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/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0" sz="3600"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6" name="Google Shape;46;p8"/>
          <p:cNvSpPr txBox="1"/>
          <p:nvPr>
            <p:ph idx="1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12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_4">
  <p:cSld name="TITLE_4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49" name="Google Shape;49;p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0" name="Google Shape;5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/>
          <p:nvPr>
            <p:ph type="ctrTitle"/>
          </p:nvPr>
        </p:nvSpPr>
        <p:spPr>
          <a:xfrm>
            <a:off x="311708" y="744575"/>
            <a:ext cx="8520545" cy="2052501"/>
          </a:xfrm>
          <a:prstGeom prst="rect">
            <a:avLst/>
          </a:prstGeom>
        </p:spPr>
        <p:txBody>
          <a:bodyPr anchorCtr="0" anchor="b" bIns="90650" lIns="90650" spcFirstLastPara="1" rIns="90650" wrap="square" tIns="906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1"/>
          <p:cNvSpPr txBox="1"/>
          <p:nvPr>
            <p:ph idx="1" type="subTitle"/>
          </p:nvPr>
        </p:nvSpPr>
        <p:spPr>
          <a:xfrm>
            <a:off x="311700" y="2834125"/>
            <a:ext cx="8520545" cy="792548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1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2"/>
          <p:cNvSpPr txBox="1"/>
          <p:nvPr>
            <p:ph type="title"/>
          </p:nvPr>
        </p:nvSpPr>
        <p:spPr>
          <a:xfrm>
            <a:off x="311700" y="2150850"/>
            <a:ext cx="8520545" cy="841738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2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/>
          <p:nvPr>
            <p:ph type="title"/>
          </p:nvPr>
        </p:nvSpPr>
        <p:spPr>
          <a:xfrm>
            <a:off x="311700" y="445025"/>
            <a:ext cx="8520545" cy="572725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4" name="Google Shape;64;p13"/>
          <p:cNvSpPr txBox="1"/>
          <p:nvPr>
            <p:ph idx="1" type="body"/>
          </p:nvPr>
        </p:nvSpPr>
        <p:spPr>
          <a:xfrm>
            <a:off x="311700" y="1152475"/>
            <a:ext cx="8520545" cy="3416345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5" name="Google Shape;65;p13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4"/>
          <p:cNvSpPr txBox="1"/>
          <p:nvPr>
            <p:ph type="title"/>
          </p:nvPr>
        </p:nvSpPr>
        <p:spPr>
          <a:xfrm>
            <a:off x="311700" y="445025"/>
            <a:ext cx="8520545" cy="572725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8" name="Google Shape;68;p14"/>
          <p:cNvSpPr txBox="1"/>
          <p:nvPr>
            <p:ph idx="1" type="body"/>
          </p:nvPr>
        </p:nvSpPr>
        <p:spPr>
          <a:xfrm>
            <a:off x="311700" y="1152475"/>
            <a:ext cx="3999859" cy="3416345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9" name="Google Shape;69;p14"/>
          <p:cNvSpPr txBox="1"/>
          <p:nvPr>
            <p:ph idx="2" type="body"/>
          </p:nvPr>
        </p:nvSpPr>
        <p:spPr>
          <a:xfrm>
            <a:off x="4832400" y="1152475"/>
            <a:ext cx="3999859" cy="3416345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0" name="Google Shape;70;p14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>
            <p:ph type="title"/>
          </p:nvPr>
        </p:nvSpPr>
        <p:spPr>
          <a:xfrm>
            <a:off x="311700" y="445025"/>
            <a:ext cx="8520545" cy="572725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3" name="Google Shape;73;p15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555600"/>
            <a:ext cx="2808111" cy="755605"/>
          </a:xfrm>
          <a:prstGeom prst="rect">
            <a:avLst/>
          </a:prstGeom>
        </p:spPr>
        <p:txBody>
          <a:bodyPr anchorCtr="0" anchor="b" bIns="90650" lIns="90650" spcFirstLastPara="1" rIns="90650" wrap="square" tIns="906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389600"/>
            <a:ext cx="2808111" cy="3179377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7" name="Google Shape;77;p16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490250" y="450150"/>
            <a:ext cx="6367703" cy="4090715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0" name="Google Shape;80;p17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0650" lIns="90650" spcFirstLastPara="1" rIns="90650" wrap="square" tIns="906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8"/>
          <p:cNvSpPr txBox="1"/>
          <p:nvPr>
            <p:ph type="title"/>
          </p:nvPr>
        </p:nvSpPr>
        <p:spPr>
          <a:xfrm>
            <a:off x="265500" y="1233175"/>
            <a:ext cx="4045271" cy="1482226"/>
          </a:xfrm>
          <a:prstGeom prst="rect">
            <a:avLst/>
          </a:prstGeom>
        </p:spPr>
        <p:txBody>
          <a:bodyPr anchorCtr="0" anchor="b" bIns="90650" lIns="90650" spcFirstLastPara="1" rIns="90650" wrap="square" tIns="906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1pPr>
            <a:lvl2pPr lvl="1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2pPr>
            <a:lvl3pPr lvl="2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3pPr>
            <a:lvl4pPr lvl="3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4pPr>
            <a:lvl5pPr lvl="4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5pPr>
            <a:lvl6pPr lvl="5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6pPr>
            <a:lvl7pPr lvl="6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7pPr>
            <a:lvl8pPr lvl="7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8pPr>
            <a:lvl9pPr lvl="8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9pPr>
          </a:lstStyle>
          <a:p/>
        </p:txBody>
      </p:sp>
      <p:sp>
        <p:nvSpPr>
          <p:cNvPr id="84" name="Google Shape;84;p18"/>
          <p:cNvSpPr txBox="1"/>
          <p:nvPr>
            <p:ph idx="1" type="subTitle"/>
          </p:nvPr>
        </p:nvSpPr>
        <p:spPr>
          <a:xfrm>
            <a:off x="265500" y="2803075"/>
            <a:ext cx="4045271" cy="1235052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5" name="Google Shape;85;p18"/>
          <p:cNvSpPr txBox="1"/>
          <p:nvPr>
            <p:ph idx="2" type="body"/>
          </p:nvPr>
        </p:nvSpPr>
        <p:spPr>
          <a:xfrm>
            <a:off x="4939500" y="724075"/>
            <a:ext cx="3836939" cy="3695156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6" name="Google Shape;86;p18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9"/>
          <p:cNvSpPr txBox="1"/>
          <p:nvPr>
            <p:ph idx="1" type="body"/>
          </p:nvPr>
        </p:nvSpPr>
        <p:spPr>
          <a:xfrm>
            <a:off x="311700" y="4230575"/>
            <a:ext cx="5998762" cy="605178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89" name="Google Shape;89;p19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0"/>
          <p:cNvSpPr txBox="1"/>
          <p:nvPr>
            <p:ph hasCustomPrompt="1" type="title"/>
          </p:nvPr>
        </p:nvSpPr>
        <p:spPr>
          <a:xfrm>
            <a:off x="311700" y="1106125"/>
            <a:ext cx="8520545" cy="1963511"/>
          </a:xfrm>
          <a:prstGeom prst="rect">
            <a:avLst/>
          </a:prstGeom>
        </p:spPr>
        <p:txBody>
          <a:bodyPr anchorCtr="0" anchor="b" bIns="90650" lIns="90650" spcFirstLastPara="1" rIns="90650" wrap="square" tIns="906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1pPr>
            <a:lvl2pPr lvl="1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2pPr>
            <a:lvl3pPr lvl="2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3pPr>
            <a:lvl4pPr lvl="3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4pPr>
            <a:lvl5pPr lvl="4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5pPr>
            <a:lvl6pPr lvl="5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6pPr>
            <a:lvl7pPr lvl="6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7pPr>
            <a:lvl8pPr lvl="7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8pPr>
            <a:lvl9pPr lvl="8" algn="ctr">
              <a:spcBef>
                <a:spcPts val="0"/>
              </a:spcBef>
              <a:spcAft>
                <a:spcPts val="0"/>
              </a:spcAft>
              <a:buSzPts val="11900"/>
              <a:buNone/>
              <a:defRPr sz="11900"/>
            </a:lvl9pPr>
          </a:lstStyle>
          <a:p>
            <a:r>
              <a:t>xx%</a:t>
            </a:r>
          </a:p>
        </p:txBody>
      </p:sp>
      <p:sp>
        <p:nvSpPr>
          <p:cNvPr id="92" name="Google Shape;92;p20"/>
          <p:cNvSpPr txBox="1"/>
          <p:nvPr>
            <p:ph idx="1" type="body"/>
          </p:nvPr>
        </p:nvSpPr>
        <p:spPr>
          <a:xfrm>
            <a:off x="311700" y="3152225"/>
            <a:ext cx="8520545" cy="1300775"/>
          </a:xfrm>
          <a:prstGeom prst="rect">
            <a:avLst/>
          </a:prstGeom>
        </p:spPr>
        <p:txBody>
          <a:bodyPr anchorCtr="0" anchor="t" bIns="90650" lIns="90650" spcFirstLastPara="1" rIns="90650" wrap="square" tIns="90650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3" name="Google Shape;93;p20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1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</p:spPr>
        <p:txBody>
          <a:bodyPr anchorCtr="0" anchor="ctr" bIns="90650" lIns="90650" spcFirstLastPara="1" rIns="90650" wrap="square" tIns="906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slideLayout" Target="../slideLayouts/slideLayout10.xml"/><Relationship Id="rId3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8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5.xml"/><Relationship Id="rId8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rgbClr val="1155CC">
            <a:alpha val="5590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" name="Google Shape;7;p1"/>
          <p:cNvSpPr txBox="1"/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b="1" sz="2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" type="body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 algn="ctr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0"/>
          <p:cNvSpPr txBox="1"/>
          <p:nvPr>
            <p:ph type="title"/>
          </p:nvPr>
        </p:nvSpPr>
        <p:spPr>
          <a:xfrm>
            <a:off x="311700" y="445025"/>
            <a:ext cx="8520545" cy="572725"/>
          </a:xfrm>
          <a:prstGeom prst="rect">
            <a:avLst/>
          </a:prstGeom>
          <a:noFill/>
          <a:ln>
            <a:noFill/>
          </a:ln>
        </p:spPr>
        <p:txBody>
          <a:bodyPr anchorCtr="0" anchor="t" bIns="90650" lIns="90650" spcFirstLastPara="1" rIns="90650" wrap="square" tIns="906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3" name="Google Shape;53;p10"/>
          <p:cNvSpPr txBox="1"/>
          <p:nvPr>
            <p:ph idx="1" type="body"/>
          </p:nvPr>
        </p:nvSpPr>
        <p:spPr>
          <a:xfrm>
            <a:off x="311700" y="1152475"/>
            <a:ext cx="8520545" cy="3416345"/>
          </a:xfrm>
          <a:prstGeom prst="rect">
            <a:avLst/>
          </a:prstGeom>
          <a:noFill/>
          <a:ln>
            <a:noFill/>
          </a:ln>
        </p:spPr>
        <p:txBody>
          <a:bodyPr anchorCtr="0" anchor="t" bIns="90650" lIns="90650" spcFirstLastPara="1" rIns="90650" wrap="square" tIns="90650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4" name="Google Shape;54;p10"/>
          <p:cNvSpPr txBox="1"/>
          <p:nvPr>
            <p:ph idx="12" type="sldNum"/>
          </p:nvPr>
        </p:nvSpPr>
        <p:spPr>
          <a:xfrm>
            <a:off x="8472458" y="4663217"/>
            <a:ext cx="548794" cy="393519"/>
          </a:xfrm>
          <a:prstGeom prst="rect">
            <a:avLst/>
          </a:prstGeom>
          <a:noFill/>
          <a:ln>
            <a:noFill/>
          </a:ln>
        </p:spPr>
        <p:txBody>
          <a:bodyPr anchorCtr="0" anchor="ctr" bIns="90650" lIns="90650" spcFirstLastPara="1" rIns="90650" wrap="square" tIns="9065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png"/><Relationship Id="rId4" Type="http://schemas.openxmlformats.org/officeDocument/2006/relationships/hyperlink" Target="https://docs.google.com/presentation/d/1cWCMczjNMjXWiRoJ-FCwiLR0rnflYWtF5wWu3d-DjOE/copy" TargetMode="External"/><Relationship Id="rId5" Type="http://schemas.openxmlformats.org/officeDocument/2006/relationships/hyperlink" Target="http://ncce.io/csn2-3-a2-r" TargetMode="External"/><Relationship Id="rId6" Type="http://schemas.openxmlformats.org/officeDocument/2006/relationships/hyperlink" Target="https://ncce.io/ogl" TargetMode="External"/><Relationship Id="rId7" Type="http://schemas.openxmlformats.org/officeDocument/2006/relationships/hyperlink" Target="https://ncce.io/ogl" TargetMode="External"/></Relationships>
</file>

<file path=ppt/slides/_rels/slide2.xml.rels><?xml version="1.0" encoding="UTF-8" standalone="yes"?><Relationships xmlns="http://schemas.openxmlformats.org/package/2006/relationships"><Relationship Id="rId20" Type="http://schemas.openxmlformats.org/officeDocument/2006/relationships/image" Target="../media/image9.jpg"/><Relationship Id="rId11" Type="http://schemas.openxmlformats.org/officeDocument/2006/relationships/image" Target="../media/image20.png"/><Relationship Id="rId10" Type="http://schemas.openxmlformats.org/officeDocument/2006/relationships/image" Target="../media/image13.jpg"/><Relationship Id="rId13" Type="http://schemas.openxmlformats.org/officeDocument/2006/relationships/image" Target="../media/image15.jpg"/><Relationship Id="rId1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8.jpg"/><Relationship Id="rId4" Type="http://schemas.openxmlformats.org/officeDocument/2006/relationships/image" Target="../media/image2.jpg"/><Relationship Id="rId9" Type="http://schemas.openxmlformats.org/officeDocument/2006/relationships/image" Target="../media/image10.jpg"/><Relationship Id="rId15" Type="http://schemas.openxmlformats.org/officeDocument/2006/relationships/image" Target="../media/image14.jpg"/><Relationship Id="rId14" Type="http://schemas.openxmlformats.org/officeDocument/2006/relationships/image" Target="../media/image7.png"/><Relationship Id="rId17" Type="http://schemas.openxmlformats.org/officeDocument/2006/relationships/image" Target="../media/image6.jpg"/><Relationship Id="rId16" Type="http://schemas.openxmlformats.org/officeDocument/2006/relationships/image" Target="../media/image5.png"/><Relationship Id="rId5" Type="http://schemas.openxmlformats.org/officeDocument/2006/relationships/image" Target="../media/image4.png"/><Relationship Id="rId19" Type="http://schemas.openxmlformats.org/officeDocument/2006/relationships/image" Target="../media/image11.jpg"/><Relationship Id="rId6" Type="http://schemas.openxmlformats.org/officeDocument/2006/relationships/image" Target="../media/image8.png"/><Relationship Id="rId18" Type="http://schemas.openxmlformats.org/officeDocument/2006/relationships/image" Target="../media/image3.jpg"/><Relationship Id="rId7" Type="http://schemas.openxmlformats.org/officeDocument/2006/relationships/image" Target="../media/image19.png"/><Relationship Id="rId8" Type="http://schemas.openxmlformats.org/officeDocument/2006/relationships/image" Target="../media/image12.jp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image" Target="../media/image20.png"/><Relationship Id="rId10" Type="http://schemas.openxmlformats.org/officeDocument/2006/relationships/image" Target="../media/image13.jpg"/><Relationship Id="rId13" Type="http://schemas.openxmlformats.org/officeDocument/2006/relationships/image" Target="../media/image15.jpg"/><Relationship Id="rId1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8.jpg"/><Relationship Id="rId4" Type="http://schemas.openxmlformats.org/officeDocument/2006/relationships/image" Target="../media/image2.jpg"/><Relationship Id="rId9" Type="http://schemas.openxmlformats.org/officeDocument/2006/relationships/image" Target="../media/image10.jpg"/><Relationship Id="rId15" Type="http://schemas.openxmlformats.org/officeDocument/2006/relationships/image" Target="../media/image14.jpg"/><Relationship Id="rId14" Type="http://schemas.openxmlformats.org/officeDocument/2006/relationships/image" Target="../media/image7.png"/><Relationship Id="rId17" Type="http://schemas.openxmlformats.org/officeDocument/2006/relationships/image" Target="../media/image6.jpg"/><Relationship Id="rId16" Type="http://schemas.openxmlformats.org/officeDocument/2006/relationships/image" Target="../media/image5.png"/><Relationship Id="rId5" Type="http://schemas.openxmlformats.org/officeDocument/2006/relationships/image" Target="../media/image4.png"/><Relationship Id="rId6" Type="http://schemas.openxmlformats.org/officeDocument/2006/relationships/image" Target="../media/image8.png"/><Relationship Id="rId18" Type="http://schemas.openxmlformats.org/officeDocument/2006/relationships/image" Target="../media/image3.jpg"/><Relationship Id="rId7" Type="http://schemas.openxmlformats.org/officeDocument/2006/relationships/image" Target="../media/image19.png"/><Relationship Id="rId8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335" y="103686"/>
            <a:ext cx="589717" cy="58971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2"/>
          <p:cNvSpPr txBox="1"/>
          <p:nvPr/>
        </p:nvSpPr>
        <p:spPr>
          <a:xfrm>
            <a:off x="1042671" y="622125"/>
            <a:ext cx="4695000" cy="20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72850" lIns="72850" spcFirstLastPara="1" rIns="72850" wrap="square" tIns="7285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-GB" sz="19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Sorting IT</a:t>
            </a:r>
            <a:endParaRPr b="1" sz="19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50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Move to the next page for the sorting activity.</a:t>
            </a:r>
            <a:endParaRPr b="1" sz="19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graphicFrame>
        <p:nvGraphicFramePr>
          <p:cNvPr id="102" name="Google Shape;102;p22"/>
          <p:cNvGraphicFramePr/>
          <p:nvPr/>
        </p:nvGraphicFramePr>
        <p:xfrm>
          <a:off x="1042683" y="20737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{FC427493-669B-4DAC-9417-6B38FB367BBA}</a:tableStyleId>
              </a:tblPr>
              <a:tblGrid>
                <a:gridCol w="2981025"/>
                <a:gridCol w="4818600"/>
              </a:tblGrid>
              <a:tr h="371525">
                <a:tc>
                  <a:txBody>
                    <a:bodyPr/>
                    <a:lstStyle/>
                    <a:p>
                      <a:pPr indent="0" lvl="0" marL="3810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6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Year 2 </a:t>
                      </a:r>
                      <a:r>
                        <a:rPr lang="en-GB" sz="6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–</a:t>
                      </a:r>
                      <a:r>
                        <a:rPr lang="en-GB" sz="6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 Information technology around us  </a:t>
                      </a:r>
                      <a:endParaRPr sz="6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indent="0" lvl="0" marL="3810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6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Lesson 3 – Where have we seen information technology in the world? </a:t>
                      </a:r>
                      <a:endParaRPr sz="6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T="43200" marB="43200" marR="54300" marL="54300">
                    <a:lnL cap="flat" cmpd="sng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6350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A</a:t>
                      </a:r>
                      <a:r>
                        <a:rPr lang="en-GB" sz="6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ctivity handout</a:t>
                      </a:r>
                      <a:endParaRPr sz="6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6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indent="0" lvl="0" marL="0" marR="6350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u="sng">
                          <a:solidFill>
                            <a:schemeClr val="hlink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  <a:hlinkClick r:id="rId4"/>
                        </a:rPr>
                        <a:t>Save a copy</a:t>
                      </a:r>
                      <a:endParaRPr sz="6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T="43200" marB="43200" marR="54300" marL="54300">
                    <a:lnL cap="flat" cmpd="sng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03" name="Google Shape;103;p22"/>
          <p:cNvSpPr txBox="1"/>
          <p:nvPr/>
        </p:nvSpPr>
        <p:spPr>
          <a:xfrm>
            <a:off x="1042683" y="4510360"/>
            <a:ext cx="7359586" cy="371475"/>
          </a:xfrm>
          <a:prstGeom prst="rect">
            <a:avLst/>
          </a:prstGeom>
          <a:noFill/>
          <a:ln>
            <a:noFill/>
          </a:ln>
        </p:spPr>
        <p:txBody>
          <a:bodyPr anchorCtr="0" anchor="t" bIns="72850" lIns="72850" spcFirstLastPara="1" rIns="72850" wrap="square" tIns="7285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This resource is available online at </a:t>
            </a:r>
            <a:r>
              <a:rPr lang="en-GB" sz="7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5"/>
              </a:rPr>
              <a:t>ncce.io/csn2-3-a2-r</a:t>
            </a:r>
            <a:r>
              <a:rPr lang="en-GB" sz="7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 Resources are updated </a:t>
            </a:r>
            <a:r>
              <a:rPr lang="en-GB" sz="7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regularly — </a:t>
            </a:r>
            <a:r>
              <a:rPr lang="en-GB" sz="7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please check that you are using the latest version.</a:t>
            </a:r>
            <a:endParaRPr sz="7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-GB" sz="7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6"/>
              </a:rPr>
              <a:t>ncce.</a:t>
            </a:r>
            <a:r>
              <a:rPr lang="en-GB" sz="7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7"/>
              </a:rPr>
              <a:t>io/ogl</a:t>
            </a:r>
            <a:r>
              <a:rPr lang="en-GB" sz="7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9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3"/>
          <p:cNvSpPr txBox="1"/>
          <p:nvPr>
            <p:ph idx="2" type="body"/>
          </p:nvPr>
        </p:nvSpPr>
        <p:spPr>
          <a:xfrm>
            <a:off x="310900" y="4645725"/>
            <a:ext cx="8521200" cy="39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600"/>
              <a:t>Drag the pictures at the top of the page to the place that you think they will be found in</a:t>
            </a:r>
            <a:endParaRPr/>
          </a:p>
        </p:txBody>
      </p:sp>
      <p:sp>
        <p:nvSpPr>
          <p:cNvPr id="109" name="Google Shape;109;p23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0" name="Google Shape;110;p23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pic>
        <p:nvPicPr>
          <p:cNvPr id="111" name="Google Shape;11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699" y="346865"/>
            <a:ext cx="729651" cy="488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13156" y="358519"/>
            <a:ext cx="729651" cy="550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18386" y="531458"/>
            <a:ext cx="583085" cy="366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55726" y="458306"/>
            <a:ext cx="729648" cy="546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676782" y="458314"/>
            <a:ext cx="729648" cy="678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3"/>
          <p:cNvPicPr preferRelativeResize="0"/>
          <p:nvPr/>
        </p:nvPicPr>
        <p:blipFill rotWithShape="1">
          <a:blip r:embed="rId8">
            <a:alphaModFix/>
          </a:blip>
          <a:srcRect b="43537" l="0" r="0" t="0"/>
          <a:stretch/>
        </p:blipFill>
        <p:spPr>
          <a:xfrm>
            <a:off x="2934263" y="340911"/>
            <a:ext cx="729650" cy="621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022050" y="977075"/>
            <a:ext cx="729651" cy="626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3"/>
          <p:cNvPicPr preferRelativeResize="0"/>
          <p:nvPr/>
        </p:nvPicPr>
        <p:blipFill rotWithShape="1">
          <a:blip r:embed="rId10">
            <a:alphaModFix/>
          </a:blip>
          <a:srcRect b="19862" l="13227" r="19219" t="21685"/>
          <a:stretch/>
        </p:blipFill>
        <p:spPr>
          <a:xfrm>
            <a:off x="4712740" y="1271644"/>
            <a:ext cx="729651" cy="42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34252" y="1001473"/>
            <a:ext cx="729650" cy="655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852071" y="1136616"/>
            <a:ext cx="729651" cy="529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3"/>
          <p:cNvPicPr preferRelativeResize="0"/>
          <p:nvPr/>
        </p:nvPicPr>
        <p:blipFill rotWithShape="1">
          <a:blip r:embed="rId13">
            <a:alphaModFix/>
          </a:blip>
          <a:srcRect b="14835" l="25055" r="10001" t="14247"/>
          <a:stretch/>
        </p:blipFill>
        <p:spPr>
          <a:xfrm>
            <a:off x="1965396" y="358514"/>
            <a:ext cx="729650" cy="106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3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7420130" y="533054"/>
            <a:ext cx="729651" cy="469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3"/>
          <p:cNvPicPr preferRelativeResize="0"/>
          <p:nvPr/>
        </p:nvPicPr>
        <p:blipFill rotWithShape="1">
          <a:blip r:embed="rId15">
            <a:alphaModFix/>
          </a:blip>
          <a:srcRect b="0" l="17695" r="0" t="0"/>
          <a:stretch/>
        </p:blipFill>
        <p:spPr>
          <a:xfrm>
            <a:off x="78699" y="888680"/>
            <a:ext cx="729651" cy="665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3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5627319" y="1196426"/>
            <a:ext cx="807338" cy="469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3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434658" y="503133"/>
            <a:ext cx="794880" cy="529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3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8331513" y="801196"/>
            <a:ext cx="733802" cy="5297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7" name="Google Shape;127;p23"/>
          <p:cNvGrpSpPr/>
          <p:nvPr/>
        </p:nvGrpSpPr>
        <p:grpSpPr>
          <a:xfrm>
            <a:off x="271000" y="1695600"/>
            <a:ext cx="3549902" cy="2911226"/>
            <a:chOff x="271000" y="1995550"/>
            <a:chExt cx="3549902" cy="2911226"/>
          </a:xfrm>
        </p:grpSpPr>
        <p:pic>
          <p:nvPicPr>
            <p:cNvPr id="128" name="Google Shape;128;p23"/>
            <p:cNvPicPr preferRelativeResize="0"/>
            <p:nvPr/>
          </p:nvPicPr>
          <p:blipFill rotWithShape="1">
            <a:blip r:embed="rId19">
              <a:alphaModFix/>
            </a:blip>
            <a:srcRect b="0" l="8999" r="0" t="0"/>
            <a:stretch/>
          </p:blipFill>
          <p:spPr>
            <a:xfrm>
              <a:off x="271000" y="2306050"/>
              <a:ext cx="3549902" cy="260072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" name="Google Shape;129;p23"/>
            <p:cNvSpPr txBox="1"/>
            <p:nvPr/>
          </p:nvSpPr>
          <p:spPr>
            <a:xfrm>
              <a:off x="1605250" y="1995550"/>
              <a:ext cx="881400" cy="310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>
                  <a:solidFill>
                    <a:schemeClr val="dk1"/>
                  </a:solidFill>
                  <a:latin typeface="Quicksand"/>
                  <a:ea typeface="Quicksand"/>
                  <a:cs typeface="Quicksand"/>
                  <a:sym typeface="Quicksand"/>
                </a:rPr>
                <a:t>Outside</a:t>
              </a:r>
              <a:endParaRPr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endParaRPr>
            </a:p>
          </p:txBody>
        </p:sp>
      </p:grpSp>
      <p:grpSp>
        <p:nvGrpSpPr>
          <p:cNvPr id="130" name="Google Shape;130;p23"/>
          <p:cNvGrpSpPr/>
          <p:nvPr/>
        </p:nvGrpSpPr>
        <p:grpSpPr>
          <a:xfrm>
            <a:off x="5172984" y="1705250"/>
            <a:ext cx="3549902" cy="2891933"/>
            <a:chOff x="5172984" y="2005200"/>
            <a:chExt cx="3549902" cy="2891933"/>
          </a:xfrm>
        </p:grpSpPr>
        <p:pic>
          <p:nvPicPr>
            <p:cNvPr id="131" name="Google Shape;131;p23"/>
            <p:cNvPicPr preferRelativeResize="0"/>
            <p:nvPr/>
          </p:nvPicPr>
          <p:blipFill rotWithShape="1">
            <a:blip r:embed="rId20">
              <a:alphaModFix/>
            </a:blip>
            <a:srcRect b="19429" l="1116" r="39809" t="16129"/>
            <a:stretch/>
          </p:blipFill>
          <p:spPr>
            <a:xfrm>
              <a:off x="5172984" y="2315693"/>
              <a:ext cx="3549902" cy="25814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2" name="Google Shape;132;p23"/>
            <p:cNvSpPr txBox="1"/>
            <p:nvPr/>
          </p:nvSpPr>
          <p:spPr>
            <a:xfrm>
              <a:off x="6567600" y="2005200"/>
              <a:ext cx="881400" cy="310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>
                  <a:solidFill>
                    <a:schemeClr val="dk1"/>
                  </a:solidFill>
                  <a:latin typeface="Quicksand"/>
                  <a:ea typeface="Quicksand"/>
                  <a:cs typeface="Quicksand"/>
                  <a:sym typeface="Quicksand"/>
                </a:rPr>
                <a:t>Inside</a:t>
              </a:r>
              <a:endParaRPr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accent1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4"/>
          <p:cNvSpPr txBox="1"/>
          <p:nvPr>
            <p:ph idx="2" type="body"/>
          </p:nvPr>
        </p:nvSpPr>
        <p:spPr>
          <a:xfrm>
            <a:off x="310900" y="4645725"/>
            <a:ext cx="8521200" cy="39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600"/>
              <a:t>Drag together the things that work with each other</a:t>
            </a:r>
            <a:endParaRPr/>
          </a:p>
        </p:txBody>
      </p:sp>
      <p:sp>
        <p:nvSpPr>
          <p:cNvPr id="138" name="Google Shape;138;p24"/>
          <p:cNvSpPr txBox="1"/>
          <p:nvPr>
            <p:ph idx="12" type="sldNum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9" name="Google Shape;139;p24"/>
          <p:cNvSpPr txBox="1"/>
          <p:nvPr>
            <p:ph idx="3" type="subTitle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anchorCtr="0" anchor="ctr" bIns="91425" lIns="91425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pic>
        <p:nvPicPr>
          <p:cNvPr id="140" name="Google Shape;14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0899" y="3663765"/>
            <a:ext cx="729651" cy="488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13156" y="358519"/>
            <a:ext cx="729651" cy="550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18386" y="531458"/>
            <a:ext cx="583085" cy="366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55726" y="458306"/>
            <a:ext cx="729648" cy="546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676782" y="458314"/>
            <a:ext cx="729648" cy="678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4"/>
          <p:cNvPicPr preferRelativeResize="0"/>
          <p:nvPr/>
        </p:nvPicPr>
        <p:blipFill rotWithShape="1">
          <a:blip r:embed="rId8">
            <a:alphaModFix/>
          </a:blip>
          <a:srcRect b="43537" l="0" r="0" t="0"/>
          <a:stretch/>
        </p:blipFill>
        <p:spPr>
          <a:xfrm>
            <a:off x="2934263" y="340911"/>
            <a:ext cx="729650" cy="621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022050" y="977075"/>
            <a:ext cx="729651" cy="626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4"/>
          <p:cNvPicPr preferRelativeResize="0"/>
          <p:nvPr/>
        </p:nvPicPr>
        <p:blipFill rotWithShape="1">
          <a:blip r:embed="rId10">
            <a:alphaModFix/>
          </a:blip>
          <a:srcRect b="19862" l="13227" r="19219" t="21685"/>
          <a:stretch/>
        </p:blipFill>
        <p:spPr>
          <a:xfrm>
            <a:off x="4712740" y="1271644"/>
            <a:ext cx="729651" cy="42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4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34252" y="1001473"/>
            <a:ext cx="729650" cy="655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4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852071" y="1136616"/>
            <a:ext cx="729651" cy="529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4"/>
          <p:cNvPicPr preferRelativeResize="0"/>
          <p:nvPr/>
        </p:nvPicPr>
        <p:blipFill rotWithShape="1">
          <a:blip r:embed="rId13">
            <a:alphaModFix/>
          </a:blip>
          <a:srcRect b="14835" l="25055" r="10001" t="14247"/>
          <a:stretch/>
        </p:blipFill>
        <p:spPr>
          <a:xfrm>
            <a:off x="1965396" y="358514"/>
            <a:ext cx="729650" cy="106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4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7420130" y="533054"/>
            <a:ext cx="729651" cy="469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4"/>
          <p:cNvPicPr preferRelativeResize="0"/>
          <p:nvPr/>
        </p:nvPicPr>
        <p:blipFill rotWithShape="1">
          <a:blip r:embed="rId15">
            <a:alphaModFix/>
          </a:blip>
          <a:srcRect b="0" l="17695" r="0" t="0"/>
          <a:stretch/>
        </p:blipFill>
        <p:spPr>
          <a:xfrm>
            <a:off x="78699" y="888680"/>
            <a:ext cx="729651" cy="665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4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5627319" y="1196426"/>
            <a:ext cx="807338" cy="469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4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434658" y="503133"/>
            <a:ext cx="794880" cy="529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4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8331513" y="801196"/>
            <a:ext cx="733802" cy="52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6436" y="3977558"/>
            <a:ext cx="583085" cy="366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