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418" r:id="rId8"/>
    <p:sldId id="419" r:id="rId9"/>
    <p:sldId id="413" r:id="rId10"/>
    <p:sldId id="398" r:id="rId11"/>
    <p:sldId id="395" r:id="rId12"/>
    <p:sldId id="399" r:id="rId13"/>
    <p:sldId id="394" r:id="rId14"/>
    <p:sldId id="408" r:id="rId15"/>
    <p:sldId id="401" r:id="rId16"/>
    <p:sldId id="404" r:id="rId17"/>
    <p:sldId id="314" r:id="rId18"/>
    <p:sldId id="402" r:id="rId19"/>
    <p:sldId id="397" r:id="rId20"/>
    <p:sldId id="403" r:id="rId21"/>
    <p:sldId id="405" r:id="rId22"/>
    <p:sldId id="423" r:id="rId23"/>
    <p:sldId id="425" r:id="rId24"/>
    <p:sldId id="42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121B0-1825-4E66-90A3-3A80750CE11B}" v="35" dt="2020-01-16T12:16:56.5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4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BA96FA90-62F1-4306-96E4-D7DA584C19CB}"/>
    <pc:docChg chg="undo custSel addSld delSld modSld sldOrd">
      <pc:chgData name="Theresa Hodgson" userId="213b339f-9e68-4d61-b6e1-9aa385d3ff46" providerId="ADAL" clId="{BA96FA90-62F1-4306-96E4-D7DA584C19CB}" dt="2018-12-20T16:08:01.715" v="704" actId="207"/>
      <pc:docMkLst>
        <pc:docMk/>
      </pc:docMkLst>
      <pc:sldChg chg="modSp">
        <pc:chgData name="Theresa Hodgson" userId="213b339f-9e68-4d61-b6e1-9aa385d3ff46" providerId="ADAL" clId="{BA96FA90-62F1-4306-96E4-D7DA584C19CB}" dt="2018-12-20T14:43:54.269" v="628" actId="20577"/>
        <pc:sldMkLst>
          <pc:docMk/>
          <pc:sldMk cId="2637481266" sldId="256"/>
        </pc:sldMkLst>
        <pc:spChg chg="mod">
          <ac:chgData name="Theresa Hodgson" userId="213b339f-9e68-4d61-b6e1-9aa385d3ff46" providerId="ADAL" clId="{BA96FA90-62F1-4306-96E4-D7DA584C19CB}" dt="2018-12-20T14:43:54.269" v="628" actId="20577"/>
          <ac:spMkLst>
            <pc:docMk/>
            <pc:sldMk cId="2637481266" sldId="256"/>
            <ac:spMk id="19" creationId="{5252A847-DE45-4FA3-A1F8-EEBEB845FF8E}"/>
          </ac:spMkLst>
        </pc:spChg>
      </pc:sldChg>
      <pc:sldChg chg="modSp">
        <pc:chgData name="Theresa Hodgson" userId="213b339f-9e68-4d61-b6e1-9aa385d3ff46" providerId="ADAL" clId="{BA96FA90-62F1-4306-96E4-D7DA584C19CB}" dt="2018-12-20T14:45:17.862" v="635" actId="403"/>
        <pc:sldMkLst>
          <pc:docMk/>
          <pc:sldMk cId="636014570" sldId="314"/>
        </pc:sldMkLst>
        <pc:spChg chg="mod">
          <ac:chgData name="Theresa Hodgson" userId="213b339f-9e68-4d61-b6e1-9aa385d3ff46" providerId="ADAL" clId="{BA96FA90-62F1-4306-96E4-D7DA584C19CB}" dt="2018-12-20T14:45:17.862" v="635" actId="403"/>
          <ac:spMkLst>
            <pc:docMk/>
            <pc:sldMk cId="636014570" sldId="314"/>
            <ac:spMk id="19" creationId="{5252A847-DE45-4FA3-A1F8-EEBEB845FF8E}"/>
          </ac:spMkLst>
        </pc:spChg>
      </pc:sldChg>
      <pc:sldChg chg="addSp modSp">
        <pc:chgData name="Theresa Hodgson" userId="213b339f-9e68-4d61-b6e1-9aa385d3ff46" providerId="ADAL" clId="{BA96FA90-62F1-4306-96E4-D7DA584C19CB}" dt="2018-12-20T12:22:40.681" v="168" actId="1076"/>
        <pc:sldMkLst>
          <pc:docMk/>
          <pc:sldMk cId="36917022" sldId="360"/>
        </pc:sldMkLst>
        <pc:spChg chg="add mod">
          <ac:chgData name="Theresa Hodgson" userId="213b339f-9e68-4d61-b6e1-9aa385d3ff46" providerId="ADAL" clId="{BA96FA90-62F1-4306-96E4-D7DA584C19CB}" dt="2018-12-20T12:22:37.820" v="167" actId="1076"/>
          <ac:spMkLst>
            <pc:docMk/>
            <pc:sldMk cId="36917022" sldId="360"/>
            <ac:spMk id="6" creationId="{894D5108-1A63-46F3-B5CE-9B2EBCF3CC6A}"/>
          </ac:spMkLst>
        </pc:spChg>
        <pc:spChg chg="add mod">
          <ac:chgData name="Theresa Hodgson" userId="213b339f-9e68-4d61-b6e1-9aa385d3ff46" providerId="ADAL" clId="{BA96FA90-62F1-4306-96E4-D7DA584C19CB}" dt="2018-12-20T12:22:40.681" v="168" actId="1076"/>
          <ac:spMkLst>
            <pc:docMk/>
            <pc:sldMk cId="36917022" sldId="360"/>
            <ac:spMk id="7" creationId="{C8C24172-BA5A-4128-95C0-D58962A1E980}"/>
          </ac:spMkLst>
        </pc:spChg>
        <pc:spChg chg="mod">
          <ac:chgData name="Theresa Hodgson" userId="213b339f-9e68-4d61-b6e1-9aa385d3ff46" providerId="ADAL" clId="{BA96FA90-62F1-4306-96E4-D7DA584C19CB}" dt="2018-12-20T12:22:29.667" v="164" actId="1076"/>
          <ac:spMkLst>
            <pc:docMk/>
            <pc:sldMk cId="36917022" sldId="360"/>
            <ac:spMk id="19" creationId="{5252A847-DE45-4FA3-A1F8-EEBEB845FF8E}"/>
          </ac:spMkLst>
        </pc:spChg>
      </pc:sldChg>
      <pc:sldChg chg="addSp delSp modSp">
        <pc:chgData name="Theresa Hodgson" userId="213b339f-9e68-4d61-b6e1-9aa385d3ff46" providerId="ADAL" clId="{BA96FA90-62F1-4306-96E4-D7DA584C19CB}" dt="2018-12-20T12:13:52.770" v="115" actId="1076"/>
        <pc:sldMkLst>
          <pc:docMk/>
          <pc:sldMk cId="1035052751" sldId="361"/>
        </pc:sldMkLst>
        <pc:spChg chg="add mod">
          <ac:chgData name="Theresa Hodgson" userId="213b339f-9e68-4d61-b6e1-9aa385d3ff46" providerId="ADAL" clId="{BA96FA90-62F1-4306-96E4-D7DA584C19CB}" dt="2018-12-20T12:12:58.948" v="110" actId="1076"/>
          <ac:spMkLst>
            <pc:docMk/>
            <pc:sldMk cId="1035052751" sldId="361"/>
            <ac:spMk id="8" creationId="{49E0A551-43FE-4EFF-9744-293C7C45163A}"/>
          </ac:spMkLst>
        </pc:spChg>
        <pc:spChg chg="add mod">
          <ac:chgData name="Theresa Hodgson" userId="213b339f-9e68-4d61-b6e1-9aa385d3ff46" providerId="ADAL" clId="{BA96FA90-62F1-4306-96E4-D7DA584C19CB}" dt="2018-12-20T12:13:23.576" v="113" actId="1076"/>
          <ac:spMkLst>
            <pc:docMk/>
            <pc:sldMk cId="1035052751" sldId="361"/>
            <ac:spMk id="9" creationId="{6CFC4F19-48D0-4F91-8CAD-C3FDAFF4F5D7}"/>
          </ac:spMkLst>
        </pc:spChg>
        <pc:spChg chg="mod">
          <ac:chgData name="Theresa Hodgson" userId="213b339f-9e68-4d61-b6e1-9aa385d3ff46" providerId="ADAL" clId="{BA96FA90-62F1-4306-96E4-D7DA584C19CB}" dt="2018-12-20T12:12:05.273" v="102" actId="207"/>
          <ac:spMkLst>
            <pc:docMk/>
            <pc:sldMk cId="1035052751" sldId="361"/>
            <ac:spMk id="19" creationId="{5252A847-DE45-4FA3-A1F8-EEBEB845FF8E}"/>
          </ac:spMkLst>
        </pc:spChg>
        <pc:graphicFrameChg chg="del">
          <ac:chgData name="Theresa Hodgson" userId="213b339f-9e68-4d61-b6e1-9aa385d3ff46" providerId="ADAL" clId="{BA96FA90-62F1-4306-96E4-D7DA584C19CB}" dt="2018-12-20T12:11:44.601" v="100" actId="478"/>
          <ac:graphicFrameMkLst>
            <pc:docMk/>
            <pc:sldMk cId="1035052751" sldId="361"/>
            <ac:graphicFrameMk id="7" creationId="{D6AD1604-6368-474F-90F1-26D250AEF51C}"/>
          </ac:graphicFrameMkLst>
        </pc:graphicFrameChg>
        <pc:picChg chg="add mod">
          <ac:chgData name="Theresa Hodgson" userId="213b339f-9e68-4d61-b6e1-9aa385d3ff46" providerId="ADAL" clId="{BA96FA90-62F1-4306-96E4-D7DA584C19CB}" dt="2018-12-20T12:13:52.770" v="115" actId="1076"/>
          <ac:picMkLst>
            <pc:docMk/>
            <pc:sldMk cId="1035052751" sldId="361"/>
            <ac:picMk id="10" creationId="{9EA00B78-EAF7-4756-91D7-1952610822CD}"/>
          </ac:picMkLst>
        </pc:picChg>
      </pc:sldChg>
      <pc:sldChg chg="addSp delSp modSp">
        <pc:chgData name="Theresa Hodgson" userId="213b339f-9e68-4d61-b6e1-9aa385d3ff46" providerId="ADAL" clId="{BA96FA90-62F1-4306-96E4-D7DA584C19CB}" dt="2018-12-20T14:45:40.749" v="640" actId="403"/>
        <pc:sldMkLst>
          <pc:docMk/>
          <pc:sldMk cId="310986706" sldId="386"/>
        </pc:sldMkLst>
        <pc:spChg chg="del mod">
          <ac:chgData name="Theresa Hodgson" userId="213b339f-9e68-4d61-b6e1-9aa385d3ff46" providerId="ADAL" clId="{BA96FA90-62F1-4306-96E4-D7DA584C19CB}" dt="2018-12-20T14:00:36.227" v="617" actId="478"/>
          <ac:spMkLst>
            <pc:docMk/>
            <pc:sldMk cId="310986706" sldId="386"/>
            <ac:spMk id="2" creationId="{AB0707A0-B31A-45C3-AEEB-2344636DF8FD}"/>
          </ac:spMkLst>
        </pc:spChg>
        <pc:spChg chg="mod">
          <ac:chgData name="Theresa Hodgson" userId="213b339f-9e68-4d61-b6e1-9aa385d3ff46" providerId="ADAL" clId="{BA96FA90-62F1-4306-96E4-D7DA584C19CB}" dt="2018-12-20T14:45:40.749" v="640" actId="403"/>
          <ac:spMkLst>
            <pc:docMk/>
            <pc:sldMk cId="310986706" sldId="386"/>
            <ac:spMk id="19" creationId="{5252A847-DE45-4FA3-A1F8-EEBEB845FF8E}"/>
          </ac:spMkLst>
        </pc:spChg>
        <pc:graphicFrameChg chg="add del mod modGraphic">
          <ac:chgData name="Theresa Hodgson" userId="213b339f-9e68-4d61-b6e1-9aa385d3ff46" providerId="ADAL" clId="{BA96FA90-62F1-4306-96E4-D7DA584C19CB}" dt="2018-12-20T14:00:30.557" v="615" actId="478"/>
          <ac:graphicFrameMkLst>
            <pc:docMk/>
            <pc:sldMk cId="310986706" sldId="386"/>
            <ac:graphicFrameMk id="8" creationId="{3260161C-89BE-49B6-8A1E-D9BA7A84CD88}"/>
          </ac:graphicFrameMkLst>
        </pc:graphicFrameChg>
        <pc:graphicFrameChg chg="add">
          <ac:chgData name="Theresa Hodgson" userId="213b339f-9e68-4d61-b6e1-9aa385d3ff46" providerId="ADAL" clId="{BA96FA90-62F1-4306-96E4-D7DA584C19CB}" dt="2018-12-20T14:00:31.754" v="616"/>
          <ac:graphicFrameMkLst>
            <pc:docMk/>
            <pc:sldMk cId="310986706" sldId="386"/>
            <ac:graphicFrameMk id="10" creationId="{EC4CED89-799F-4DB5-B1E9-326CFDEE5A66}"/>
          </ac:graphicFrameMkLst>
        </pc:graphicFrameChg>
        <pc:picChg chg="add del mod">
          <ac:chgData name="Theresa Hodgson" userId="213b339f-9e68-4d61-b6e1-9aa385d3ff46" providerId="ADAL" clId="{BA96FA90-62F1-4306-96E4-D7DA584C19CB}" dt="2018-12-20T14:00:30.557" v="615" actId="478"/>
          <ac:picMkLst>
            <pc:docMk/>
            <pc:sldMk cId="310986706" sldId="386"/>
            <ac:picMk id="7" creationId="{140F6896-02D6-4F37-A528-FCF96C9EC5DC}"/>
          </ac:picMkLst>
        </pc:picChg>
        <pc:picChg chg="add">
          <ac:chgData name="Theresa Hodgson" userId="213b339f-9e68-4d61-b6e1-9aa385d3ff46" providerId="ADAL" clId="{BA96FA90-62F1-4306-96E4-D7DA584C19CB}" dt="2018-12-20T14:00:31.754" v="616"/>
          <ac:picMkLst>
            <pc:docMk/>
            <pc:sldMk cId="310986706" sldId="386"/>
            <ac:picMk id="9" creationId="{9770CB8F-A2B3-45C0-84A6-0CAF32123714}"/>
          </ac:picMkLst>
        </pc:picChg>
      </pc:sldChg>
      <pc:sldChg chg="modSp">
        <pc:chgData name="Theresa Hodgson" userId="213b339f-9e68-4d61-b6e1-9aa385d3ff46" providerId="ADAL" clId="{BA96FA90-62F1-4306-96E4-D7DA584C19CB}" dt="2018-12-20T12:11:31.790" v="99" actId="20577"/>
        <pc:sldMkLst>
          <pc:docMk/>
          <pc:sldMk cId="3401100034" sldId="390"/>
        </pc:sldMkLst>
        <pc:spChg chg="mod">
          <ac:chgData name="Theresa Hodgson" userId="213b339f-9e68-4d61-b6e1-9aa385d3ff46" providerId="ADAL" clId="{BA96FA90-62F1-4306-96E4-D7DA584C19CB}" dt="2018-12-20T12:11:31.790" v="99" actId="20577"/>
          <ac:spMkLst>
            <pc:docMk/>
            <pc:sldMk cId="3401100034" sldId="390"/>
            <ac:spMk id="7" creationId="{C0CD6503-388C-4F9E-9FB0-9053D8579D01}"/>
          </ac:spMkLst>
        </pc:spChg>
      </pc:sldChg>
      <pc:sldChg chg="modSp">
        <pc:chgData name="Theresa Hodgson" userId="213b339f-9e68-4d61-b6e1-9aa385d3ff46" providerId="ADAL" clId="{BA96FA90-62F1-4306-96E4-D7DA584C19CB}" dt="2018-12-20T14:43:50.108" v="627" actId="20577"/>
        <pc:sldMkLst>
          <pc:docMk/>
          <pc:sldMk cId="1204372888" sldId="392"/>
        </pc:sldMkLst>
        <pc:spChg chg="mod">
          <ac:chgData name="Theresa Hodgson" userId="213b339f-9e68-4d61-b6e1-9aa385d3ff46" providerId="ADAL" clId="{BA96FA90-62F1-4306-96E4-D7DA584C19CB}" dt="2018-12-20T14:43:50.108" v="627" actId="20577"/>
          <ac:spMkLst>
            <pc:docMk/>
            <pc:sldMk cId="1204372888" sldId="392"/>
            <ac:spMk id="19" creationId="{5252A847-DE45-4FA3-A1F8-EEBEB845FF8E}"/>
          </ac:spMkLst>
        </pc:spChg>
      </pc:sldChg>
      <pc:sldChg chg="addSp delSp modSp add">
        <pc:chgData name="Theresa Hodgson" userId="213b339f-9e68-4d61-b6e1-9aa385d3ff46" providerId="ADAL" clId="{BA96FA90-62F1-4306-96E4-D7DA584C19CB}" dt="2018-12-20T14:43:39.752" v="626" actId="1582"/>
        <pc:sldMkLst>
          <pc:docMk/>
          <pc:sldMk cId="2621489378" sldId="393"/>
        </pc:sldMkLst>
        <pc:spChg chg="add del mod">
          <ac:chgData name="Theresa Hodgson" userId="213b339f-9e68-4d61-b6e1-9aa385d3ff46" providerId="ADAL" clId="{BA96FA90-62F1-4306-96E4-D7DA584C19CB}" dt="2018-12-20T14:43:39.752" v="626" actId="1582"/>
          <ac:spMkLst>
            <pc:docMk/>
            <pc:sldMk cId="2621489378" sldId="393"/>
            <ac:spMk id="8" creationId="{49E0A551-43FE-4EFF-9744-293C7C45163A}"/>
          </ac:spMkLst>
        </pc:spChg>
        <pc:spChg chg="add del mod">
          <ac:chgData name="Theresa Hodgson" userId="213b339f-9e68-4d61-b6e1-9aa385d3ff46" providerId="ADAL" clId="{BA96FA90-62F1-4306-96E4-D7DA584C19CB}" dt="2018-12-20T12:14:41.083" v="121"/>
          <ac:spMkLst>
            <pc:docMk/>
            <pc:sldMk cId="2621489378" sldId="393"/>
            <ac:spMk id="11" creationId="{787B6521-2595-4865-87B3-40AEBEA225C1}"/>
          </ac:spMkLst>
        </pc:spChg>
        <pc:spChg chg="add mod">
          <ac:chgData name="Theresa Hodgson" userId="213b339f-9e68-4d61-b6e1-9aa385d3ff46" providerId="ADAL" clId="{BA96FA90-62F1-4306-96E4-D7DA584C19CB}" dt="2018-12-20T14:43:39.752" v="626" actId="1582"/>
          <ac:spMkLst>
            <pc:docMk/>
            <pc:sldMk cId="2621489378" sldId="393"/>
            <ac:spMk id="12" creationId="{F7BA0430-C71D-4C63-8A3E-1F1C2B21E1A3}"/>
          </ac:spMkLst>
        </pc:spChg>
      </pc:sldChg>
      <pc:sldChg chg="addSp modSp add">
        <pc:chgData name="Theresa Hodgson" userId="213b339f-9e68-4d61-b6e1-9aa385d3ff46" providerId="ADAL" clId="{BA96FA90-62F1-4306-96E4-D7DA584C19CB}" dt="2018-12-20T14:44:39.366" v="631" actId="403"/>
        <pc:sldMkLst>
          <pc:docMk/>
          <pc:sldMk cId="634350319" sldId="394"/>
        </pc:sldMkLst>
        <pc:spChg chg="mod">
          <ac:chgData name="Theresa Hodgson" userId="213b339f-9e68-4d61-b6e1-9aa385d3ff46" providerId="ADAL" clId="{BA96FA90-62F1-4306-96E4-D7DA584C19CB}" dt="2018-12-20T14:44:39.366" v="631" actId="403"/>
          <ac:spMkLst>
            <pc:docMk/>
            <pc:sldMk cId="634350319" sldId="394"/>
            <ac:spMk id="19" creationId="{5252A847-DE45-4FA3-A1F8-EEBEB845FF8E}"/>
          </ac:spMkLst>
        </pc:spChg>
        <pc:graphicFrameChg chg="add mod modGraphic">
          <ac:chgData name="Theresa Hodgson" userId="213b339f-9e68-4d61-b6e1-9aa385d3ff46" providerId="ADAL" clId="{BA96FA90-62F1-4306-96E4-D7DA584C19CB}" dt="2018-12-20T14:38:51.869" v="621" actId="13926"/>
          <ac:graphicFrameMkLst>
            <pc:docMk/>
            <pc:sldMk cId="634350319" sldId="394"/>
            <ac:graphicFrameMk id="6" creationId="{0D3D8537-02C1-4E0E-A0B9-009A99986E40}"/>
          </ac:graphicFrameMkLst>
        </pc:graphicFrameChg>
      </pc:sldChg>
      <pc:sldChg chg="addSp modSp add">
        <pc:chgData name="Theresa Hodgson" userId="213b339f-9e68-4d61-b6e1-9aa385d3ff46" providerId="ADAL" clId="{BA96FA90-62F1-4306-96E4-D7DA584C19CB}" dt="2018-12-20T14:44:19.623" v="629" actId="403"/>
        <pc:sldMkLst>
          <pc:docMk/>
          <pc:sldMk cId="733680552" sldId="395"/>
        </pc:sldMkLst>
        <pc:spChg chg="add mod">
          <ac:chgData name="Theresa Hodgson" userId="213b339f-9e68-4d61-b6e1-9aa385d3ff46" providerId="ADAL" clId="{BA96FA90-62F1-4306-96E4-D7DA584C19CB}" dt="2018-12-20T13:33:13.962" v="242" actId="1582"/>
          <ac:spMkLst>
            <pc:docMk/>
            <pc:sldMk cId="733680552" sldId="395"/>
            <ac:spMk id="6" creationId="{2CEA2AC9-FFF0-4667-B6CD-81E0F259243B}"/>
          </ac:spMkLst>
        </pc:spChg>
        <pc:spChg chg="add mod">
          <ac:chgData name="Theresa Hodgson" userId="213b339f-9e68-4d61-b6e1-9aa385d3ff46" providerId="ADAL" clId="{BA96FA90-62F1-4306-96E4-D7DA584C19CB}" dt="2018-12-20T13:33:13.962" v="242" actId="1582"/>
          <ac:spMkLst>
            <pc:docMk/>
            <pc:sldMk cId="733680552" sldId="395"/>
            <ac:spMk id="7" creationId="{D6557214-F462-4A4A-A571-9789ED806B01}"/>
          </ac:spMkLst>
        </pc:spChg>
        <pc:spChg chg="mod">
          <ac:chgData name="Theresa Hodgson" userId="213b339f-9e68-4d61-b6e1-9aa385d3ff46" providerId="ADAL" clId="{BA96FA90-62F1-4306-96E4-D7DA584C19CB}" dt="2018-12-20T14:44:19.623" v="629" actId="403"/>
          <ac:spMkLst>
            <pc:docMk/>
            <pc:sldMk cId="733680552" sldId="395"/>
            <ac:spMk id="19" creationId="{5252A847-DE45-4FA3-A1F8-EEBEB845FF8E}"/>
          </ac:spMkLst>
        </pc:spChg>
      </pc:sldChg>
      <pc:sldChg chg="addSp modSp add">
        <pc:chgData name="Theresa Hodgson" userId="213b339f-9e68-4d61-b6e1-9aa385d3ff46" providerId="ADAL" clId="{BA96FA90-62F1-4306-96E4-D7DA584C19CB}" dt="2018-12-20T14:45:27.581" v="637" actId="403"/>
        <pc:sldMkLst>
          <pc:docMk/>
          <pc:sldMk cId="3495952394" sldId="397"/>
        </pc:sldMkLst>
        <pc:spChg chg="add mod">
          <ac:chgData name="Theresa Hodgson" userId="213b339f-9e68-4d61-b6e1-9aa385d3ff46" providerId="ADAL" clId="{BA96FA90-62F1-4306-96E4-D7DA584C19CB}" dt="2018-12-20T13:46:37.109" v="411" actId="1076"/>
          <ac:spMkLst>
            <pc:docMk/>
            <pc:sldMk cId="3495952394" sldId="397"/>
            <ac:spMk id="7" creationId="{EDDB743F-E36E-4F18-8014-036D4A939868}"/>
          </ac:spMkLst>
        </pc:spChg>
        <pc:spChg chg="add mod">
          <ac:chgData name="Theresa Hodgson" userId="213b339f-9e68-4d61-b6e1-9aa385d3ff46" providerId="ADAL" clId="{BA96FA90-62F1-4306-96E4-D7DA584C19CB}" dt="2018-12-20T13:46:40.596" v="412" actId="1076"/>
          <ac:spMkLst>
            <pc:docMk/>
            <pc:sldMk cId="3495952394" sldId="397"/>
            <ac:spMk id="8" creationId="{F80E9859-16EE-46AE-9C64-220984F0C7FC}"/>
          </ac:spMkLst>
        </pc:spChg>
        <pc:spChg chg="mod">
          <ac:chgData name="Theresa Hodgson" userId="213b339f-9e68-4d61-b6e1-9aa385d3ff46" providerId="ADAL" clId="{BA96FA90-62F1-4306-96E4-D7DA584C19CB}" dt="2018-12-20T14:45:27.581" v="637" actId="403"/>
          <ac:spMkLst>
            <pc:docMk/>
            <pc:sldMk cId="3495952394" sldId="397"/>
            <ac:spMk id="19" creationId="{5252A847-DE45-4FA3-A1F8-EEBEB845FF8E}"/>
          </ac:spMkLst>
        </pc:spChg>
        <pc:graphicFrameChg chg="add mod modGraphic">
          <ac:chgData name="Theresa Hodgson" userId="213b339f-9e68-4d61-b6e1-9aa385d3ff46" providerId="ADAL" clId="{BA96FA90-62F1-4306-96E4-D7DA584C19CB}" dt="2018-12-20T13:46:03.765" v="399" actId="1076"/>
          <ac:graphicFrameMkLst>
            <pc:docMk/>
            <pc:sldMk cId="3495952394" sldId="397"/>
            <ac:graphicFrameMk id="6" creationId="{00D4DA31-886C-405D-B2E3-EF96E1FD2174}"/>
          </ac:graphicFrameMkLst>
        </pc:graphicFrameChg>
      </pc:sldChg>
      <pc:sldChg chg="modSp add">
        <pc:chgData name="Theresa Hodgson" userId="213b339f-9e68-4d61-b6e1-9aa385d3ff46" providerId="ADAL" clId="{BA96FA90-62F1-4306-96E4-D7DA584C19CB}" dt="2018-12-20T12:22:59.748" v="175" actId="207"/>
        <pc:sldMkLst>
          <pc:docMk/>
          <pc:sldMk cId="3347599155" sldId="398"/>
        </pc:sldMkLst>
        <pc:spChg chg="mod">
          <ac:chgData name="Theresa Hodgson" userId="213b339f-9e68-4d61-b6e1-9aa385d3ff46" providerId="ADAL" clId="{BA96FA90-62F1-4306-96E4-D7DA584C19CB}" dt="2018-12-20T12:22:59.748" v="175" actId="207"/>
          <ac:spMkLst>
            <pc:docMk/>
            <pc:sldMk cId="3347599155" sldId="398"/>
            <ac:spMk id="6" creationId="{894D5108-1A63-46F3-B5CE-9B2EBCF3CC6A}"/>
          </ac:spMkLst>
        </pc:spChg>
        <pc:spChg chg="mod">
          <ac:chgData name="Theresa Hodgson" userId="213b339f-9e68-4d61-b6e1-9aa385d3ff46" providerId="ADAL" clId="{BA96FA90-62F1-4306-96E4-D7DA584C19CB}" dt="2018-12-20T12:22:59.748" v="175" actId="207"/>
          <ac:spMkLst>
            <pc:docMk/>
            <pc:sldMk cId="3347599155" sldId="398"/>
            <ac:spMk id="7" creationId="{C8C24172-BA5A-4128-95C0-D58962A1E980}"/>
          </ac:spMkLst>
        </pc:spChg>
      </pc:sldChg>
      <pc:sldChg chg="modSp add">
        <pc:chgData name="Theresa Hodgson" userId="213b339f-9e68-4d61-b6e1-9aa385d3ff46" providerId="ADAL" clId="{BA96FA90-62F1-4306-96E4-D7DA584C19CB}" dt="2018-12-20T14:44:32.014" v="630" actId="403"/>
        <pc:sldMkLst>
          <pc:docMk/>
          <pc:sldMk cId="3261759250" sldId="399"/>
        </pc:sldMkLst>
        <pc:spChg chg="mod">
          <ac:chgData name="Theresa Hodgson" userId="213b339f-9e68-4d61-b6e1-9aa385d3ff46" providerId="ADAL" clId="{BA96FA90-62F1-4306-96E4-D7DA584C19CB}" dt="2018-12-20T13:33:24.059" v="243" actId="1582"/>
          <ac:spMkLst>
            <pc:docMk/>
            <pc:sldMk cId="3261759250" sldId="399"/>
            <ac:spMk id="6" creationId="{2CEA2AC9-FFF0-4667-B6CD-81E0F259243B}"/>
          </ac:spMkLst>
        </pc:spChg>
        <pc:spChg chg="mod">
          <ac:chgData name="Theresa Hodgson" userId="213b339f-9e68-4d61-b6e1-9aa385d3ff46" providerId="ADAL" clId="{BA96FA90-62F1-4306-96E4-D7DA584C19CB}" dt="2018-12-20T13:33:24.059" v="243" actId="1582"/>
          <ac:spMkLst>
            <pc:docMk/>
            <pc:sldMk cId="3261759250" sldId="399"/>
            <ac:spMk id="7" creationId="{D6557214-F462-4A4A-A571-9789ED806B01}"/>
          </ac:spMkLst>
        </pc:spChg>
        <pc:spChg chg="mod">
          <ac:chgData name="Theresa Hodgson" userId="213b339f-9e68-4d61-b6e1-9aa385d3ff46" providerId="ADAL" clId="{BA96FA90-62F1-4306-96E4-D7DA584C19CB}" dt="2018-12-20T14:44:32.014" v="630" actId="403"/>
          <ac:spMkLst>
            <pc:docMk/>
            <pc:sldMk cId="3261759250" sldId="399"/>
            <ac:spMk id="19" creationId="{5252A847-DE45-4FA3-A1F8-EEBEB845FF8E}"/>
          </ac:spMkLst>
        </pc:spChg>
      </pc:sldChg>
      <pc:sldChg chg="modSp add">
        <pc:chgData name="Theresa Hodgson" userId="213b339f-9e68-4d61-b6e1-9aa385d3ff46" providerId="ADAL" clId="{BA96FA90-62F1-4306-96E4-D7DA584C19CB}" dt="2018-12-20T14:44:53.261" v="633" actId="403"/>
        <pc:sldMkLst>
          <pc:docMk/>
          <pc:sldMk cId="186965055" sldId="401"/>
        </pc:sldMkLst>
        <pc:spChg chg="mod">
          <ac:chgData name="Theresa Hodgson" userId="213b339f-9e68-4d61-b6e1-9aa385d3ff46" providerId="ADAL" clId="{BA96FA90-62F1-4306-96E4-D7DA584C19CB}" dt="2018-12-20T14:43:19.003" v="624" actId="208"/>
          <ac:spMkLst>
            <pc:docMk/>
            <pc:sldMk cId="186965055" sldId="401"/>
            <ac:spMk id="6" creationId="{C045D94D-678B-4FE6-A42A-96D1B97BFAEE}"/>
          </ac:spMkLst>
        </pc:spChg>
        <pc:spChg chg="mod">
          <ac:chgData name="Theresa Hodgson" userId="213b339f-9e68-4d61-b6e1-9aa385d3ff46" providerId="ADAL" clId="{BA96FA90-62F1-4306-96E4-D7DA584C19CB}" dt="2018-12-20T14:43:19.003" v="624" actId="208"/>
          <ac:spMkLst>
            <pc:docMk/>
            <pc:sldMk cId="186965055" sldId="401"/>
            <ac:spMk id="7" creationId="{BBFEFB36-D425-45D3-AF83-AD398511E140}"/>
          </ac:spMkLst>
        </pc:spChg>
        <pc:spChg chg="mod">
          <ac:chgData name="Theresa Hodgson" userId="213b339f-9e68-4d61-b6e1-9aa385d3ff46" providerId="ADAL" clId="{BA96FA90-62F1-4306-96E4-D7DA584C19CB}" dt="2018-12-20T14:43:19.003" v="624" actId="208"/>
          <ac:spMkLst>
            <pc:docMk/>
            <pc:sldMk cId="186965055" sldId="401"/>
            <ac:spMk id="8" creationId="{30F4AB6F-D481-452A-8DA3-8640617BFF61}"/>
          </ac:spMkLst>
        </pc:spChg>
        <pc:spChg chg="mod">
          <ac:chgData name="Theresa Hodgson" userId="213b339f-9e68-4d61-b6e1-9aa385d3ff46" providerId="ADAL" clId="{BA96FA90-62F1-4306-96E4-D7DA584C19CB}" dt="2018-12-20T14:43:19.003" v="624" actId="208"/>
          <ac:spMkLst>
            <pc:docMk/>
            <pc:sldMk cId="186965055" sldId="401"/>
            <ac:spMk id="9" creationId="{2C57C8CD-6925-46AA-A843-76361541BCDF}"/>
          </ac:spMkLst>
        </pc:spChg>
        <pc:spChg chg="mod">
          <ac:chgData name="Theresa Hodgson" userId="213b339f-9e68-4d61-b6e1-9aa385d3ff46" providerId="ADAL" clId="{BA96FA90-62F1-4306-96E4-D7DA584C19CB}" dt="2018-12-20T14:43:19.003" v="624" actId="208"/>
          <ac:spMkLst>
            <pc:docMk/>
            <pc:sldMk cId="186965055" sldId="401"/>
            <ac:spMk id="10" creationId="{4AD199B0-4D30-4B8F-8409-ACDCBABD0513}"/>
          </ac:spMkLst>
        </pc:spChg>
        <pc:spChg chg="mod">
          <ac:chgData name="Theresa Hodgson" userId="213b339f-9e68-4d61-b6e1-9aa385d3ff46" providerId="ADAL" clId="{BA96FA90-62F1-4306-96E4-D7DA584C19CB}" dt="2018-12-20T14:43:19.003" v="624" actId="208"/>
          <ac:spMkLst>
            <pc:docMk/>
            <pc:sldMk cId="186965055" sldId="401"/>
            <ac:spMk id="11" creationId="{36EE877C-164D-47DF-BB43-0B11BEC5DA6F}"/>
          </ac:spMkLst>
        </pc:spChg>
        <pc:spChg chg="mod">
          <ac:chgData name="Theresa Hodgson" userId="213b339f-9e68-4d61-b6e1-9aa385d3ff46" providerId="ADAL" clId="{BA96FA90-62F1-4306-96E4-D7DA584C19CB}" dt="2018-12-20T13:40:13.618" v="305" actId="208"/>
          <ac:spMkLst>
            <pc:docMk/>
            <pc:sldMk cId="186965055" sldId="401"/>
            <ac:spMk id="17" creationId="{0F18B4CD-798D-4EA5-92CF-7A4BB6DD9812}"/>
          </ac:spMkLst>
        </pc:spChg>
        <pc:spChg chg="mod">
          <ac:chgData name="Theresa Hodgson" userId="213b339f-9e68-4d61-b6e1-9aa385d3ff46" providerId="ADAL" clId="{BA96FA90-62F1-4306-96E4-D7DA584C19CB}" dt="2018-12-20T14:44:53.261" v="633" actId="403"/>
          <ac:spMkLst>
            <pc:docMk/>
            <pc:sldMk cId="186965055" sldId="401"/>
            <ac:spMk id="19" creationId="{5252A847-DE45-4FA3-A1F8-EEBEB845FF8E}"/>
          </ac:spMkLst>
        </pc:spChg>
        <pc:picChg chg="mod">
          <ac:chgData name="Theresa Hodgson" userId="213b339f-9e68-4d61-b6e1-9aa385d3ff46" providerId="ADAL" clId="{BA96FA90-62F1-4306-96E4-D7DA584C19CB}" dt="2018-12-20T13:40:13.618" v="305" actId="208"/>
          <ac:picMkLst>
            <pc:docMk/>
            <pc:sldMk cId="186965055" sldId="401"/>
            <ac:picMk id="18" creationId="{AF62330C-AB9B-43BE-82E4-98A7F5B9D6D1}"/>
          </ac:picMkLst>
        </pc:picChg>
      </pc:sldChg>
      <pc:sldChg chg="modSp add">
        <pc:chgData name="Theresa Hodgson" userId="213b339f-9e68-4d61-b6e1-9aa385d3ff46" providerId="ADAL" clId="{BA96FA90-62F1-4306-96E4-D7DA584C19CB}" dt="2018-12-20T16:07:09.170" v="699" actId="6559"/>
        <pc:sldMkLst>
          <pc:docMk/>
          <pc:sldMk cId="3215701232" sldId="402"/>
        </pc:sldMkLst>
        <pc:spChg chg="mod">
          <ac:chgData name="Theresa Hodgson" userId="213b339f-9e68-4d61-b6e1-9aa385d3ff46" providerId="ADAL" clId="{BA96FA90-62F1-4306-96E4-D7DA584C19CB}" dt="2018-12-20T16:07:09.170" v="699" actId="6559"/>
          <ac:spMkLst>
            <pc:docMk/>
            <pc:sldMk cId="3215701232" sldId="402"/>
            <ac:spMk id="19" creationId="{5252A847-DE45-4FA3-A1F8-EEBEB845FF8E}"/>
          </ac:spMkLst>
        </pc:spChg>
      </pc:sldChg>
      <pc:sldChg chg="modSp add">
        <pc:chgData name="Theresa Hodgson" userId="213b339f-9e68-4d61-b6e1-9aa385d3ff46" providerId="ADAL" clId="{BA96FA90-62F1-4306-96E4-D7DA584C19CB}" dt="2018-12-20T16:06:02.177" v="693" actId="207"/>
        <pc:sldMkLst>
          <pc:docMk/>
          <pc:sldMk cId="1698821156" sldId="403"/>
        </pc:sldMkLst>
        <pc:spChg chg="mod">
          <ac:chgData name="Theresa Hodgson" userId="213b339f-9e68-4d61-b6e1-9aa385d3ff46" providerId="ADAL" clId="{BA96FA90-62F1-4306-96E4-D7DA584C19CB}" dt="2018-12-20T16:05:21.618" v="689" actId="6559"/>
          <ac:spMkLst>
            <pc:docMk/>
            <pc:sldMk cId="1698821156" sldId="403"/>
            <ac:spMk id="7" creationId="{EDDB743F-E36E-4F18-8014-036D4A939868}"/>
          </ac:spMkLst>
        </pc:spChg>
        <pc:spChg chg="mod">
          <ac:chgData name="Theresa Hodgson" userId="213b339f-9e68-4d61-b6e1-9aa385d3ff46" providerId="ADAL" clId="{BA96FA90-62F1-4306-96E4-D7DA584C19CB}" dt="2018-12-20T16:05:40.382" v="690" actId="207"/>
          <ac:spMkLst>
            <pc:docMk/>
            <pc:sldMk cId="1698821156" sldId="403"/>
            <ac:spMk id="8" creationId="{F80E9859-16EE-46AE-9C64-220984F0C7FC}"/>
          </ac:spMkLst>
        </pc:spChg>
        <pc:spChg chg="mod">
          <ac:chgData name="Theresa Hodgson" userId="213b339f-9e68-4d61-b6e1-9aa385d3ff46" providerId="ADAL" clId="{BA96FA90-62F1-4306-96E4-D7DA584C19CB}" dt="2018-12-20T14:45:31.749" v="638" actId="403"/>
          <ac:spMkLst>
            <pc:docMk/>
            <pc:sldMk cId="1698821156" sldId="403"/>
            <ac:spMk id="19" creationId="{5252A847-DE45-4FA3-A1F8-EEBEB845FF8E}"/>
          </ac:spMkLst>
        </pc:spChg>
        <pc:graphicFrameChg chg="modGraphic">
          <ac:chgData name="Theresa Hodgson" userId="213b339f-9e68-4d61-b6e1-9aa385d3ff46" providerId="ADAL" clId="{BA96FA90-62F1-4306-96E4-D7DA584C19CB}" dt="2018-12-20T16:06:02.177" v="693" actId="207"/>
          <ac:graphicFrameMkLst>
            <pc:docMk/>
            <pc:sldMk cId="1698821156" sldId="403"/>
            <ac:graphicFrameMk id="6" creationId="{00D4DA31-886C-405D-B2E3-EF96E1FD2174}"/>
          </ac:graphicFrameMkLst>
        </pc:graphicFrameChg>
      </pc:sldChg>
      <pc:sldChg chg="modSp add">
        <pc:chgData name="Theresa Hodgson" userId="213b339f-9e68-4d61-b6e1-9aa385d3ff46" providerId="ADAL" clId="{BA96FA90-62F1-4306-96E4-D7DA584C19CB}" dt="2018-12-20T14:45:13.150" v="634" actId="403"/>
        <pc:sldMkLst>
          <pc:docMk/>
          <pc:sldMk cId="3648116416" sldId="404"/>
        </pc:sldMkLst>
        <pc:spChg chg="mod">
          <ac:chgData name="Theresa Hodgson" userId="213b339f-9e68-4d61-b6e1-9aa385d3ff46" providerId="ADAL" clId="{BA96FA90-62F1-4306-96E4-D7DA584C19CB}" dt="2018-12-20T14:43:23.229" v="625" actId="208"/>
          <ac:spMkLst>
            <pc:docMk/>
            <pc:sldMk cId="3648116416" sldId="404"/>
            <ac:spMk id="6" creationId="{C045D94D-678B-4FE6-A42A-96D1B97BFAEE}"/>
          </ac:spMkLst>
        </pc:spChg>
        <pc:spChg chg="mod">
          <ac:chgData name="Theresa Hodgson" userId="213b339f-9e68-4d61-b6e1-9aa385d3ff46" providerId="ADAL" clId="{BA96FA90-62F1-4306-96E4-D7DA584C19CB}" dt="2018-12-20T14:43:23.229" v="625" actId="208"/>
          <ac:spMkLst>
            <pc:docMk/>
            <pc:sldMk cId="3648116416" sldId="404"/>
            <ac:spMk id="7" creationId="{BBFEFB36-D425-45D3-AF83-AD398511E140}"/>
          </ac:spMkLst>
        </pc:spChg>
        <pc:spChg chg="mod">
          <ac:chgData name="Theresa Hodgson" userId="213b339f-9e68-4d61-b6e1-9aa385d3ff46" providerId="ADAL" clId="{BA96FA90-62F1-4306-96E4-D7DA584C19CB}" dt="2018-12-20T14:43:23.229" v="625" actId="208"/>
          <ac:spMkLst>
            <pc:docMk/>
            <pc:sldMk cId="3648116416" sldId="404"/>
            <ac:spMk id="8" creationId="{30F4AB6F-D481-452A-8DA3-8640617BFF61}"/>
          </ac:spMkLst>
        </pc:spChg>
        <pc:spChg chg="mod">
          <ac:chgData name="Theresa Hodgson" userId="213b339f-9e68-4d61-b6e1-9aa385d3ff46" providerId="ADAL" clId="{BA96FA90-62F1-4306-96E4-D7DA584C19CB}" dt="2018-12-20T14:43:23.229" v="625" actId="208"/>
          <ac:spMkLst>
            <pc:docMk/>
            <pc:sldMk cId="3648116416" sldId="404"/>
            <ac:spMk id="9" creationId="{2C57C8CD-6925-46AA-A843-76361541BCDF}"/>
          </ac:spMkLst>
        </pc:spChg>
        <pc:spChg chg="mod">
          <ac:chgData name="Theresa Hodgson" userId="213b339f-9e68-4d61-b6e1-9aa385d3ff46" providerId="ADAL" clId="{BA96FA90-62F1-4306-96E4-D7DA584C19CB}" dt="2018-12-20T14:43:23.229" v="625" actId="208"/>
          <ac:spMkLst>
            <pc:docMk/>
            <pc:sldMk cId="3648116416" sldId="404"/>
            <ac:spMk id="10" creationId="{4AD199B0-4D30-4B8F-8409-ACDCBABD0513}"/>
          </ac:spMkLst>
        </pc:spChg>
        <pc:spChg chg="mod">
          <ac:chgData name="Theresa Hodgson" userId="213b339f-9e68-4d61-b6e1-9aa385d3ff46" providerId="ADAL" clId="{BA96FA90-62F1-4306-96E4-D7DA584C19CB}" dt="2018-12-20T14:43:23.229" v="625" actId="208"/>
          <ac:spMkLst>
            <pc:docMk/>
            <pc:sldMk cId="3648116416" sldId="404"/>
            <ac:spMk id="11" creationId="{36EE877C-164D-47DF-BB43-0B11BEC5DA6F}"/>
          </ac:spMkLst>
        </pc:spChg>
        <pc:spChg chg="mod">
          <ac:chgData name="Theresa Hodgson" userId="213b339f-9e68-4d61-b6e1-9aa385d3ff46" providerId="ADAL" clId="{BA96FA90-62F1-4306-96E4-D7DA584C19CB}" dt="2018-12-20T14:45:13.150" v="634" actId="403"/>
          <ac:spMkLst>
            <pc:docMk/>
            <pc:sldMk cId="3648116416" sldId="404"/>
            <ac:spMk id="19" creationId="{5252A847-DE45-4FA3-A1F8-EEBEB845FF8E}"/>
          </ac:spMkLst>
        </pc:spChg>
      </pc:sldChg>
      <pc:sldChg chg="modSp add ord">
        <pc:chgData name="Theresa Hodgson" userId="213b339f-9e68-4d61-b6e1-9aa385d3ff46" providerId="ADAL" clId="{BA96FA90-62F1-4306-96E4-D7DA584C19CB}" dt="2018-12-20T16:06:17.168" v="695" actId="207"/>
        <pc:sldMkLst>
          <pc:docMk/>
          <pc:sldMk cId="1267734045" sldId="405"/>
        </pc:sldMkLst>
        <pc:spChg chg="mod">
          <ac:chgData name="Theresa Hodgson" userId="213b339f-9e68-4d61-b6e1-9aa385d3ff46" providerId="ADAL" clId="{BA96FA90-62F1-4306-96E4-D7DA584C19CB}" dt="2018-12-20T16:05:48.865" v="691" actId="207"/>
          <ac:spMkLst>
            <pc:docMk/>
            <pc:sldMk cId="1267734045" sldId="405"/>
            <ac:spMk id="7" creationId="{EDDB743F-E36E-4F18-8014-036D4A939868}"/>
          </ac:spMkLst>
        </pc:spChg>
        <pc:spChg chg="mod">
          <ac:chgData name="Theresa Hodgson" userId="213b339f-9e68-4d61-b6e1-9aa385d3ff46" providerId="ADAL" clId="{BA96FA90-62F1-4306-96E4-D7DA584C19CB}" dt="2018-12-20T16:05:12.197" v="688" actId="6559"/>
          <ac:spMkLst>
            <pc:docMk/>
            <pc:sldMk cId="1267734045" sldId="405"/>
            <ac:spMk id="8" creationId="{F80E9859-16EE-46AE-9C64-220984F0C7FC}"/>
          </ac:spMkLst>
        </pc:spChg>
        <pc:spChg chg="mod">
          <ac:chgData name="Theresa Hodgson" userId="213b339f-9e68-4d61-b6e1-9aa385d3ff46" providerId="ADAL" clId="{BA96FA90-62F1-4306-96E4-D7DA584C19CB}" dt="2018-12-20T14:45:36.526" v="639" actId="403"/>
          <ac:spMkLst>
            <pc:docMk/>
            <pc:sldMk cId="1267734045" sldId="405"/>
            <ac:spMk id="19" creationId="{5252A847-DE45-4FA3-A1F8-EEBEB845FF8E}"/>
          </ac:spMkLst>
        </pc:spChg>
        <pc:graphicFrameChg chg="modGraphic">
          <ac:chgData name="Theresa Hodgson" userId="213b339f-9e68-4d61-b6e1-9aa385d3ff46" providerId="ADAL" clId="{BA96FA90-62F1-4306-96E4-D7DA584C19CB}" dt="2018-12-20T16:06:17.168" v="695" actId="207"/>
          <ac:graphicFrameMkLst>
            <pc:docMk/>
            <pc:sldMk cId="1267734045" sldId="405"/>
            <ac:graphicFrameMk id="6" creationId="{00D4DA31-886C-405D-B2E3-EF96E1FD2174}"/>
          </ac:graphicFrameMkLst>
        </pc:graphicFrameChg>
      </pc:sldChg>
      <pc:sldChg chg="addSp delSp modSp add">
        <pc:chgData name="Theresa Hodgson" userId="213b339f-9e68-4d61-b6e1-9aa385d3ff46" providerId="ADAL" clId="{BA96FA90-62F1-4306-96E4-D7DA584C19CB}" dt="2018-12-20T16:06:31.922" v="696" actId="404"/>
        <pc:sldMkLst>
          <pc:docMk/>
          <pc:sldMk cId="2337202372" sldId="406"/>
        </pc:sldMkLst>
        <pc:spChg chg="del">
          <ac:chgData name="Theresa Hodgson" userId="213b339f-9e68-4d61-b6e1-9aa385d3ff46" providerId="ADAL" clId="{BA96FA90-62F1-4306-96E4-D7DA584C19CB}" dt="2018-12-20T14:00:39.067" v="618" actId="478"/>
          <ac:spMkLst>
            <pc:docMk/>
            <pc:sldMk cId="2337202372" sldId="406"/>
            <ac:spMk id="2" creationId="{AB0707A0-B31A-45C3-AEEB-2344636DF8FD}"/>
          </ac:spMkLst>
        </pc:spChg>
        <pc:spChg chg="mod">
          <ac:chgData name="Theresa Hodgson" userId="213b339f-9e68-4d61-b6e1-9aa385d3ff46" providerId="ADAL" clId="{BA96FA90-62F1-4306-96E4-D7DA584C19CB}" dt="2018-12-20T16:06:31.922" v="696" actId="404"/>
          <ac:spMkLst>
            <pc:docMk/>
            <pc:sldMk cId="2337202372" sldId="406"/>
            <ac:spMk id="19" creationId="{5252A847-DE45-4FA3-A1F8-EEBEB845FF8E}"/>
          </ac:spMkLst>
        </pc:spChg>
        <pc:graphicFrameChg chg="del">
          <ac:chgData name="Theresa Hodgson" userId="213b339f-9e68-4d61-b6e1-9aa385d3ff46" providerId="ADAL" clId="{BA96FA90-62F1-4306-96E4-D7DA584C19CB}" dt="2018-12-20T14:00:22.942" v="613" actId="478"/>
          <ac:graphicFrameMkLst>
            <pc:docMk/>
            <pc:sldMk cId="2337202372" sldId="406"/>
            <ac:graphicFrameMk id="8" creationId="{3260161C-89BE-49B6-8A1E-D9BA7A84CD88}"/>
          </ac:graphicFrameMkLst>
        </pc:graphicFrameChg>
        <pc:graphicFrameChg chg="add">
          <ac:chgData name="Theresa Hodgson" userId="213b339f-9e68-4d61-b6e1-9aa385d3ff46" providerId="ADAL" clId="{BA96FA90-62F1-4306-96E4-D7DA584C19CB}" dt="2018-12-20T14:00:23.613" v="614"/>
          <ac:graphicFrameMkLst>
            <pc:docMk/>
            <pc:sldMk cId="2337202372" sldId="406"/>
            <ac:graphicFrameMk id="10" creationId="{93AB5611-5A0E-4045-9DD8-4927A74D4B89}"/>
          </ac:graphicFrameMkLst>
        </pc:graphicFrameChg>
        <pc:picChg chg="del">
          <ac:chgData name="Theresa Hodgson" userId="213b339f-9e68-4d61-b6e1-9aa385d3ff46" providerId="ADAL" clId="{BA96FA90-62F1-4306-96E4-D7DA584C19CB}" dt="2018-12-20T14:00:22.942" v="613" actId="478"/>
          <ac:picMkLst>
            <pc:docMk/>
            <pc:sldMk cId="2337202372" sldId="406"/>
            <ac:picMk id="7" creationId="{140F6896-02D6-4F37-A528-FCF96C9EC5DC}"/>
          </ac:picMkLst>
        </pc:picChg>
        <pc:picChg chg="add">
          <ac:chgData name="Theresa Hodgson" userId="213b339f-9e68-4d61-b6e1-9aa385d3ff46" providerId="ADAL" clId="{BA96FA90-62F1-4306-96E4-D7DA584C19CB}" dt="2018-12-20T14:00:23.613" v="614"/>
          <ac:picMkLst>
            <pc:docMk/>
            <pc:sldMk cId="2337202372" sldId="406"/>
            <ac:picMk id="9" creationId="{E68AA299-43DC-4048-91B2-3B5A06068DA7}"/>
          </ac:picMkLst>
        </pc:picChg>
      </pc:sldChg>
      <pc:sldChg chg="delSp modSp add">
        <pc:chgData name="Theresa Hodgson" userId="213b339f-9e68-4d61-b6e1-9aa385d3ff46" providerId="ADAL" clId="{BA96FA90-62F1-4306-96E4-D7DA584C19CB}" dt="2018-12-20T16:08:01.715" v="704" actId="207"/>
        <pc:sldMkLst>
          <pc:docMk/>
          <pc:sldMk cId="2912059676" sldId="407"/>
        </pc:sldMkLst>
        <pc:spChg chg="del">
          <ac:chgData name="Theresa Hodgson" userId="213b339f-9e68-4d61-b6e1-9aa385d3ff46" providerId="ADAL" clId="{BA96FA90-62F1-4306-96E4-D7DA584C19CB}" dt="2018-12-20T14:00:42.076" v="619" actId="478"/>
          <ac:spMkLst>
            <pc:docMk/>
            <pc:sldMk cId="2912059676" sldId="407"/>
            <ac:spMk id="2" creationId="{AB0707A0-B31A-45C3-AEEB-2344636DF8FD}"/>
          </ac:spMkLst>
        </pc:spChg>
        <pc:spChg chg="mod">
          <ac:chgData name="Theresa Hodgson" userId="213b339f-9e68-4d61-b6e1-9aa385d3ff46" providerId="ADAL" clId="{BA96FA90-62F1-4306-96E4-D7DA584C19CB}" dt="2018-12-20T14:45:52.077" v="642" actId="403"/>
          <ac:spMkLst>
            <pc:docMk/>
            <pc:sldMk cId="2912059676" sldId="407"/>
            <ac:spMk id="19" creationId="{5252A847-DE45-4FA3-A1F8-EEBEB845FF8E}"/>
          </ac:spMkLst>
        </pc:spChg>
        <pc:graphicFrameChg chg="mod modGraphic">
          <ac:chgData name="Theresa Hodgson" userId="213b339f-9e68-4d61-b6e1-9aa385d3ff46" providerId="ADAL" clId="{BA96FA90-62F1-4306-96E4-D7DA584C19CB}" dt="2018-12-20T16:08:01.715" v="704" actId="207"/>
          <ac:graphicFrameMkLst>
            <pc:docMk/>
            <pc:sldMk cId="2912059676" sldId="407"/>
            <ac:graphicFrameMk id="8" creationId="{3260161C-89BE-49B6-8A1E-D9BA7A84CD88}"/>
          </ac:graphicFrameMkLst>
        </pc:graphicFrameChg>
        <pc:picChg chg="mod">
          <ac:chgData name="Theresa Hodgson" userId="213b339f-9e68-4d61-b6e1-9aa385d3ff46" providerId="ADAL" clId="{BA96FA90-62F1-4306-96E4-D7DA584C19CB}" dt="2018-12-20T14:00:03.157" v="597" actId="14100"/>
          <ac:picMkLst>
            <pc:docMk/>
            <pc:sldMk cId="2912059676" sldId="407"/>
            <ac:picMk id="7" creationId="{140F6896-02D6-4F37-A528-FCF96C9EC5DC}"/>
          </ac:picMkLst>
        </pc:picChg>
      </pc:sldChg>
    </pc:docChg>
  </pc:docChgLst>
  <pc:docChgLst>
    <pc:chgData name="Eleanor Simpson" userId="975f5492-d74c-431c-90fe-9bfc34b8124b" providerId="ADAL" clId="{9477195F-3DAC-43EC-A368-8268636462BB}"/>
    <pc:docChg chg="custSel addSld delSld modSld">
      <pc:chgData name="Eleanor Simpson" userId="975f5492-d74c-431c-90fe-9bfc34b8124b" providerId="ADAL" clId="{9477195F-3DAC-43EC-A368-8268636462BB}" dt="2020-01-07T08:45:39.848" v="250" actId="2696"/>
      <pc:docMkLst>
        <pc:docMk/>
      </pc:docMkLst>
      <pc:sldChg chg="addSp delSp modSp del">
        <pc:chgData name="Eleanor Simpson" userId="975f5492-d74c-431c-90fe-9bfc34b8124b" providerId="ADAL" clId="{9477195F-3DAC-43EC-A368-8268636462BB}" dt="2020-01-07T08:44:04.765" v="219" actId="2696"/>
        <pc:sldMkLst>
          <pc:docMk/>
          <pc:sldMk cId="36917022" sldId="360"/>
        </pc:sldMkLst>
        <pc:spChg chg="add del mod">
          <ac:chgData name="Eleanor Simpson" userId="975f5492-d74c-431c-90fe-9bfc34b8124b" providerId="ADAL" clId="{9477195F-3DAC-43EC-A368-8268636462BB}" dt="2020-01-07T08:43:39.284" v="214" actId="21"/>
          <ac:spMkLst>
            <pc:docMk/>
            <pc:sldMk cId="36917022" sldId="360"/>
            <ac:spMk id="2" creationId="{49607E9E-BEDE-495F-A604-AB8E03B47596}"/>
          </ac:spMkLst>
        </pc:spChg>
        <pc:spChg chg="del">
          <ac:chgData name="Eleanor Simpson" userId="975f5492-d74c-431c-90fe-9bfc34b8124b" providerId="ADAL" clId="{9477195F-3DAC-43EC-A368-8268636462BB}" dt="2020-01-07T08:23:03.694" v="3" actId="478"/>
          <ac:spMkLst>
            <pc:docMk/>
            <pc:sldMk cId="36917022" sldId="360"/>
            <ac:spMk id="6" creationId="{894D5108-1A63-46F3-B5CE-9B2EBCF3CC6A}"/>
          </ac:spMkLst>
        </pc:spChg>
        <pc:spChg chg="del">
          <ac:chgData name="Eleanor Simpson" userId="975f5492-d74c-431c-90fe-9bfc34b8124b" providerId="ADAL" clId="{9477195F-3DAC-43EC-A368-8268636462BB}" dt="2020-01-07T08:23:05.159" v="4" actId="478"/>
          <ac:spMkLst>
            <pc:docMk/>
            <pc:sldMk cId="36917022" sldId="360"/>
            <ac:spMk id="7" creationId="{C8C24172-BA5A-4128-95C0-D58962A1E980}"/>
          </ac:spMkLst>
        </pc:spChg>
        <pc:spChg chg="mod">
          <ac:chgData name="Eleanor Simpson" userId="975f5492-d74c-431c-90fe-9bfc34b8124b" providerId="ADAL" clId="{9477195F-3DAC-43EC-A368-8268636462BB}" dt="2020-01-07T08:43:25.121" v="212" actId="2085"/>
          <ac:spMkLst>
            <pc:docMk/>
            <pc:sldMk cId="36917022" sldId="360"/>
            <ac:spMk id="19" creationId="{5252A847-DE45-4FA3-A1F8-EEBEB845FF8E}"/>
          </ac:spMkLst>
        </pc:spChg>
        <pc:picChg chg="add mod">
          <ac:chgData name="Eleanor Simpson" userId="975f5492-d74c-431c-90fe-9bfc34b8124b" providerId="ADAL" clId="{9477195F-3DAC-43EC-A368-8268636462BB}" dt="2020-01-07T08:30:45.438" v="157" actId="1035"/>
          <ac:picMkLst>
            <pc:docMk/>
            <pc:sldMk cId="36917022" sldId="360"/>
            <ac:picMk id="3" creationId="{555A4A49-571A-4536-8A2C-BD5B95ABE7D9}"/>
          </ac:picMkLst>
        </pc:picChg>
      </pc:sldChg>
      <pc:sldChg chg="del">
        <pc:chgData name="Eleanor Simpson" userId="975f5492-d74c-431c-90fe-9bfc34b8124b" providerId="ADAL" clId="{9477195F-3DAC-43EC-A368-8268636462BB}" dt="2020-01-07T08:31:12.514" v="188" actId="2696"/>
        <pc:sldMkLst>
          <pc:docMk/>
          <pc:sldMk cId="1640020537" sldId="409"/>
        </pc:sldMkLst>
      </pc:sldChg>
      <pc:sldChg chg="del">
        <pc:chgData name="Eleanor Simpson" userId="975f5492-d74c-431c-90fe-9bfc34b8124b" providerId="ADAL" clId="{9477195F-3DAC-43EC-A368-8268636462BB}" dt="2020-01-07T08:31:15.409" v="189" actId="2696"/>
        <pc:sldMkLst>
          <pc:docMk/>
          <pc:sldMk cId="2358662909" sldId="410"/>
        </pc:sldMkLst>
      </pc:sldChg>
      <pc:sldChg chg="add">
        <pc:chgData name="Eleanor Simpson" userId="975f5492-d74c-431c-90fe-9bfc34b8124b" providerId="ADAL" clId="{9477195F-3DAC-43EC-A368-8268636462BB}" dt="2020-01-07T08:22:56.837" v="2"/>
        <pc:sldMkLst>
          <pc:docMk/>
          <pc:sldMk cId="44299535" sldId="413"/>
        </pc:sldMkLst>
      </pc:sldChg>
      <pc:sldChg chg="add del">
        <pc:chgData name="Eleanor Simpson" userId="975f5492-d74c-431c-90fe-9bfc34b8124b" providerId="ADAL" clId="{9477195F-3DAC-43EC-A368-8268636462BB}" dt="2020-01-07T08:22:49.857" v="1" actId="2696"/>
        <pc:sldMkLst>
          <pc:docMk/>
          <pc:sldMk cId="830052617" sldId="413"/>
        </pc:sldMkLst>
      </pc:sldChg>
      <pc:sldChg chg="addSp modSp add del">
        <pc:chgData name="Eleanor Simpson" userId="975f5492-d74c-431c-90fe-9bfc34b8124b" providerId="ADAL" clId="{9477195F-3DAC-43EC-A368-8268636462BB}" dt="2020-01-07T08:45:39.848" v="250" actId="2696"/>
        <pc:sldMkLst>
          <pc:docMk/>
          <pc:sldMk cId="1259035261" sldId="414"/>
        </pc:sldMkLst>
        <pc:spChg chg="mod">
          <ac:chgData name="Eleanor Simpson" userId="975f5492-d74c-431c-90fe-9bfc34b8124b" providerId="ADAL" clId="{9477195F-3DAC-43EC-A368-8268636462BB}" dt="2020-01-07T08:31:01.867" v="187" actId="1035"/>
          <ac:spMkLst>
            <pc:docMk/>
            <pc:sldMk cId="1259035261" sldId="414"/>
            <ac:spMk id="2" creationId="{49607E9E-BEDE-495F-A604-AB8E03B47596}"/>
          </ac:spMkLst>
        </pc:spChg>
        <pc:spChg chg="add mod">
          <ac:chgData name="Eleanor Simpson" userId="975f5492-d74c-431c-90fe-9bfc34b8124b" providerId="ADAL" clId="{9477195F-3DAC-43EC-A368-8268636462BB}" dt="2020-01-07T08:31:01.867" v="187" actId="1035"/>
          <ac:spMkLst>
            <pc:docMk/>
            <pc:sldMk cId="1259035261" sldId="414"/>
            <ac:spMk id="8" creationId="{FD046599-3F95-4BBE-B973-5C2A1F1F7DB5}"/>
          </ac:spMkLst>
        </pc:spChg>
        <pc:picChg chg="mod">
          <ac:chgData name="Eleanor Simpson" userId="975f5492-d74c-431c-90fe-9bfc34b8124b" providerId="ADAL" clId="{9477195F-3DAC-43EC-A368-8268636462BB}" dt="2020-01-07T08:31:01.867" v="187" actId="1035"/>
          <ac:picMkLst>
            <pc:docMk/>
            <pc:sldMk cId="1259035261" sldId="414"/>
            <ac:picMk id="3" creationId="{555A4A49-571A-4536-8A2C-BD5B95ABE7D9}"/>
          </ac:picMkLst>
        </pc:picChg>
      </pc:sldChg>
      <pc:sldChg chg="addSp delSp modSp add del">
        <pc:chgData name="Eleanor Simpson" userId="975f5492-d74c-431c-90fe-9bfc34b8124b" providerId="ADAL" clId="{9477195F-3DAC-43EC-A368-8268636462BB}" dt="2020-01-07T08:44:09.939" v="220" actId="2696"/>
        <pc:sldMkLst>
          <pc:docMk/>
          <pc:sldMk cId="4164370678" sldId="415"/>
        </pc:sldMkLst>
        <pc:spChg chg="del">
          <ac:chgData name="Eleanor Simpson" userId="975f5492-d74c-431c-90fe-9bfc34b8124b" providerId="ADAL" clId="{9477195F-3DAC-43EC-A368-8268636462BB}" dt="2020-01-07T08:42:53.584" v="193" actId="478"/>
          <ac:spMkLst>
            <pc:docMk/>
            <pc:sldMk cId="4164370678" sldId="415"/>
            <ac:spMk id="2" creationId="{49607E9E-BEDE-495F-A604-AB8E03B47596}"/>
          </ac:spMkLst>
        </pc:spChg>
        <pc:spChg chg="add">
          <ac:chgData name="Eleanor Simpson" userId="975f5492-d74c-431c-90fe-9bfc34b8124b" providerId="ADAL" clId="{9477195F-3DAC-43EC-A368-8268636462BB}" dt="2020-01-07T08:43:31.322" v="213"/>
          <ac:spMkLst>
            <pc:docMk/>
            <pc:sldMk cId="4164370678" sldId="415"/>
            <ac:spMk id="10" creationId="{51289878-93E7-4258-BFC9-0A6744346CAC}"/>
          </ac:spMkLst>
        </pc:spChg>
        <pc:spChg chg="add ord">
          <ac:chgData name="Eleanor Simpson" userId="975f5492-d74c-431c-90fe-9bfc34b8124b" providerId="ADAL" clId="{9477195F-3DAC-43EC-A368-8268636462BB}" dt="2020-01-07T08:43:52.085" v="218" actId="170"/>
          <ac:spMkLst>
            <pc:docMk/>
            <pc:sldMk cId="4164370678" sldId="415"/>
            <ac:spMk id="11" creationId="{AD9BEC51-B252-43E7-BA2E-A6B8D6EDD59D}"/>
          </ac:spMkLst>
        </pc:spChg>
        <pc:spChg chg="del mod">
          <ac:chgData name="Eleanor Simpson" userId="975f5492-d74c-431c-90fe-9bfc34b8124b" providerId="ADAL" clId="{9477195F-3DAC-43EC-A368-8268636462BB}" dt="2020-01-07T08:43:09.431" v="209" actId="478"/>
          <ac:spMkLst>
            <pc:docMk/>
            <pc:sldMk cId="4164370678" sldId="415"/>
            <ac:spMk id="19" creationId="{5252A847-DE45-4FA3-A1F8-EEBEB845FF8E}"/>
          </ac:spMkLst>
        </pc:spChg>
        <pc:picChg chg="del">
          <ac:chgData name="Eleanor Simpson" userId="975f5492-d74c-431c-90fe-9bfc34b8124b" providerId="ADAL" clId="{9477195F-3DAC-43EC-A368-8268636462BB}" dt="2020-01-07T08:43:08.596" v="208" actId="478"/>
          <ac:picMkLst>
            <pc:docMk/>
            <pc:sldMk cId="4164370678" sldId="415"/>
            <ac:picMk id="3" creationId="{555A4A49-571A-4536-8A2C-BD5B95ABE7D9}"/>
          </ac:picMkLst>
        </pc:picChg>
        <pc:picChg chg="add del mod">
          <ac:chgData name="Eleanor Simpson" userId="975f5492-d74c-431c-90fe-9bfc34b8124b" providerId="ADAL" clId="{9477195F-3DAC-43EC-A368-8268636462BB}" dt="2020-01-07T08:43:07.007" v="207" actId="21"/>
          <ac:picMkLst>
            <pc:docMk/>
            <pc:sldMk cId="4164370678" sldId="415"/>
            <ac:picMk id="4" creationId="{9C9271ED-DAB8-4C0E-998C-69067DD59073}"/>
          </ac:picMkLst>
        </pc:picChg>
        <pc:picChg chg="add">
          <ac:chgData name="Eleanor Simpson" userId="975f5492-d74c-431c-90fe-9bfc34b8124b" providerId="ADAL" clId="{9477195F-3DAC-43EC-A368-8268636462BB}" dt="2020-01-07T08:43:10.449" v="210"/>
          <ac:picMkLst>
            <pc:docMk/>
            <pc:sldMk cId="4164370678" sldId="415"/>
            <ac:picMk id="9" creationId="{9A12BA68-43BF-4F84-8E04-09CB747630F1}"/>
          </ac:picMkLst>
        </pc:picChg>
      </pc:sldChg>
      <pc:sldChg chg="modSp add del">
        <pc:chgData name="Eleanor Simpson" userId="975f5492-d74c-431c-90fe-9bfc34b8124b" providerId="ADAL" clId="{9477195F-3DAC-43EC-A368-8268636462BB}" dt="2020-01-07T08:45:10.640" v="246" actId="2696"/>
        <pc:sldMkLst>
          <pc:docMk/>
          <pc:sldMk cId="3332254649" sldId="416"/>
        </pc:sldMkLst>
        <pc:spChg chg="mod">
          <ac:chgData name="Eleanor Simpson" userId="975f5492-d74c-431c-90fe-9bfc34b8124b" providerId="ADAL" clId="{9477195F-3DAC-43EC-A368-8268636462BB}" dt="2020-01-07T08:44:59.739" v="244" actId="2085"/>
          <ac:spMkLst>
            <pc:docMk/>
            <pc:sldMk cId="3332254649" sldId="416"/>
            <ac:spMk id="19" creationId="{5252A847-DE45-4FA3-A1F8-EEBEB845FF8E}"/>
          </ac:spMkLst>
        </pc:spChg>
      </pc:sldChg>
      <pc:sldChg chg="add del">
        <pc:chgData name="Eleanor Simpson" userId="975f5492-d74c-431c-90fe-9bfc34b8124b" providerId="ADAL" clId="{9477195F-3DAC-43EC-A368-8268636462BB}" dt="2020-01-07T08:45:18.285" v="247" actId="2696"/>
        <pc:sldMkLst>
          <pc:docMk/>
          <pc:sldMk cId="246775200" sldId="417"/>
        </pc:sldMkLst>
      </pc:sldChg>
      <pc:sldChg chg="addSp delSp modSp add">
        <pc:chgData name="Eleanor Simpson" userId="975f5492-d74c-431c-90fe-9bfc34b8124b" providerId="ADAL" clId="{9477195F-3DAC-43EC-A368-8268636462BB}" dt="2020-01-07T08:45:04.927" v="245"/>
        <pc:sldMkLst>
          <pc:docMk/>
          <pc:sldMk cId="1622987412" sldId="418"/>
        </pc:sldMkLst>
        <pc:spChg chg="del mod">
          <ac:chgData name="Eleanor Simpson" userId="975f5492-d74c-431c-90fe-9bfc34b8124b" providerId="ADAL" clId="{9477195F-3DAC-43EC-A368-8268636462BB}" dt="2020-01-07T08:44:43.114" v="240" actId="478"/>
          <ac:spMkLst>
            <pc:docMk/>
            <pc:sldMk cId="1622987412" sldId="418"/>
            <ac:spMk id="2" creationId="{49607E9E-BEDE-495F-A604-AB8E03B47596}"/>
          </ac:spMkLst>
        </pc:spChg>
        <pc:spChg chg="add">
          <ac:chgData name="Eleanor Simpson" userId="975f5492-d74c-431c-90fe-9bfc34b8124b" providerId="ADAL" clId="{9477195F-3DAC-43EC-A368-8268636462BB}" dt="2020-01-07T08:45:04.927" v="245"/>
          <ac:spMkLst>
            <pc:docMk/>
            <pc:sldMk cId="1622987412" sldId="418"/>
            <ac:spMk id="10" creationId="{7E16936E-F95B-4FF4-8E31-C4211A24772B}"/>
          </ac:spMkLst>
        </pc:spChg>
        <pc:spChg chg="del mod">
          <ac:chgData name="Eleanor Simpson" userId="975f5492-d74c-431c-90fe-9bfc34b8124b" providerId="ADAL" clId="{9477195F-3DAC-43EC-A368-8268636462BB}" dt="2020-01-07T08:44:45.254" v="241" actId="478"/>
          <ac:spMkLst>
            <pc:docMk/>
            <pc:sldMk cId="1622987412" sldId="418"/>
            <ac:spMk id="19" creationId="{5252A847-DE45-4FA3-A1F8-EEBEB845FF8E}"/>
          </ac:spMkLst>
        </pc:spChg>
        <pc:picChg chg="del">
          <ac:chgData name="Eleanor Simpson" userId="975f5492-d74c-431c-90fe-9bfc34b8124b" providerId="ADAL" clId="{9477195F-3DAC-43EC-A368-8268636462BB}" dt="2020-01-07T08:44:40.653" v="238" actId="478"/>
          <ac:picMkLst>
            <pc:docMk/>
            <pc:sldMk cId="1622987412" sldId="418"/>
            <ac:picMk id="3" creationId="{555A4A49-571A-4536-8A2C-BD5B95ABE7D9}"/>
          </ac:picMkLst>
        </pc:picChg>
        <pc:picChg chg="add del mod">
          <ac:chgData name="Eleanor Simpson" userId="975f5492-d74c-431c-90fe-9bfc34b8124b" providerId="ADAL" clId="{9477195F-3DAC-43EC-A368-8268636462BB}" dt="2020-01-07T08:44:38.885" v="237" actId="21"/>
          <ac:picMkLst>
            <pc:docMk/>
            <pc:sldMk cId="1622987412" sldId="418"/>
            <ac:picMk id="4" creationId="{A56A6E59-B21C-4C39-A4D4-3A7E9E17D9D7}"/>
          </ac:picMkLst>
        </pc:picChg>
        <pc:picChg chg="add">
          <ac:chgData name="Eleanor Simpson" userId="975f5492-d74c-431c-90fe-9bfc34b8124b" providerId="ADAL" clId="{9477195F-3DAC-43EC-A368-8268636462BB}" dt="2020-01-07T08:44:46.208" v="242"/>
          <ac:picMkLst>
            <pc:docMk/>
            <pc:sldMk cId="1622987412" sldId="418"/>
            <ac:picMk id="9" creationId="{229AB4C9-CD05-4B4A-8B31-F82781F8511C}"/>
          </ac:picMkLst>
        </pc:picChg>
      </pc:sldChg>
      <pc:sldChg chg="addSp add">
        <pc:chgData name="Eleanor Simpson" userId="975f5492-d74c-431c-90fe-9bfc34b8124b" providerId="ADAL" clId="{9477195F-3DAC-43EC-A368-8268636462BB}" dt="2020-01-07T08:45:31.951" v="249"/>
        <pc:sldMkLst>
          <pc:docMk/>
          <pc:sldMk cId="884470016" sldId="419"/>
        </pc:sldMkLst>
        <pc:spChg chg="add">
          <ac:chgData name="Eleanor Simpson" userId="975f5492-d74c-431c-90fe-9bfc34b8124b" providerId="ADAL" clId="{9477195F-3DAC-43EC-A368-8268636462BB}" dt="2020-01-07T08:45:31.951" v="249"/>
          <ac:spMkLst>
            <pc:docMk/>
            <pc:sldMk cId="884470016" sldId="419"/>
            <ac:spMk id="7" creationId="{0914247D-7D95-4FA7-BC46-4290B21F8FDC}"/>
          </ac:spMkLst>
        </pc:spChg>
      </pc:sldChg>
    </pc:docChg>
  </pc:docChgLst>
  <pc:docChgLst>
    <pc:chgData name="Hannah Saunders" userId="4acd6fa6-2685-4aaa-85f8-4ec2b6dbf9d1" providerId="ADAL" clId="{1E9121B0-1825-4E66-90A3-3A80750CE11B}"/>
    <pc:docChg chg="undo custSel addSld delSld modSld sldOrd">
      <pc:chgData name="Hannah Saunders" userId="4acd6fa6-2685-4aaa-85f8-4ec2b6dbf9d1" providerId="ADAL" clId="{1E9121B0-1825-4E66-90A3-3A80750CE11B}" dt="2020-01-16T12:16:02.205" v="854" actId="207"/>
      <pc:docMkLst>
        <pc:docMk/>
      </pc:docMkLst>
      <pc:sldChg chg="modSp">
        <pc:chgData name="Hannah Saunders" userId="4acd6fa6-2685-4aaa-85f8-4ec2b6dbf9d1" providerId="ADAL" clId="{1E9121B0-1825-4E66-90A3-3A80750CE11B}" dt="2020-01-15T12:30:50.354" v="79" actId="20577"/>
        <pc:sldMkLst>
          <pc:docMk/>
          <pc:sldMk cId="636014570" sldId="314"/>
        </pc:sldMkLst>
        <pc:spChg chg="mod">
          <ac:chgData name="Hannah Saunders" userId="4acd6fa6-2685-4aaa-85f8-4ec2b6dbf9d1" providerId="ADAL" clId="{1E9121B0-1825-4E66-90A3-3A80750CE11B}" dt="2020-01-15T12:30:50.354" v="79" actId="20577"/>
          <ac:spMkLst>
            <pc:docMk/>
            <pc:sldMk cId="636014570" sldId="314"/>
            <ac:spMk id="19" creationId="{5252A847-DE45-4FA3-A1F8-EEBEB845FF8E}"/>
          </ac:spMkLst>
        </pc:spChg>
      </pc:sldChg>
      <pc:sldChg chg="delSp del">
        <pc:chgData name="Hannah Saunders" userId="4acd6fa6-2685-4aaa-85f8-4ec2b6dbf9d1" providerId="ADAL" clId="{1E9121B0-1825-4E66-90A3-3A80750CE11B}" dt="2020-01-15T12:32:18.981" v="81" actId="47"/>
        <pc:sldMkLst>
          <pc:docMk/>
          <pc:sldMk cId="310986706" sldId="386"/>
        </pc:sldMkLst>
        <pc:graphicFrameChg chg="del">
          <ac:chgData name="Hannah Saunders" userId="4acd6fa6-2685-4aaa-85f8-4ec2b6dbf9d1" providerId="ADAL" clId="{1E9121B0-1825-4E66-90A3-3A80750CE11B}" dt="2020-01-15T12:32:07.563" v="80" actId="478"/>
          <ac:graphicFrameMkLst>
            <pc:docMk/>
            <pc:sldMk cId="310986706" sldId="386"/>
            <ac:graphicFrameMk id="13" creationId="{CC56178D-69A3-48C0-965D-47CD8E309D4F}"/>
          </ac:graphicFrameMkLst>
        </pc:graphicFrameChg>
      </pc:sldChg>
      <pc:sldChg chg="addSp delSp modSp">
        <pc:chgData name="Hannah Saunders" userId="4acd6fa6-2685-4aaa-85f8-4ec2b6dbf9d1" providerId="ADAL" clId="{1E9121B0-1825-4E66-90A3-3A80750CE11B}" dt="2020-01-16T12:06:05.962" v="778" actId="20577"/>
        <pc:sldMkLst>
          <pc:docMk/>
          <pc:sldMk cId="634350319" sldId="394"/>
        </pc:sldMkLst>
        <pc:spChg chg="add del mod">
          <ac:chgData name="Hannah Saunders" userId="4acd6fa6-2685-4aaa-85f8-4ec2b6dbf9d1" providerId="ADAL" clId="{1E9121B0-1825-4E66-90A3-3A80750CE11B}" dt="2020-01-16T12:03:51.296" v="632" actId="478"/>
          <ac:spMkLst>
            <pc:docMk/>
            <pc:sldMk cId="634350319" sldId="394"/>
            <ac:spMk id="2" creationId="{9B30F848-6802-4A3C-96CF-427DED820BA0}"/>
          </ac:spMkLst>
        </pc:spChg>
        <pc:spChg chg="mod">
          <ac:chgData name="Hannah Saunders" userId="4acd6fa6-2685-4aaa-85f8-4ec2b6dbf9d1" providerId="ADAL" clId="{1E9121B0-1825-4E66-90A3-3A80750CE11B}" dt="2020-01-16T12:06:05.962" v="778" actId="20577"/>
          <ac:spMkLst>
            <pc:docMk/>
            <pc:sldMk cId="634350319" sldId="394"/>
            <ac:spMk id="19" creationId="{5252A847-DE45-4FA3-A1F8-EEBEB845FF8E}"/>
          </ac:spMkLst>
        </pc:spChg>
      </pc:sldChg>
      <pc:sldChg chg="modSp">
        <pc:chgData name="Hannah Saunders" userId="4acd6fa6-2685-4aaa-85f8-4ec2b6dbf9d1" providerId="ADAL" clId="{1E9121B0-1825-4E66-90A3-3A80750CE11B}" dt="2020-01-15T12:29:49.268" v="38"/>
        <pc:sldMkLst>
          <pc:docMk/>
          <pc:sldMk cId="733680552" sldId="395"/>
        </pc:sldMkLst>
        <pc:spChg chg="mod">
          <ac:chgData name="Hannah Saunders" userId="4acd6fa6-2685-4aaa-85f8-4ec2b6dbf9d1" providerId="ADAL" clId="{1E9121B0-1825-4E66-90A3-3A80750CE11B}" dt="2020-01-15T12:29:49.268" v="38"/>
          <ac:spMkLst>
            <pc:docMk/>
            <pc:sldMk cId="733680552" sldId="395"/>
            <ac:spMk id="6" creationId="{2CEA2AC9-FFF0-4667-B6CD-81E0F259243B}"/>
          </ac:spMkLst>
        </pc:spChg>
      </pc:sldChg>
      <pc:sldChg chg="modSp">
        <pc:chgData name="Hannah Saunders" userId="4acd6fa6-2685-4aaa-85f8-4ec2b6dbf9d1" providerId="ADAL" clId="{1E9121B0-1825-4E66-90A3-3A80750CE11B}" dt="2020-01-15T12:29:00.711" v="22" actId="20577"/>
        <pc:sldMkLst>
          <pc:docMk/>
          <pc:sldMk cId="3347599155" sldId="398"/>
        </pc:sldMkLst>
        <pc:spChg chg="mod">
          <ac:chgData name="Hannah Saunders" userId="4acd6fa6-2685-4aaa-85f8-4ec2b6dbf9d1" providerId="ADAL" clId="{1E9121B0-1825-4E66-90A3-3A80750CE11B}" dt="2020-01-15T12:28:59.122" v="20" actId="20577"/>
          <ac:spMkLst>
            <pc:docMk/>
            <pc:sldMk cId="3347599155" sldId="398"/>
            <ac:spMk id="6" creationId="{894D5108-1A63-46F3-B5CE-9B2EBCF3CC6A}"/>
          </ac:spMkLst>
        </pc:spChg>
        <pc:spChg chg="mod">
          <ac:chgData name="Hannah Saunders" userId="4acd6fa6-2685-4aaa-85f8-4ec2b6dbf9d1" providerId="ADAL" clId="{1E9121B0-1825-4E66-90A3-3A80750CE11B}" dt="2020-01-15T12:29:00.711" v="22" actId="20577"/>
          <ac:spMkLst>
            <pc:docMk/>
            <pc:sldMk cId="3347599155" sldId="398"/>
            <ac:spMk id="7" creationId="{C8C24172-BA5A-4128-95C0-D58962A1E980}"/>
          </ac:spMkLst>
        </pc:spChg>
      </pc:sldChg>
      <pc:sldChg chg="modSp">
        <pc:chgData name="Hannah Saunders" userId="4acd6fa6-2685-4aaa-85f8-4ec2b6dbf9d1" providerId="ADAL" clId="{1E9121B0-1825-4E66-90A3-3A80750CE11B}" dt="2020-01-15T12:30:01.448" v="54"/>
        <pc:sldMkLst>
          <pc:docMk/>
          <pc:sldMk cId="3261759250" sldId="399"/>
        </pc:sldMkLst>
        <pc:spChg chg="mod">
          <ac:chgData name="Hannah Saunders" userId="4acd6fa6-2685-4aaa-85f8-4ec2b6dbf9d1" providerId="ADAL" clId="{1E9121B0-1825-4E66-90A3-3A80750CE11B}" dt="2020-01-15T12:30:01.448" v="54"/>
          <ac:spMkLst>
            <pc:docMk/>
            <pc:sldMk cId="3261759250" sldId="399"/>
            <ac:spMk id="6" creationId="{2CEA2AC9-FFF0-4667-B6CD-81E0F259243B}"/>
          </ac:spMkLst>
        </pc:spChg>
      </pc:sldChg>
      <pc:sldChg chg="modSp">
        <pc:chgData name="Hannah Saunders" userId="4acd6fa6-2685-4aaa-85f8-4ec2b6dbf9d1" providerId="ADAL" clId="{1E9121B0-1825-4E66-90A3-3A80750CE11B}" dt="2020-01-15T12:30:30.431" v="70" actId="20577"/>
        <pc:sldMkLst>
          <pc:docMk/>
          <pc:sldMk cId="186965055" sldId="401"/>
        </pc:sldMkLst>
        <pc:spChg chg="mod">
          <ac:chgData name="Hannah Saunders" userId="4acd6fa6-2685-4aaa-85f8-4ec2b6dbf9d1" providerId="ADAL" clId="{1E9121B0-1825-4E66-90A3-3A80750CE11B}" dt="2020-01-15T12:30:28.116" v="66" actId="20577"/>
          <ac:spMkLst>
            <pc:docMk/>
            <pc:sldMk cId="186965055" sldId="401"/>
            <ac:spMk id="6" creationId="{C045D94D-678B-4FE6-A42A-96D1B97BFAEE}"/>
          </ac:spMkLst>
        </pc:spChg>
        <pc:spChg chg="mod">
          <ac:chgData name="Hannah Saunders" userId="4acd6fa6-2685-4aaa-85f8-4ec2b6dbf9d1" providerId="ADAL" clId="{1E9121B0-1825-4E66-90A3-3A80750CE11B}" dt="2020-01-15T12:30:29.305" v="68" actId="20577"/>
          <ac:spMkLst>
            <pc:docMk/>
            <pc:sldMk cId="186965055" sldId="401"/>
            <ac:spMk id="7" creationId="{BBFEFB36-D425-45D3-AF83-AD398511E140}"/>
          </ac:spMkLst>
        </pc:spChg>
        <pc:spChg chg="mod">
          <ac:chgData name="Hannah Saunders" userId="4acd6fa6-2685-4aaa-85f8-4ec2b6dbf9d1" providerId="ADAL" clId="{1E9121B0-1825-4E66-90A3-3A80750CE11B}" dt="2020-01-15T12:30:30.431" v="70" actId="20577"/>
          <ac:spMkLst>
            <pc:docMk/>
            <pc:sldMk cId="186965055" sldId="401"/>
            <ac:spMk id="8" creationId="{30F4AB6F-D481-452A-8DA3-8640617BFF61}"/>
          </ac:spMkLst>
        </pc:spChg>
      </pc:sldChg>
      <pc:sldChg chg="modSp">
        <pc:chgData name="Hannah Saunders" userId="4acd6fa6-2685-4aaa-85f8-4ec2b6dbf9d1" providerId="ADAL" clId="{1E9121B0-1825-4E66-90A3-3A80750CE11B}" dt="2020-01-16T12:08:44.017" v="784" actId="115"/>
        <pc:sldMkLst>
          <pc:docMk/>
          <pc:sldMk cId="3215701232" sldId="402"/>
        </pc:sldMkLst>
        <pc:spChg chg="mod">
          <ac:chgData name="Hannah Saunders" userId="4acd6fa6-2685-4aaa-85f8-4ec2b6dbf9d1" providerId="ADAL" clId="{1E9121B0-1825-4E66-90A3-3A80750CE11B}" dt="2020-01-16T12:08:44.017" v="784" actId="115"/>
          <ac:spMkLst>
            <pc:docMk/>
            <pc:sldMk cId="3215701232" sldId="402"/>
            <ac:spMk id="19" creationId="{5252A847-DE45-4FA3-A1F8-EEBEB845FF8E}"/>
          </ac:spMkLst>
        </pc:spChg>
      </pc:sldChg>
      <pc:sldChg chg="modSp">
        <pc:chgData name="Hannah Saunders" userId="4acd6fa6-2685-4aaa-85f8-4ec2b6dbf9d1" providerId="ADAL" clId="{1E9121B0-1825-4E66-90A3-3A80750CE11B}" dt="2020-01-15T12:30:36.025" v="76" actId="20577"/>
        <pc:sldMkLst>
          <pc:docMk/>
          <pc:sldMk cId="3648116416" sldId="404"/>
        </pc:sldMkLst>
        <pc:spChg chg="mod">
          <ac:chgData name="Hannah Saunders" userId="4acd6fa6-2685-4aaa-85f8-4ec2b6dbf9d1" providerId="ADAL" clId="{1E9121B0-1825-4E66-90A3-3A80750CE11B}" dt="2020-01-15T12:30:33.625" v="72" actId="20577"/>
          <ac:spMkLst>
            <pc:docMk/>
            <pc:sldMk cId="3648116416" sldId="404"/>
            <ac:spMk id="6" creationId="{C045D94D-678B-4FE6-A42A-96D1B97BFAEE}"/>
          </ac:spMkLst>
        </pc:spChg>
        <pc:spChg chg="mod">
          <ac:chgData name="Hannah Saunders" userId="4acd6fa6-2685-4aaa-85f8-4ec2b6dbf9d1" providerId="ADAL" clId="{1E9121B0-1825-4E66-90A3-3A80750CE11B}" dt="2020-01-15T12:30:34.825" v="74" actId="20577"/>
          <ac:spMkLst>
            <pc:docMk/>
            <pc:sldMk cId="3648116416" sldId="404"/>
            <ac:spMk id="7" creationId="{BBFEFB36-D425-45D3-AF83-AD398511E140}"/>
          </ac:spMkLst>
        </pc:spChg>
        <pc:spChg chg="mod">
          <ac:chgData name="Hannah Saunders" userId="4acd6fa6-2685-4aaa-85f8-4ec2b6dbf9d1" providerId="ADAL" clId="{1E9121B0-1825-4E66-90A3-3A80750CE11B}" dt="2020-01-15T12:30:36.025" v="76" actId="20577"/>
          <ac:spMkLst>
            <pc:docMk/>
            <pc:sldMk cId="3648116416" sldId="404"/>
            <ac:spMk id="8" creationId="{30F4AB6F-D481-452A-8DA3-8640617BFF61}"/>
          </ac:spMkLst>
        </pc:spChg>
      </pc:sldChg>
      <pc:sldChg chg="addSp delSp modSp">
        <pc:chgData name="Hannah Saunders" userId="4acd6fa6-2685-4aaa-85f8-4ec2b6dbf9d1" providerId="ADAL" clId="{1E9121B0-1825-4E66-90A3-3A80750CE11B}" dt="2020-01-16T12:16:02.205" v="854" actId="207"/>
        <pc:sldMkLst>
          <pc:docMk/>
          <pc:sldMk cId="3785753964" sldId="408"/>
        </pc:sldMkLst>
        <pc:spChg chg="add del">
          <ac:chgData name="Hannah Saunders" userId="4acd6fa6-2685-4aaa-85f8-4ec2b6dbf9d1" providerId="ADAL" clId="{1E9121B0-1825-4E66-90A3-3A80750CE11B}" dt="2020-01-16T12:05:50.305" v="776" actId="478"/>
          <ac:spMkLst>
            <pc:docMk/>
            <pc:sldMk cId="3785753964" sldId="408"/>
            <ac:spMk id="6" creationId="{A1DDDB2B-F80B-4784-A56F-1875B0CCBBFE}"/>
          </ac:spMkLst>
        </pc:spChg>
        <pc:spChg chg="add mod">
          <ac:chgData name="Hannah Saunders" userId="4acd6fa6-2685-4aaa-85f8-4ec2b6dbf9d1" providerId="ADAL" clId="{1E9121B0-1825-4E66-90A3-3A80750CE11B}" dt="2020-01-16T12:16:02.205" v="854" actId="207"/>
          <ac:spMkLst>
            <pc:docMk/>
            <pc:sldMk cId="3785753964" sldId="408"/>
            <ac:spMk id="7" creationId="{D9386732-CBE9-4319-9452-6E5EC64DA953}"/>
          </ac:spMkLst>
        </pc:spChg>
        <pc:spChg chg="mod">
          <ac:chgData name="Hannah Saunders" userId="4acd6fa6-2685-4aaa-85f8-4ec2b6dbf9d1" providerId="ADAL" clId="{1E9121B0-1825-4E66-90A3-3A80750CE11B}" dt="2020-01-16T12:06:37.403" v="782" actId="207"/>
          <ac:spMkLst>
            <pc:docMk/>
            <pc:sldMk cId="3785753964" sldId="408"/>
            <ac:spMk id="19" creationId="{5252A847-DE45-4FA3-A1F8-EEBEB845FF8E}"/>
          </ac:spMkLst>
        </pc:spChg>
      </pc:sldChg>
      <pc:sldChg chg="del">
        <pc:chgData name="Hannah Saunders" userId="4acd6fa6-2685-4aaa-85f8-4ec2b6dbf9d1" providerId="ADAL" clId="{1E9121B0-1825-4E66-90A3-3A80750CE11B}" dt="2020-01-15T12:32:20.111" v="82" actId="47"/>
        <pc:sldMkLst>
          <pc:docMk/>
          <pc:sldMk cId="2917344612" sldId="411"/>
        </pc:sldMkLst>
      </pc:sldChg>
      <pc:sldChg chg="del">
        <pc:chgData name="Hannah Saunders" userId="4acd6fa6-2685-4aaa-85f8-4ec2b6dbf9d1" providerId="ADAL" clId="{1E9121B0-1825-4E66-90A3-3A80750CE11B}" dt="2020-01-15T12:32:20.964" v="83" actId="47"/>
        <pc:sldMkLst>
          <pc:docMk/>
          <pc:sldMk cId="519699031" sldId="412"/>
        </pc:sldMkLst>
      </pc:sldChg>
      <pc:sldChg chg="modSp">
        <pc:chgData name="Hannah Saunders" userId="4acd6fa6-2685-4aaa-85f8-4ec2b6dbf9d1" providerId="ADAL" clId="{1E9121B0-1825-4E66-90A3-3A80750CE11B}" dt="2020-01-15T12:28:50.819" v="18" actId="20577"/>
        <pc:sldMkLst>
          <pc:docMk/>
          <pc:sldMk cId="44299535" sldId="413"/>
        </pc:sldMkLst>
        <pc:spChg chg="mod">
          <ac:chgData name="Hannah Saunders" userId="4acd6fa6-2685-4aaa-85f8-4ec2b6dbf9d1" providerId="ADAL" clId="{1E9121B0-1825-4E66-90A3-3A80750CE11B}" dt="2020-01-15T12:28:49.220" v="16" actId="20577"/>
          <ac:spMkLst>
            <pc:docMk/>
            <pc:sldMk cId="44299535" sldId="413"/>
            <ac:spMk id="6" creationId="{894D5108-1A63-46F3-B5CE-9B2EBCF3CC6A}"/>
          </ac:spMkLst>
        </pc:spChg>
        <pc:spChg chg="mod">
          <ac:chgData name="Hannah Saunders" userId="4acd6fa6-2685-4aaa-85f8-4ec2b6dbf9d1" providerId="ADAL" clId="{1E9121B0-1825-4E66-90A3-3A80750CE11B}" dt="2020-01-15T12:28:50.819" v="18" actId="20577"/>
          <ac:spMkLst>
            <pc:docMk/>
            <pc:sldMk cId="44299535" sldId="413"/>
            <ac:spMk id="7" creationId="{C8C24172-BA5A-4128-95C0-D58962A1E980}"/>
          </ac:spMkLst>
        </pc:spChg>
      </pc:sldChg>
      <pc:sldChg chg="modSp">
        <pc:chgData name="Hannah Saunders" userId="4acd6fa6-2685-4aaa-85f8-4ec2b6dbf9d1" providerId="ADAL" clId="{1E9121B0-1825-4E66-90A3-3A80750CE11B}" dt="2020-01-15T12:27:33.603" v="4" actId="20577"/>
        <pc:sldMkLst>
          <pc:docMk/>
          <pc:sldMk cId="1622987412" sldId="418"/>
        </pc:sldMkLst>
        <pc:spChg chg="mod">
          <ac:chgData name="Hannah Saunders" userId="4acd6fa6-2685-4aaa-85f8-4ec2b6dbf9d1" providerId="ADAL" clId="{1E9121B0-1825-4E66-90A3-3A80750CE11B}" dt="2020-01-15T12:27:33.603" v="4" actId="20577"/>
          <ac:spMkLst>
            <pc:docMk/>
            <pc:sldMk cId="1622987412" sldId="418"/>
            <ac:spMk id="10" creationId="{7E16936E-F95B-4FF4-8E31-C4211A24772B}"/>
          </ac:spMkLst>
        </pc:spChg>
      </pc:sldChg>
      <pc:sldChg chg="addSp modSp">
        <pc:chgData name="Hannah Saunders" userId="4acd6fa6-2685-4aaa-85f8-4ec2b6dbf9d1" providerId="ADAL" clId="{1E9121B0-1825-4E66-90A3-3A80750CE11B}" dt="2020-01-15T12:28:37.723" v="14" actId="20577"/>
        <pc:sldMkLst>
          <pc:docMk/>
          <pc:sldMk cId="884470016" sldId="419"/>
        </pc:sldMkLst>
        <pc:spChg chg="mod">
          <ac:chgData name="Hannah Saunders" userId="4acd6fa6-2685-4aaa-85f8-4ec2b6dbf9d1" providerId="ADAL" clId="{1E9121B0-1825-4E66-90A3-3A80750CE11B}" dt="2020-01-15T12:28:29.392" v="10" actId="14100"/>
          <ac:spMkLst>
            <pc:docMk/>
            <pc:sldMk cId="884470016" sldId="419"/>
            <ac:spMk id="7" creationId="{0914247D-7D95-4FA7-BC46-4290B21F8FDC}"/>
          </ac:spMkLst>
        </pc:spChg>
        <pc:spChg chg="add mod">
          <ac:chgData name="Hannah Saunders" userId="4acd6fa6-2685-4aaa-85f8-4ec2b6dbf9d1" providerId="ADAL" clId="{1E9121B0-1825-4E66-90A3-3A80750CE11B}" dt="2020-01-15T12:28:37.723" v="14" actId="20577"/>
          <ac:spMkLst>
            <pc:docMk/>
            <pc:sldMk cId="884470016" sldId="419"/>
            <ac:spMk id="8" creationId="{2EB763A2-C573-4FF9-B058-9A4424C07A42}"/>
          </ac:spMkLst>
        </pc:spChg>
        <pc:spChg chg="mod">
          <ac:chgData name="Hannah Saunders" userId="4acd6fa6-2685-4aaa-85f8-4ec2b6dbf9d1" providerId="ADAL" clId="{1E9121B0-1825-4E66-90A3-3A80750CE11B}" dt="2020-01-15T12:27:38.738" v="9" actId="20577"/>
          <ac:spMkLst>
            <pc:docMk/>
            <pc:sldMk cId="884470016" sldId="419"/>
            <ac:spMk id="10" creationId="{7E16936E-F95B-4FF4-8E31-C4211A24772B}"/>
          </ac:spMkLst>
        </pc:spChg>
      </pc:sldChg>
      <pc:sldChg chg="addSp delSp modSp add del ord">
        <pc:chgData name="Hannah Saunders" userId="4acd6fa6-2685-4aaa-85f8-4ec2b6dbf9d1" providerId="ADAL" clId="{1E9121B0-1825-4E66-90A3-3A80750CE11B}" dt="2020-01-16T12:13:51.355" v="842" actId="47"/>
        <pc:sldMkLst>
          <pc:docMk/>
          <pc:sldMk cId="3521734749" sldId="420"/>
        </pc:sldMkLst>
        <pc:spChg chg="add del mod">
          <ac:chgData name="Hannah Saunders" userId="4acd6fa6-2685-4aaa-85f8-4ec2b6dbf9d1" providerId="ADAL" clId="{1E9121B0-1825-4E66-90A3-3A80750CE11B}" dt="2020-01-16T12:09:54.254" v="785" actId="478"/>
          <ac:spMkLst>
            <pc:docMk/>
            <pc:sldMk cId="3521734749" sldId="420"/>
            <ac:spMk id="2" creationId="{EF052300-2F1F-4FED-B92C-8009AC5B3720}"/>
          </ac:spMkLst>
        </pc:spChg>
        <pc:spChg chg="mod">
          <ac:chgData name="Hannah Saunders" userId="4acd6fa6-2685-4aaa-85f8-4ec2b6dbf9d1" providerId="ADAL" clId="{1E9121B0-1825-4E66-90A3-3A80750CE11B}" dt="2020-01-15T12:37:29.186" v="449" actId="20577"/>
          <ac:spMkLst>
            <pc:docMk/>
            <pc:sldMk cId="3521734749" sldId="420"/>
            <ac:spMk id="7" creationId="{EDDB743F-E36E-4F18-8014-036D4A939868}"/>
          </ac:spMkLst>
        </pc:spChg>
        <pc:spChg chg="del">
          <ac:chgData name="Hannah Saunders" userId="4acd6fa6-2685-4aaa-85f8-4ec2b6dbf9d1" providerId="ADAL" clId="{1E9121B0-1825-4E66-90A3-3A80750CE11B}" dt="2020-01-15T12:34:48.330" v="279" actId="478"/>
          <ac:spMkLst>
            <pc:docMk/>
            <pc:sldMk cId="3521734749" sldId="420"/>
            <ac:spMk id="8" creationId="{F80E9859-16EE-46AE-9C64-220984F0C7FC}"/>
          </ac:spMkLst>
        </pc:spChg>
        <pc:spChg chg="add mod">
          <ac:chgData name="Hannah Saunders" userId="4acd6fa6-2685-4aaa-85f8-4ec2b6dbf9d1" providerId="ADAL" clId="{1E9121B0-1825-4E66-90A3-3A80750CE11B}" dt="2020-01-15T12:36:16.951" v="286" actId="1582"/>
          <ac:spMkLst>
            <pc:docMk/>
            <pc:sldMk cId="3521734749" sldId="420"/>
            <ac:spMk id="9" creationId="{D2BE6A42-0C27-4F51-8D48-0683F23A48EE}"/>
          </ac:spMkLst>
        </pc:spChg>
        <pc:spChg chg="mod">
          <ac:chgData name="Hannah Saunders" userId="4acd6fa6-2685-4aaa-85f8-4ec2b6dbf9d1" providerId="ADAL" clId="{1E9121B0-1825-4E66-90A3-3A80750CE11B}" dt="2020-01-15T12:36:50.668" v="340" actId="20577"/>
          <ac:spMkLst>
            <pc:docMk/>
            <pc:sldMk cId="3521734749" sldId="420"/>
            <ac:spMk id="19" creationId="{5252A847-DE45-4FA3-A1F8-EEBEB845FF8E}"/>
          </ac:spMkLst>
        </pc:spChg>
        <pc:graphicFrameChg chg="del">
          <ac:chgData name="Hannah Saunders" userId="4acd6fa6-2685-4aaa-85f8-4ec2b6dbf9d1" providerId="ADAL" clId="{1E9121B0-1825-4E66-90A3-3A80750CE11B}" dt="2020-01-15T12:34:52.165" v="280" actId="478"/>
          <ac:graphicFrameMkLst>
            <pc:docMk/>
            <pc:sldMk cId="3521734749" sldId="420"/>
            <ac:graphicFrameMk id="6" creationId="{00D4DA31-886C-405D-B2E3-EF96E1FD2174}"/>
          </ac:graphicFrameMkLst>
        </pc:graphicFrameChg>
        <pc:picChg chg="add mod">
          <ac:chgData name="Hannah Saunders" userId="4acd6fa6-2685-4aaa-85f8-4ec2b6dbf9d1" providerId="ADAL" clId="{1E9121B0-1825-4E66-90A3-3A80750CE11B}" dt="2020-01-16T12:10:04.696" v="789" actId="1076"/>
          <ac:picMkLst>
            <pc:docMk/>
            <pc:sldMk cId="3521734749" sldId="420"/>
            <ac:picMk id="10" creationId="{980E6FCE-5437-4246-A9E8-FF2807565B32}"/>
          </ac:picMkLst>
        </pc:picChg>
      </pc:sldChg>
      <pc:sldChg chg="addSp delSp modSp add del ord">
        <pc:chgData name="Hannah Saunders" userId="4acd6fa6-2685-4aaa-85f8-4ec2b6dbf9d1" providerId="ADAL" clId="{1E9121B0-1825-4E66-90A3-3A80750CE11B}" dt="2020-01-16T12:13:52.407" v="843" actId="47"/>
        <pc:sldMkLst>
          <pc:docMk/>
          <pc:sldMk cId="3867595162" sldId="421"/>
        </pc:sldMkLst>
        <pc:spChg chg="del">
          <ac:chgData name="Hannah Saunders" userId="4acd6fa6-2685-4aaa-85f8-4ec2b6dbf9d1" providerId="ADAL" clId="{1E9121B0-1825-4E66-90A3-3A80750CE11B}" dt="2020-01-16T12:10:12.018" v="790" actId="478"/>
          <ac:spMkLst>
            <pc:docMk/>
            <pc:sldMk cId="3867595162" sldId="421"/>
            <ac:spMk id="2" creationId="{EF052300-2F1F-4FED-B92C-8009AC5B3720}"/>
          </ac:spMkLst>
        </pc:spChg>
        <pc:spChg chg="mod">
          <ac:chgData name="Hannah Saunders" userId="4acd6fa6-2685-4aaa-85f8-4ec2b6dbf9d1" providerId="ADAL" clId="{1E9121B0-1825-4E66-90A3-3A80750CE11B}" dt="2020-01-15T12:37:53.042" v="484" actId="5793"/>
          <ac:spMkLst>
            <pc:docMk/>
            <pc:sldMk cId="3867595162" sldId="421"/>
            <ac:spMk id="19" creationId="{5252A847-DE45-4FA3-A1F8-EEBEB845FF8E}"/>
          </ac:spMkLst>
        </pc:spChg>
        <pc:picChg chg="add">
          <ac:chgData name="Hannah Saunders" userId="4acd6fa6-2685-4aaa-85f8-4ec2b6dbf9d1" providerId="ADAL" clId="{1E9121B0-1825-4E66-90A3-3A80750CE11B}" dt="2020-01-16T12:10:12.365" v="791"/>
          <ac:picMkLst>
            <pc:docMk/>
            <pc:sldMk cId="3867595162" sldId="421"/>
            <ac:picMk id="10" creationId="{FCAD01A8-7D2C-4D51-968A-28B578817342}"/>
          </ac:picMkLst>
        </pc:picChg>
      </pc:sldChg>
      <pc:sldChg chg="addSp delSp modSp add del ord">
        <pc:chgData name="Hannah Saunders" userId="4acd6fa6-2685-4aaa-85f8-4ec2b6dbf9d1" providerId="ADAL" clId="{1E9121B0-1825-4E66-90A3-3A80750CE11B}" dt="2020-01-16T12:13:53.057" v="844" actId="47"/>
        <pc:sldMkLst>
          <pc:docMk/>
          <pc:sldMk cId="3451264102" sldId="422"/>
        </pc:sldMkLst>
        <pc:spChg chg="del">
          <ac:chgData name="Hannah Saunders" userId="4acd6fa6-2685-4aaa-85f8-4ec2b6dbf9d1" providerId="ADAL" clId="{1E9121B0-1825-4E66-90A3-3A80750CE11B}" dt="2020-01-16T12:10:16.276" v="792" actId="478"/>
          <ac:spMkLst>
            <pc:docMk/>
            <pc:sldMk cId="3451264102" sldId="422"/>
            <ac:spMk id="2" creationId="{EF052300-2F1F-4FED-B92C-8009AC5B3720}"/>
          </ac:spMkLst>
        </pc:spChg>
        <pc:spChg chg="mod">
          <ac:chgData name="Hannah Saunders" userId="4acd6fa6-2685-4aaa-85f8-4ec2b6dbf9d1" providerId="ADAL" clId="{1E9121B0-1825-4E66-90A3-3A80750CE11B}" dt="2020-01-16T12:10:30.269" v="801" actId="20577"/>
          <ac:spMkLst>
            <pc:docMk/>
            <pc:sldMk cId="3451264102" sldId="422"/>
            <ac:spMk id="19" creationId="{5252A847-DE45-4FA3-A1F8-EEBEB845FF8E}"/>
          </ac:spMkLst>
        </pc:spChg>
        <pc:picChg chg="add">
          <ac:chgData name="Hannah Saunders" userId="4acd6fa6-2685-4aaa-85f8-4ec2b6dbf9d1" providerId="ADAL" clId="{1E9121B0-1825-4E66-90A3-3A80750CE11B}" dt="2020-01-16T12:10:16.594" v="793"/>
          <ac:picMkLst>
            <pc:docMk/>
            <pc:sldMk cId="3451264102" sldId="422"/>
            <ac:picMk id="10" creationId="{E5BDA7CA-062D-4ED4-906E-F5044D430F97}"/>
          </ac:picMkLst>
        </pc:picChg>
      </pc:sldChg>
      <pc:sldChg chg="addSp delSp modSp add ord">
        <pc:chgData name="Hannah Saunders" userId="4acd6fa6-2685-4aaa-85f8-4ec2b6dbf9d1" providerId="ADAL" clId="{1E9121B0-1825-4E66-90A3-3A80750CE11B}" dt="2020-01-16T12:13:03.635" v="839" actId="20577"/>
        <pc:sldMkLst>
          <pc:docMk/>
          <pc:sldMk cId="3422482655" sldId="423"/>
        </pc:sldMkLst>
        <pc:spChg chg="del">
          <ac:chgData name="Hannah Saunders" userId="4acd6fa6-2685-4aaa-85f8-4ec2b6dbf9d1" providerId="ADAL" clId="{1E9121B0-1825-4E66-90A3-3A80750CE11B}" dt="2020-01-16T12:11:09.614" v="804" actId="478"/>
          <ac:spMkLst>
            <pc:docMk/>
            <pc:sldMk cId="3422482655" sldId="423"/>
            <ac:spMk id="7" creationId="{EDDB743F-E36E-4F18-8014-036D4A939868}"/>
          </ac:spMkLst>
        </pc:spChg>
        <pc:spChg chg="del">
          <ac:chgData name="Hannah Saunders" userId="4acd6fa6-2685-4aaa-85f8-4ec2b6dbf9d1" providerId="ADAL" clId="{1E9121B0-1825-4E66-90A3-3A80750CE11B}" dt="2020-01-16T12:11:11.240" v="805" actId="478"/>
          <ac:spMkLst>
            <pc:docMk/>
            <pc:sldMk cId="3422482655" sldId="423"/>
            <ac:spMk id="9" creationId="{D2BE6A42-0C27-4F51-8D48-0683F23A48EE}"/>
          </ac:spMkLst>
        </pc:spChg>
        <pc:spChg chg="add mod">
          <ac:chgData name="Hannah Saunders" userId="4acd6fa6-2685-4aaa-85f8-4ec2b6dbf9d1" providerId="ADAL" clId="{1E9121B0-1825-4E66-90A3-3A80750CE11B}" dt="2020-01-16T12:13:03.635" v="839" actId="20577"/>
          <ac:spMkLst>
            <pc:docMk/>
            <pc:sldMk cId="3422482655" sldId="423"/>
            <ac:spMk id="11" creationId="{62E0ADFA-96E7-40A4-BBC2-6517144AA14D}"/>
          </ac:spMkLst>
        </pc:spChg>
        <pc:spChg chg="add">
          <ac:chgData name="Hannah Saunders" userId="4acd6fa6-2685-4aaa-85f8-4ec2b6dbf9d1" providerId="ADAL" clId="{1E9121B0-1825-4E66-90A3-3A80750CE11B}" dt="2020-01-16T12:12:23.896" v="828"/>
          <ac:spMkLst>
            <pc:docMk/>
            <pc:sldMk cId="3422482655" sldId="423"/>
            <ac:spMk id="12" creationId="{2873EF40-2EA2-48DD-826F-0D254DD833D5}"/>
          </ac:spMkLst>
        </pc:spChg>
        <pc:spChg chg="add">
          <ac:chgData name="Hannah Saunders" userId="4acd6fa6-2685-4aaa-85f8-4ec2b6dbf9d1" providerId="ADAL" clId="{1E9121B0-1825-4E66-90A3-3A80750CE11B}" dt="2020-01-16T12:12:23.896" v="828"/>
          <ac:spMkLst>
            <pc:docMk/>
            <pc:sldMk cId="3422482655" sldId="423"/>
            <ac:spMk id="13" creationId="{0FB765EB-F5A5-4409-B562-E60932A1AE48}"/>
          </ac:spMkLst>
        </pc:spChg>
        <pc:spChg chg="del mod">
          <ac:chgData name="Hannah Saunders" userId="4acd6fa6-2685-4aaa-85f8-4ec2b6dbf9d1" providerId="ADAL" clId="{1E9121B0-1825-4E66-90A3-3A80750CE11B}" dt="2020-01-16T12:11:17.469" v="806"/>
          <ac:spMkLst>
            <pc:docMk/>
            <pc:sldMk cId="3422482655" sldId="423"/>
            <ac:spMk id="19" creationId="{5252A847-DE45-4FA3-A1F8-EEBEB845FF8E}"/>
          </ac:spMkLst>
        </pc:spChg>
        <pc:picChg chg="add mod">
          <ac:chgData name="Hannah Saunders" userId="4acd6fa6-2685-4aaa-85f8-4ec2b6dbf9d1" providerId="ADAL" clId="{1E9121B0-1825-4E66-90A3-3A80750CE11B}" dt="2020-01-16T12:11:51.378" v="825" actId="1036"/>
          <ac:picMkLst>
            <pc:docMk/>
            <pc:sldMk cId="3422482655" sldId="423"/>
            <ac:picMk id="2" creationId="{17076982-D07D-431D-8B6A-BA596FAFA913}"/>
          </ac:picMkLst>
        </pc:picChg>
        <pc:picChg chg="del">
          <ac:chgData name="Hannah Saunders" userId="4acd6fa6-2685-4aaa-85f8-4ec2b6dbf9d1" providerId="ADAL" clId="{1E9121B0-1825-4E66-90A3-3A80750CE11B}" dt="2020-01-16T12:11:17.469" v="806"/>
          <ac:picMkLst>
            <pc:docMk/>
            <pc:sldMk cId="3422482655" sldId="423"/>
            <ac:picMk id="10" creationId="{E5BDA7CA-062D-4ED4-906E-F5044D430F97}"/>
          </ac:picMkLst>
        </pc:picChg>
      </pc:sldChg>
      <pc:sldChg chg="modSp add del">
        <pc:chgData name="Hannah Saunders" userId="4acd6fa6-2685-4aaa-85f8-4ec2b6dbf9d1" providerId="ADAL" clId="{1E9121B0-1825-4E66-90A3-3A80750CE11B}" dt="2020-01-16T12:13:54.186" v="845" actId="47"/>
        <pc:sldMkLst>
          <pc:docMk/>
          <pc:sldMk cId="2585385643" sldId="424"/>
        </pc:sldMkLst>
        <pc:spChg chg="mod">
          <ac:chgData name="Hannah Saunders" userId="4acd6fa6-2685-4aaa-85f8-4ec2b6dbf9d1" providerId="ADAL" clId="{1E9121B0-1825-4E66-90A3-3A80750CE11B}" dt="2020-01-16T12:12:16.732" v="827" actId="207"/>
          <ac:spMkLst>
            <pc:docMk/>
            <pc:sldMk cId="2585385643" sldId="424"/>
            <ac:spMk id="19" creationId="{5252A847-DE45-4FA3-A1F8-EEBEB845FF8E}"/>
          </ac:spMkLst>
        </pc:spChg>
      </pc:sldChg>
      <pc:sldChg chg="modSp add">
        <pc:chgData name="Hannah Saunders" userId="4acd6fa6-2685-4aaa-85f8-4ec2b6dbf9d1" providerId="ADAL" clId="{1E9121B0-1825-4E66-90A3-3A80750CE11B}" dt="2020-01-16T12:12:53.309" v="838" actId="207"/>
        <pc:sldMkLst>
          <pc:docMk/>
          <pc:sldMk cId="583166616" sldId="425"/>
        </pc:sldMkLst>
        <pc:spChg chg="mod">
          <ac:chgData name="Hannah Saunders" userId="4acd6fa6-2685-4aaa-85f8-4ec2b6dbf9d1" providerId="ADAL" clId="{1E9121B0-1825-4E66-90A3-3A80750CE11B}" dt="2020-01-16T12:12:53.309" v="838" actId="207"/>
          <ac:spMkLst>
            <pc:docMk/>
            <pc:sldMk cId="583166616" sldId="425"/>
            <ac:spMk id="11" creationId="{62E0ADFA-96E7-40A4-BBC2-6517144AA14D}"/>
          </ac:spMkLst>
        </pc:spChg>
      </pc:sldChg>
      <pc:sldChg chg="add">
        <pc:chgData name="Hannah Saunders" userId="4acd6fa6-2685-4aaa-85f8-4ec2b6dbf9d1" providerId="ADAL" clId="{1E9121B0-1825-4E66-90A3-3A80750CE11B}" dt="2020-01-16T12:12:41.224" v="832"/>
        <pc:sldMkLst>
          <pc:docMk/>
          <pc:sldMk cId="1656656726" sldId="426"/>
        </pc:sldMkLst>
      </pc:sldChg>
    </pc:docChg>
  </pc:docChgLst>
  <pc:docChgLst>
    <pc:chgData name="Kyle Tidswell-Brown" userId="3518c4a0-5c99-4880-b127-cb60ccf11a39" providerId="ADAL" clId="{50D8BBB1-0226-423F-B5AC-F6B668E32F0D}"/>
    <pc:docChg chg="undo custSel addSld delSld modSld">
      <pc:chgData name="Kyle Tidswell-Brown" userId="3518c4a0-5c99-4880-b127-cb60ccf11a39" providerId="ADAL" clId="{50D8BBB1-0226-423F-B5AC-F6B668E32F0D}" dt="2019-01-02T15:33:25.306" v="244" actId="20577"/>
      <pc:docMkLst>
        <pc:docMk/>
      </pc:docMkLst>
      <pc:sldChg chg="modSp">
        <pc:chgData name="Kyle Tidswell-Brown" userId="3518c4a0-5c99-4880-b127-cb60ccf11a39" providerId="ADAL" clId="{50D8BBB1-0226-423F-B5AC-F6B668E32F0D}" dt="2019-01-02T15:32:57.709" v="241"/>
        <pc:sldMkLst>
          <pc:docMk/>
          <pc:sldMk cId="2637481266" sldId="256"/>
        </pc:sldMkLst>
        <pc:spChg chg="mod">
          <ac:chgData name="Kyle Tidswell-Brown" userId="3518c4a0-5c99-4880-b127-cb60ccf11a39" providerId="ADAL" clId="{50D8BBB1-0226-423F-B5AC-F6B668E32F0D}" dt="2019-01-02T15:32:57.709" v="241"/>
          <ac:spMkLst>
            <pc:docMk/>
            <pc:sldMk cId="2637481266" sldId="256"/>
            <ac:spMk id="19" creationId="{5252A847-DE45-4FA3-A1F8-EEBEB845FF8E}"/>
          </ac:spMkLst>
        </pc:spChg>
      </pc:sldChg>
      <pc:sldChg chg="addSp delSp modSp">
        <pc:chgData name="Kyle Tidswell-Brown" userId="3518c4a0-5c99-4880-b127-cb60ccf11a39" providerId="ADAL" clId="{50D8BBB1-0226-423F-B5AC-F6B668E32F0D}" dt="2019-01-02T14:32:06.335" v="55" actId="478"/>
        <pc:sldMkLst>
          <pc:docMk/>
          <pc:sldMk cId="36917022" sldId="360"/>
        </pc:sldMkLst>
        <pc:spChg chg="add del mod">
          <ac:chgData name="Kyle Tidswell-Brown" userId="3518c4a0-5c99-4880-b127-cb60ccf11a39" providerId="ADAL" clId="{50D8BBB1-0226-423F-B5AC-F6B668E32F0D}" dt="2019-01-02T14:32:06.335" v="55" actId="478"/>
          <ac:spMkLst>
            <pc:docMk/>
            <pc:sldMk cId="36917022" sldId="360"/>
            <ac:spMk id="8" creationId="{5FB4E610-2090-4563-B55F-267D3DC55DB3}"/>
          </ac:spMkLst>
        </pc:spChg>
        <pc:spChg chg="mod">
          <ac:chgData name="Kyle Tidswell-Brown" userId="3518c4a0-5c99-4880-b127-cb60ccf11a39" providerId="ADAL" clId="{50D8BBB1-0226-423F-B5AC-F6B668E32F0D}" dt="2019-01-02T14:32:05.162" v="54" actId="555"/>
          <ac:spMkLst>
            <pc:docMk/>
            <pc:sldMk cId="36917022" sldId="360"/>
            <ac:spMk id="19" creationId="{5252A847-DE45-4FA3-A1F8-EEBEB845FF8E}"/>
          </ac:spMkLst>
        </pc:spChg>
      </pc:sldChg>
      <pc:sldChg chg="addSp delSp modSp">
        <pc:chgData name="Kyle Tidswell-Brown" userId="3518c4a0-5c99-4880-b127-cb60ccf11a39" providerId="ADAL" clId="{50D8BBB1-0226-423F-B5AC-F6B668E32F0D}" dt="2019-01-02T14:30:34.484" v="7" actId="1076"/>
        <pc:sldMkLst>
          <pc:docMk/>
          <pc:sldMk cId="1035052751" sldId="361"/>
        </pc:sldMkLst>
        <pc:spChg chg="mod">
          <ac:chgData name="Kyle Tidswell-Brown" userId="3518c4a0-5c99-4880-b127-cb60ccf11a39" providerId="ADAL" clId="{50D8BBB1-0226-423F-B5AC-F6B668E32F0D}" dt="2019-01-02T14:29:56.857" v="2" actId="1582"/>
          <ac:spMkLst>
            <pc:docMk/>
            <pc:sldMk cId="1035052751" sldId="361"/>
            <ac:spMk id="8" creationId="{49E0A551-43FE-4EFF-9744-293C7C45163A}"/>
          </ac:spMkLst>
        </pc:spChg>
        <pc:spChg chg="del">
          <ac:chgData name="Kyle Tidswell-Brown" userId="3518c4a0-5c99-4880-b127-cb60ccf11a39" providerId="ADAL" clId="{50D8BBB1-0226-423F-B5AC-F6B668E32F0D}" dt="2019-01-02T14:30:15.618" v="4" actId="478"/>
          <ac:spMkLst>
            <pc:docMk/>
            <pc:sldMk cId="1035052751" sldId="361"/>
            <ac:spMk id="9" creationId="{6CFC4F19-48D0-4F91-8CAD-C3FDAFF4F5D7}"/>
          </ac:spMkLst>
        </pc:spChg>
        <pc:spChg chg="add mod">
          <ac:chgData name="Kyle Tidswell-Brown" userId="3518c4a0-5c99-4880-b127-cb60ccf11a39" providerId="ADAL" clId="{50D8BBB1-0226-423F-B5AC-F6B668E32F0D}" dt="2019-01-02T14:30:34.484" v="7" actId="1076"/>
          <ac:spMkLst>
            <pc:docMk/>
            <pc:sldMk cId="1035052751" sldId="361"/>
            <ac:spMk id="11" creationId="{83EC26C7-AC90-42F3-A13A-E091DBD6D6AA}"/>
          </ac:spMkLst>
        </pc:spChg>
        <pc:spChg chg="mod">
          <ac:chgData name="Kyle Tidswell-Brown" userId="3518c4a0-5c99-4880-b127-cb60ccf11a39" providerId="ADAL" clId="{50D8BBB1-0226-423F-B5AC-F6B668E32F0D}" dt="2019-01-02T14:29:32.767" v="0" actId="403"/>
          <ac:spMkLst>
            <pc:docMk/>
            <pc:sldMk cId="1035052751" sldId="361"/>
            <ac:spMk id="19" creationId="{5252A847-DE45-4FA3-A1F8-EEBEB845FF8E}"/>
          </ac:spMkLst>
        </pc:spChg>
        <pc:picChg chg="del">
          <ac:chgData name="Kyle Tidswell-Brown" userId="3518c4a0-5c99-4880-b127-cb60ccf11a39" providerId="ADAL" clId="{50D8BBB1-0226-423F-B5AC-F6B668E32F0D}" dt="2019-01-02T14:30:20.878" v="5" actId="478"/>
          <ac:picMkLst>
            <pc:docMk/>
            <pc:sldMk cId="1035052751" sldId="361"/>
            <ac:picMk id="10" creationId="{9EA00B78-EAF7-4756-91D7-1952610822CD}"/>
          </ac:picMkLst>
        </pc:picChg>
        <pc:picChg chg="add">
          <ac:chgData name="Kyle Tidswell-Brown" userId="3518c4a0-5c99-4880-b127-cb60ccf11a39" providerId="ADAL" clId="{50D8BBB1-0226-423F-B5AC-F6B668E32F0D}" dt="2019-01-02T14:30:21.992" v="6"/>
          <ac:picMkLst>
            <pc:docMk/>
            <pc:sldMk cId="1035052751" sldId="361"/>
            <ac:picMk id="12" creationId="{243B1DB6-A3A3-4BB2-940E-C1985EFEC200}"/>
          </ac:picMkLst>
        </pc:picChg>
      </pc:sldChg>
      <pc:sldChg chg="modSp">
        <pc:chgData name="Kyle Tidswell-Brown" userId="3518c4a0-5c99-4880-b127-cb60ccf11a39" providerId="ADAL" clId="{50D8BBB1-0226-423F-B5AC-F6B668E32F0D}" dt="2019-01-02T15:33:25.306" v="244" actId="20577"/>
        <pc:sldMkLst>
          <pc:docMk/>
          <pc:sldMk cId="3401100034" sldId="390"/>
        </pc:sldMkLst>
        <pc:spChg chg="mod">
          <ac:chgData name="Kyle Tidswell-Brown" userId="3518c4a0-5c99-4880-b127-cb60ccf11a39" providerId="ADAL" clId="{50D8BBB1-0226-423F-B5AC-F6B668E32F0D}" dt="2019-01-02T15:33:25.306" v="244" actId="20577"/>
          <ac:spMkLst>
            <pc:docMk/>
            <pc:sldMk cId="3401100034" sldId="390"/>
            <ac:spMk id="7" creationId="{C0CD6503-388C-4F9E-9FB0-9053D8579D01}"/>
          </ac:spMkLst>
        </pc:spChg>
      </pc:sldChg>
      <pc:sldChg chg="modSp">
        <pc:chgData name="Kyle Tidswell-Brown" userId="3518c4a0-5c99-4880-b127-cb60ccf11a39" providerId="ADAL" clId="{50D8BBB1-0226-423F-B5AC-F6B668E32F0D}" dt="2019-01-02T15:33:14.467" v="243" actId="404"/>
        <pc:sldMkLst>
          <pc:docMk/>
          <pc:sldMk cId="1204372888" sldId="392"/>
        </pc:sldMkLst>
        <pc:spChg chg="mod">
          <ac:chgData name="Kyle Tidswell-Brown" userId="3518c4a0-5c99-4880-b127-cb60ccf11a39" providerId="ADAL" clId="{50D8BBB1-0226-423F-B5AC-F6B668E32F0D}" dt="2019-01-02T15:33:14.467" v="243" actId="404"/>
          <ac:spMkLst>
            <pc:docMk/>
            <pc:sldMk cId="1204372888" sldId="392"/>
            <ac:spMk id="19" creationId="{5252A847-DE45-4FA3-A1F8-EEBEB845FF8E}"/>
          </ac:spMkLst>
        </pc:spChg>
      </pc:sldChg>
      <pc:sldChg chg="addSp delSp modSp">
        <pc:chgData name="Kyle Tidswell-Brown" userId="3518c4a0-5c99-4880-b127-cb60ccf11a39" providerId="ADAL" clId="{50D8BBB1-0226-423F-B5AC-F6B668E32F0D}" dt="2019-01-02T14:31:08.297" v="26"/>
        <pc:sldMkLst>
          <pc:docMk/>
          <pc:sldMk cId="2621489378" sldId="393"/>
        </pc:sldMkLst>
        <pc:spChg chg="del mod">
          <ac:chgData name="Kyle Tidswell-Brown" userId="3518c4a0-5c99-4880-b127-cb60ccf11a39" providerId="ADAL" clId="{50D8BBB1-0226-423F-B5AC-F6B668E32F0D}" dt="2019-01-02T14:30:39.547" v="8" actId="478"/>
          <ac:spMkLst>
            <pc:docMk/>
            <pc:sldMk cId="2621489378" sldId="393"/>
            <ac:spMk id="9" creationId="{6CFC4F19-48D0-4F91-8CAD-C3FDAFF4F5D7}"/>
          </ac:spMkLst>
        </pc:spChg>
        <pc:spChg chg="add del">
          <ac:chgData name="Kyle Tidswell-Brown" userId="3518c4a0-5c99-4880-b127-cb60ccf11a39" providerId="ADAL" clId="{50D8BBB1-0226-423F-B5AC-F6B668E32F0D}" dt="2019-01-02T14:31:08.297" v="26"/>
          <ac:spMkLst>
            <pc:docMk/>
            <pc:sldMk cId="2621489378" sldId="393"/>
            <ac:spMk id="11" creationId="{E0B25C3A-4B2D-4195-AC16-377A9AAC15A4}"/>
          </ac:spMkLst>
        </pc:spChg>
        <pc:spChg chg="mod">
          <ac:chgData name="Kyle Tidswell-Brown" userId="3518c4a0-5c99-4880-b127-cb60ccf11a39" providerId="ADAL" clId="{50D8BBB1-0226-423F-B5AC-F6B668E32F0D}" dt="2019-01-02T14:31:05.493" v="24" actId="20577"/>
          <ac:spMkLst>
            <pc:docMk/>
            <pc:sldMk cId="2621489378" sldId="393"/>
            <ac:spMk id="12" creationId="{F7BA0430-C71D-4C63-8A3E-1F1C2B21E1A3}"/>
          </ac:spMkLst>
        </pc:spChg>
        <pc:spChg chg="mod">
          <ac:chgData name="Kyle Tidswell-Brown" userId="3518c4a0-5c99-4880-b127-cb60ccf11a39" providerId="ADAL" clId="{50D8BBB1-0226-423F-B5AC-F6B668E32F0D}" dt="2019-01-02T14:29:46.779" v="1" actId="403"/>
          <ac:spMkLst>
            <pc:docMk/>
            <pc:sldMk cId="2621489378" sldId="393"/>
            <ac:spMk id="19" creationId="{5252A847-DE45-4FA3-A1F8-EEBEB845FF8E}"/>
          </ac:spMkLst>
        </pc:spChg>
        <pc:picChg chg="del">
          <ac:chgData name="Kyle Tidswell-Brown" userId="3518c4a0-5c99-4880-b127-cb60ccf11a39" providerId="ADAL" clId="{50D8BBB1-0226-423F-B5AC-F6B668E32F0D}" dt="2019-01-02T14:30:39.547" v="8" actId="478"/>
          <ac:picMkLst>
            <pc:docMk/>
            <pc:sldMk cId="2621489378" sldId="393"/>
            <ac:picMk id="10" creationId="{9EA00B78-EAF7-4756-91D7-1952610822CD}"/>
          </ac:picMkLst>
        </pc:picChg>
        <pc:picChg chg="add del">
          <ac:chgData name="Kyle Tidswell-Brown" userId="3518c4a0-5c99-4880-b127-cb60ccf11a39" providerId="ADAL" clId="{50D8BBB1-0226-423F-B5AC-F6B668E32F0D}" dt="2019-01-02T14:31:08.297" v="26"/>
          <ac:picMkLst>
            <pc:docMk/>
            <pc:sldMk cId="2621489378" sldId="393"/>
            <ac:picMk id="13" creationId="{96AFD0B2-15F0-433B-9625-F3FCCA9CE1BA}"/>
          </ac:picMkLst>
        </pc:picChg>
      </pc:sldChg>
      <pc:sldChg chg="delSp modSp">
        <pc:chgData name="Kyle Tidswell-Brown" userId="3518c4a0-5c99-4880-b127-cb60ccf11a39" providerId="ADAL" clId="{50D8BBB1-0226-423F-B5AC-F6B668E32F0D}" dt="2019-01-02T14:36:49.477" v="153" actId="20577"/>
        <pc:sldMkLst>
          <pc:docMk/>
          <pc:sldMk cId="634350319" sldId="394"/>
        </pc:sldMkLst>
        <pc:spChg chg="mod">
          <ac:chgData name="Kyle Tidswell-Brown" userId="3518c4a0-5c99-4880-b127-cb60ccf11a39" providerId="ADAL" clId="{50D8BBB1-0226-423F-B5AC-F6B668E32F0D}" dt="2019-01-02T14:36:49.477" v="153" actId="20577"/>
          <ac:spMkLst>
            <pc:docMk/>
            <pc:sldMk cId="634350319" sldId="394"/>
            <ac:spMk id="19" creationId="{5252A847-DE45-4FA3-A1F8-EEBEB845FF8E}"/>
          </ac:spMkLst>
        </pc:spChg>
        <pc:graphicFrameChg chg="del mod">
          <ac:chgData name="Kyle Tidswell-Brown" userId="3518c4a0-5c99-4880-b127-cb60ccf11a39" providerId="ADAL" clId="{50D8BBB1-0226-423F-B5AC-F6B668E32F0D}" dt="2019-01-02T14:36:39.274" v="143" actId="478"/>
          <ac:graphicFrameMkLst>
            <pc:docMk/>
            <pc:sldMk cId="634350319" sldId="394"/>
            <ac:graphicFrameMk id="6" creationId="{0D3D8537-02C1-4E0E-A0B9-009A99986E40}"/>
          </ac:graphicFrameMkLst>
        </pc:graphicFrameChg>
      </pc:sldChg>
      <pc:sldChg chg="modSp">
        <pc:chgData name="Kyle Tidswell-Brown" userId="3518c4a0-5c99-4880-b127-cb60ccf11a39" providerId="ADAL" clId="{50D8BBB1-0226-423F-B5AC-F6B668E32F0D}" dt="2019-01-02T14:36:14.727" v="128" actId="20577"/>
        <pc:sldMkLst>
          <pc:docMk/>
          <pc:sldMk cId="733680552" sldId="395"/>
        </pc:sldMkLst>
        <pc:spChg chg="mod">
          <ac:chgData name="Kyle Tidswell-Brown" userId="3518c4a0-5c99-4880-b127-cb60ccf11a39" providerId="ADAL" clId="{50D8BBB1-0226-423F-B5AC-F6B668E32F0D}" dt="2019-01-02T14:36:14.727" v="128" actId="20577"/>
          <ac:spMkLst>
            <pc:docMk/>
            <pc:sldMk cId="733680552" sldId="395"/>
            <ac:spMk id="19" creationId="{5252A847-DE45-4FA3-A1F8-EEBEB845FF8E}"/>
          </ac:spMkLst>
        </pc:spChg>
      </pc:sldChg>
      <pc:sldChg chg="addSp delSp modSp">
        <pc:chgData name="Kyle Tidswell-Brown" userId="3518c4a0-5c99-4880-b127-cb60ccf11a39" providerId="ADAL" clId="{50D8BBB1-0226-423F-B5AC-F6B668E32F0D}" dt="2019-01-02T14:32:14.443" v="58" actId="478"/>
        <pc:sldMkLst>
          <pc:docMk/>
          <pc:sldMk cId="3347599155" sldId="398"/>
        </pc:sldMkLst>
        <pc:spChg chg="add del mod">
          <ac:chgData name="Kyle Tidswell-Brown" userId="3518c4a0-5c99-4880-b127-cb60ccf11a39" providerId="ADAL" clId="{50D8BBB1-0226-423F-B5AC-F6B668E32F0D}" dt="2019-01-02T14:32:14.443" v="58" actId="478"/>
          <ac:spMkLst>
            <pc:docMk/>
            <pc:sldMk cId="3347599155" sldId="398"/>
            <ac:spMk id="8" creationId="{6E653557-3411-49E7-ACE7-5A88C6217276}"/>
          </ac:spMkLst>
        </pc:spChg>
        <pc:spChg chg="mod">
          <ac:chgData name="Kyle Tidswell-Brown" userId="3518c4a0-5c99-4880-b127-cb60ccf11a39" providerId="ADAL" clId="{50D8BBB1-0226-423F-B5AC-F6B668E32F0D}" dt="2019-01-02T14:32:13.176" v="57" actId="555"/>
          <ac:spMkLst>
            <pc:docMk/>
            <pc:sldMk cId="3347599155" sldId="398"/>
            <ac:spMk id="19" creationId="{5252A847-DE45-4FA3-A1F8-EEBEB845FF8E}"/>
          </ac:spMkLst>
        </pc:spChg>
      </pc:sldChg>
      <pc:sldChg chg="addSp modSp">
        <pc:chgData name="Kyle Tidswell-Brown" userId="3518c4a0-5c99-4880-b127-cb60ccf11a39" providerId="ADAL" clId="{50D8BBB1-0226-423F-B5AC-F6B668E32F0D}" dt="2019-01-02T14:36:18.743" v="135" actId="20577"/>
        <pc:sldMkLst>
          <pc:docMk/>
          <pc:sldMk cId="3261759250" sldId="399"/>
        </pc:sldMkLst>
        <pc:spChg chg="add mod">
          <ac:chgData name="Kyle Tidswell-Brown" userId="3518c4a0-5c99-4880-b127-cb60ccf11a39" providerId="ADAL" clId="{50D8BBB1-0226-423F-B5AC-F6B668E32F0D}" dt="2019-01-02T14:35:36.045" v="119" actId="1038"/>
          <ac:spMkLst>
            <pc:docMk/>
            <pc:sldMk cId="3261759250" sldId="399"/>
            <ac:spMk id="2" creationId="{7D423B8C-A163-4FF6-96E5-DB17AE82FB77}"/>
          </ac:spMkLst>
        </pc:spChg>
        <pc:spChg chg="mod">
          <ac:chgData name="Kyle Tidswell-Brown" userId="3518c4a0-5c99-4880-b127-cb60ccf11a39" providerId="ADAL" clId="{50D8BBB1-0226-423F-B5AC-F6B668E32F0D}" dt="2019-01-02T14:35:56.391" v="121" actId="207"/>
          <ac:spMkLst>
            <pc:docMk/>
            <pc:sldMk cId="3261759250" sldId="399"/>
            <ac:spMk id="6" creationId="{2CEA2AC9-FFF0-4667-B6CD-81E0F259243B}"/>
          </ac:spMkLst>
        </pc:spChg>
        <pc:spChg chg="mod">
          <ac:chgData name="Kyle Tidswell-Brown" userId="3518c4a0-5c99-4880-b127-cb60ccf11a39" providerId="ADAL" clId="{50D8BBB1-0226-423F-B5AC-F6B668E32F0D}" dt="2019-01-02T14:35:52.452" v="120" actId="207"/>
          <ac:spMkLst>
            <pc:docMk/>
            <pc:sldMk cId="3261759250" sldId="399"/>
            <ac:spMk id="7" creationId="{D6557214-F462-4A4A-A571-9789ED806B01}"/>
          </ac:spMkLst>
        </pc:spChg>
        <pc:spChg chg="mod">
          <ac:chgData name="Kyle Tidswell-Brown" userId="3518c4a0-5c99-4880-b127-cb60ccf11a39" providerId="ADAL" clId="{50D8BBB1-0226-423F-B5AC-F6B668E32F0D}" dt="2019-01-02T14:36:18.743" v="135" actId="20577"/>
          <ac:spMkLst>
            <pc:docMk/>
            <pc:sldMk cId="3261759250" sldId="399"/>
            <ac:spMk id="19" creationId="{5252A847-DE45-4FA3-A1F8-EEBEB845FF8E}"/>
          </ac:spMkLst>
        </pc:spChg>
      </pc:sldChg>
      <pc:sldChg chg="del">
        <pc:chgData name="Kyle Tidswell-Brown" userId="3518c4a0-5c99-4880-b127-cb60ccf11a39" providerId="ADAL" clId="{50D8BBB1-0226-423F-B5AC-F6B668E32F0D}" dt="2019-01-02T14:36:59.115" v="154" actId="2696"/>
        <pc:sldMkLst>
          <pc:docMk/>
          <pc:sldMk cId="510749493" sldId="400"/>
        </pc:sldMkLst>
      </pc:sldChg>
      <pc:sldChg chg="modSp">
        <pc:chgData name="Kyle Tidswell-Brown" userId="3518c4a0-5c99-4880-b127-cb60ccf11a39" providerId="ADAL" clId="{50D8BBB1-0226-423F-B5AC-F6B668E32F0D}" dt="2019-01-02T15:29:45.928" v="163" actId="6559"/>
        <pc:sldMkLst>
          <pc:docMk/>
          <pc:sldMk cId="3215701232" sldId="402"/>
        </pc:sldMkLst>
        <pc:spChg chg="mod">
          <ac:chgData name="Kyle Tidswell-Brown" userId="3518c4a0-5c99-4880-b127-cb60ccf11a39" providerId="ADAL" clId="{50D8BBB1-0226-423F-B5AC-F6B668E32F0D}" dt="2019-01-02T15:29:45.928" v="163" actId="6559"/>
          <ac:spMkLst>
            <pc:docMk/>
            <pc:sldMk cId="3215701232" sldId="402"/>
            <ac:spMk id="19" creationId="{5252A847-DE45-4FA3-A1F8-EEBEB845FF8E}"/>
          </ac:spMkLst>
        </pc:spChg>
      </pc:sldChg>
      <pc:sldChg chg="modSp">
        <pc:chgData name="Kyle Tidswell-Brown" userId="3518c4a0-5c99-4880-b127-cb60ccf11a39" providerId="ADAL" clId="{50D8BBB1-0226-423F-B5AC-F6B668E32F0D}" dt="2019-01-02T15:30:48.271" v="166" actId="6559"/>
        <pc:sldMkLst>
          <pc:docMk/>
          <pc:sldMk cId="1698821156" sldId="403"/>
        </pc:sldMkLst>
        <pc:spChg chg="mod">
          <ac:chgData name="Kyle Tidswell-Brown" userId="3518c4a0-5c99-4880-b127-cb60ccf11a39" providerId="ADAL" clId="{50D8BBB1-0226-423F-B5AC-F6B668E32F0D}" dt="2019-01-02T15:30:42.921" v="164" actId="6559"/>
          <ac:spMkLst>
            <pc:docMk/>
            <pc:sldMk cId="1698821156" sldId="403"/>
            <ac:spMk id="7" creationId="{EDDB743F-E36E-4F18-8014-036D4A939868}"/>
          </ac:spMkLst>
        </pc:spChg>
        <pc:spChg chg="mod">
          <ac:chgData name="Kyle Tidswell-Brown" userId="3518c4a0-5c99-4880-b127-cb60ccf11a39" providerId="ADAL" clId="{50D8BBB1-0226-423F-B5AC-F6B668E32F0D}" dt="2019-01-02T15:30:48.271" v="166" actId="6559"/>
          <ac:spMkLst>
            <pc:docMk/>
            <pc:sldMk cId="1698821156" sldId="403"/>
            <ac:spMk id="8" creationId="{F80E9859-16EE-46AE-9C64-220984F0C7FC}"/>
          </ac:spMkLst>
        </pc:spChg>
      </pc:sldChg>
      <pc:sldChg chg="modSp">
        <pc:chgData name="Kyle Tidswell-Brown" userId="3518c4a0-5c99-4880-b127-cb60ccf11a39" providerId="ADAL" clId="{50D8BBB1-0226-423F-B5AC-F6B668E32F0D}" dt="2019-01-02T15:30:55.252" v="167" actId="6559"/>
        <pc:sldMkLst>
          <pc:docMk/>
          <pc:sldMk cId="1267734045" sldId="405"/>
        </pc:sldMkLst>
        <pc:spChg chg="mod">
          <ac:chgData name="Kyle Tidswell-Brown" userId="3518c4a0-5c99-4880-b127-cb60ccf11a39" providerId="ADAL" clId="{50D8BBB1-0226-423F-B5AC-F6B668E32F0D}" dt="2019-01-02T15:30:55.252" v="167" actId="6559"/>
          <ac:spMkLst>
            <pc:docMk/>
            <pc:sldMk cId="1267734045" sldId="405"/>
            <ac:spMk id="8" creationId="{F80E9859-16EE-46AE-9C64-220984F0C7FC}"/>
          </ac:spMkLst>
        </pc:spChg>
      </pc:sldChg>
      <pc:sldChg chg="modSp">
        <pc:chgData name="Kyle Tidswell-Brown" userId="3518c4a0-5c99-4880-b127-cb60ccf11a39" providerId="ADAL" clId="{50D8BBB1-0226-423F-B5AC-F6B668E32F0D}" dt="2019-01-02T15:31:39.927" v="199" actId="20577"/>
        <pc:sldMkLst>
          <pc:docMk/>
          <pc:sldMk cId="2337202372" sldId="406"/>
        </pc:sldMkLst>
        <pc:spChg chg="mod">
          <ac:chgData name="Kyle Tidswell-Brown" userId="3518c4a0-5c99-4880-b127-cb60ccf11a39" providerId="ADAL" clId="{50D8BBB1-0226-423F-B5AC-F6B668E32F0D}" dt="2019-01-02T15:31:39.927" v="199" actId="20577"/>
          <ac:spMkLst>
            <pc:docMk/>
            <pc:sldMk cId="2337202372" sldId="406"/>
            <ac:spMk id="19" creationId="{5252A847-DE45-4FA3-A1F8-EEBEB845FF8E}"/>
          </ac:spMkLst>
        </pc:spChg>
      </pc:sldChg>
      <pc:sldChg chg="modSp">
        <pc:chgData name="Kyle Tidswell-Brown" userId="3518c4a0-5c99-4880-b127-cb60ccf11a39" providerId="ADAL" clId="{50D8BBB1-0226-423F-B5AC-F6B668E32F0D}" dt="2019-01-02T15:32:19.451" v="240" actId="207"/>
        <pc:sldMkLst>
          <pc:docMk/>
          <pc:sldMk cId="2912059676" sldId="407"/>
        </pc:sldMkLst>
        <pc:spChg chg="mod">
          <ac:chgData name="Kyle Tidswell-Brown" userId="3518c4a0-5c99-4880-b127-cb60ccf11a39" providerId="ADAL" clId="{50D8BBB1-0226-423F-B5AC-F6B668E32F0D}" dt="2019-01-02T15:32:05.408" v="239" actId="20577"/>
          <ac:spMkLst>
            <pc:docMk/>
            <pc:sldMk cId="2912059676" sldId="407"/>
            <ac:spMk id="19" creationId="{5252A847-DE45-4FA3-A1F8-EEBEB845FF8E}"/>
          </ac:spMkLst>
        </pc:spChg>
        <pc:graphicFrameChg chg="modGraphic">
          <ac:chgData name="Kyle Tidswell-Brown" userId="3518c4a0-5c99-4880-b127-cb60ccf11a39" providerId="ADAL" clId="{50D8BBB1-0226-423F-B5AC-F6B668E32F0D}" dt="2019-01-02T15:32:19.451" v="240" actId="207"/>
          <ac:graphicFrameMkLst>
            <pc:docMk/>
            <pc:sldMk cId="2912059676" sldId="407"/>
            <ac:graphicFrameMk id="8" creationId="{3260161C-89BE-49B6-8A1E-D9BA7A84CD88}"/>
          </ac:graphicFrameMkLst>
        </pc:graphicFrameChg>
      </pc:sldChg>
      <pc:sldChg chg="modSp add">
        <pc:chgData name="Kyle Tidswell-Brown" userId="3518c4a0-5c99-4880-b127-cb60ccf11a39" providerId="ADAL" clId="{50D8BBB1-0226-423F-B5AC-F6B668E32F0D}" dt="2019-01-02T14:37:09.881" v="162" actId="207"/>
        <pc:sldMkLst>
          <pc:docMk/>
          <pc:sldMk cId="3785753964" sldId="408"/>
        </pc:sldMkLst>
        <pc:spChg chg="mod">
          <ac:chgData name="Kyle Tidswell-Brown" userId="3518c4a0-5c99-4880-b127-cb60ccf11a39" providerId="ADAL" clId="{50D8BBB1-0226-423F-B5AC-F6B668E32F0D}" dt="2019-01-02T14:37:09.881" v="162" actId="207"/>
          <ac:spMkLst>
            <pc:docMk/>
            <pc:sldMk cId="3785753964" sldId="408"/>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16/01/2020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16/01/2020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16/01/2020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16/01/2020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g5.8"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using-simple-contractions-year-2-apostroph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 – Using Simple Contractions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spcAft>
                <a:spcPts val="0"/>
              </a:spcAft>
              <a:defRPr/>
            </a:pPr>
            <a:r>
              <a:rPr lang="en-US" sz="1200" b="1" dirty="0">
                <a:solidFill>
                  <a:prstClr val="black"/>
                </a:solidFill>
                <a:latin typeface="Century Gothic" panose="020B0502020202020204" pitchFamily="34" charset="0"/>
              </a:rPr>
              <a:t>English Year 2: (2G5.8) </a:t>
            </a:r>
            <a:r>
              <a:rPr lang="en-US" sz="1200" b="1" dirty="0">
                <a:solidFill>
                  <a:prstClr val="black"/>
                </a:solidFill>
                <a:latin typeface="Century Gothic" panose="020B0502020202020204" pitchFamily="34" charset="0"/>
                <a:hlinkClick r:id="rId3"/>
              </a:rPr>
              <a:t>Apostrophes to mark where letters are missing in spelling and to mark singular possession in nouns [for example, the girl’s name]</a:t>
            </a:r>
            <a:endParaRPr lang="en-US" sz="1200" b="1" dirty="0">
              <a:solidFill>
                <a:prstClr val="black"/>
              </a:solidFill>
              <a:latin typeface="Century Gothic" panose="020B0502020202020204" pitchFamily="34" charset="0"/>
            </a:endParaRPr>
          </a:p>
          <a:p>
            <a:pPr lvl="0" fontAlgn="base">
              <a:spcAft>
                <a:spcPts val="0"/>
              </a:spcAft>
              <a:defRPr/>
            </a:pPr>
            <a:r>
              <a:rPr lang="en-US" sz="1200" b="1" dirty="0">
                <a:solidFill>
                  <a:prstClr val="black"/>
                </a:solidFill>
                <a:latin typeface="Century Gothic" panose="020B0502020202020204" pitchFamily="34" charset="0"/>
              </a:rPr>
              <a:t>Terminology for pupils:</a:t>
            </a:r>
          </a:p>
          <a:p>
            <a:pPr marL="625475" lvl="1" indent="-168275" fontAlgn="base">
              <a:spcAft>
                <a:spcPts val="0"/>
              </a:spcAft>
              <a:buFont typeface="Arial" panose="020B0604020202020204" pitchFamily="34" charset="0"/>
              <a:buChar char="•"/>
              <a:defRPr/>
            </a:pPr>
            <a:r>
              <a:rPr lang="en-US" sz="1200" b="1" dirty="0">
                <a:solidFill>
                  <a:prstClr val="black"/>
                </a:solidFill>
                <a:latin typeface="Century Gothic" panose="020B0502020202020204" pitchFamily="34" charset="0"/>
              </a:rPr>
              <a:t>English Year 2: </a:t>
            </a:r>
            <a:r>
              <a:rPr lang="en-GB" sz="1200" b="1" dirty="0">
                <a:solidFill>
                  <a:prstClr val="black"/>
                </a:solidFill>
                <a:latin typeface="Century Gothic" panose="020B0502020202020204" pitchFamily="34" charset="0"/>
              </a:rPr>
              <a:t>(2G5.8) </a:t>
            </a:r>
            <a:r>
              <a:rPr lang="en-GB" sz="1200" b="1" dirty="0">
                <a:solidFill>
                  <a:prstClr val="black"/>
                </a:solidFill>
                <a:latin typeface="Century Gothic" panose="020B0502020202020204" pitchFamily="34" charset="0"/>
                <a:hlinkClick r:id="rId3"/>
              </a:rPr>
              <a:t>apostrophe</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 – Using Simple Contractions</a:t>
            </a:r>
          </a:p>
          <a:p>
            <a:pPr lvl="0" algn="ctr"/>
            <a:endParaRPr lang="en-GB" sz="16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Now that children can recognise apostrophes in simple contractions, they need to move on to using them.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This step focuses specifically on using apostrophes in simple contractions to mark where letters are missing.</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need to know that the apostrophe is always placed where the letter or letters have been removed. For example: can’t (can not), didn’t (did not), hasn’t (has not), couldn’t (could not), it’s (it is), I’ll (I will).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be able to identify missing apostrophes and correctly insert them, for example </a:t>
            </a:r>
            <a:r>
              <a:rPr lang="en-GB" sz="1200" b="1" i="1" dirty="0" err="1">
                <a:solidFill>
                  <a:schemeClr val="tx1"/>
                </a:solidFill>
                <a:latin typeface="Century Gothic" panose="020B0502020202020204" pitchFamily="34" charset="0"/>
              </a:rPr>
              <a:t>didnt</a:t>
            </a:r>
            <a:r>
              <a:rPr lang="en-GB" sz="1200" b="1" dirty="0">
                <a:solidFill>
                  <a:schemeClr val="tx1"/>
                </a:solidFill>
                <a:latin typeface="Century Gothic" panose="020B0502020202020204" pitchFamily="34" charset="0"/>
              </a:rPr>
              <a:t> should be corrected to </a:t>
            </a:r>
            <a:r>
              <a:rPr lang="en-GB" sz="1200" b="1" i="1" dirty="0">
                <a:solidFill>
                  <a:schemeClr val="tx1"/>
                </a:solidFill>
                <a:latin typeface="Century Gothic" panose="020B0502020202020204" pitchFamily="34" charset="0"/>
              </a:rPr>
              <a:t>didn’t</a:t>
            </a:r>
            <a:r>
              <a:rPr lang="en-GB" sz="1200" b="1" dirty="0">
                <a:solidFill>
                  <a:schemeClr val="tx1"/>
                </a:solidFill>
                <a:latin typeface="Century Gothic" panose="020B0502020202020204" pitchFamily="34" charset="0"/>
              </a:rPr>
              <a:t>.</a:t>
            </a:r>
            <a:r>
              <a:rPr lang="en-GB" sz="1200" b="1" i="1" dirty="0">
                <a:solidFill>
                  <a:schemeClr val="tx1"/>
                </a:solidFill>
                <a:latin typeface="Century Gothic" panose="020B0502020202020204" pitchFamily="34" charset="0"/>
              </a:rPr>
              <a:t>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be able to </a:t>
            </a:r>
            <a:r>
              <a:rPr lang="en-US" sz="1200" b="1" dirty="0">
                <a:solidFill>
                  <a:schemeClr val="tx1"/>
                </a:solidFill>
                <a:latin typeface="Century Gothic" panose="020B0502020202020204" pitchFamily="34" charset="0"/>
              </a:rPr>
              <a:t>use apostrophes in simple contractions and explain which letters it replaces. </a:t>
            </a:r>
            <a:endParaRPr lang="en-GB" sz="1200" b="1" dirty="0">
              <a:solidFill>
                <a:schemeClr val="tx1"/>
              </a:solidFill>
              <a:latin typeface="Century Gothic" panose="020B0502020202020204" pitchFamily="34" charset="0"/>
            </a:endParaRPr>
          </a:p>
          <a:p>
            <a:pPr marL="166688" fontAlgn="base"/>
            <a:endParaRPr lang="en-US" sz="1200" b="1" dirty="0">
              <a:solidFill>
                <a:schemeClr val="tx1"/>
              </a:solidFill>
              <a:latin typeface="Century Gothic" panose="020B0502020202020204" pitchFamily="34" charset="0"/>
            </a:endParaRPr>
          </a:p>
          <a:p>
            <a:pPr marL="452438" indent="-452438"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Which words can be put together? Which letter needs to be removed? Where does the apostrophe go?</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Has this apostrophe been put in the correct place? How do you know?</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What are the missing letters in this contraction?</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a:t>
            </a: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tx1"/>
                </a:solidFill>
                <a:latin typeface="Century Gothic" panose="020B0502020202020204" pitchFamily="34" charset="0"/>
              </a:rPr>
              <a:t>Step 2: Using Simple Contractions</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 name="Picture 8">
            <a:extLst>
              <a:ext uri="{FF2B5EF4-FFF2-40B4-BE49-F238E27FC236}">
                <a16:creationId xmlns:a16="http://schemas.microsoft.com/office/drawing/2014/main" id="{229AB4C9-CD05-4B4A-8B31-F82781F8511C}"/>
              </a:ext>
            </a:extLst>
          </p:cNvPr>
          <p:cNvPicPr>
            <a:picLocks noChangeAspect="1"/>
          </p:cNvPicPr>
          <p:nvPr/>
        </p:nvPicPr>
        <p:blipFill>
          <a:blip r:embed="rId3"/>
          <a:stretch>
            <a:fillRect/>
          </a:stretch>
        </p:blipFill>
        <p:spPr>
          <a:xfrm>
            <a:off x="115438" y="144662"/>
            <a:ext cx="8913124" cy="6322100"/>
          </a:xfrm>
          <a:prstGeom prst="rect">
            <a:avLst/>
          </a:prstGeom>
        </p:spPr>
      </p:pic>
      <p:sp>
        <p:nvSpPr>
          <p:cNvPr id="10" name="Rectangle 9">
            <a:extLst>
              <a:ext uri="{FF2B5EF4-FFF2-40B4-BE49-F238E27FC236}">
                <a16:creationId xmlns:a16="http://schemas.microsoft.com/office/drawing/2014/main" id="{7E16936E-F95B-4FF4-8E31-C4211A24772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b="1" u="sng" dirty="0">
              <a:solidFill>
                <a:schemeClr val="bg2">
                  <a:lumMod val="50000"/>
                </a:schemeClr>
              </a:solidFill>
              <a:latin typeface="Century Gothic" panose="020B0502020202020204" pitchFamily="34" charset="0"/>
            </a:endParaRPr>
          </a:p>
          <a:p>
            <a:r>
              <a:rPr lang="en-GB" b="1" dirty="0">
                <a:solidFill>
                  <a:schemeClr val="tx1"/>
                </a:solidFill>
                <a:latin typeface="Century Gothic" panose="020B0502020202020204" pitchFamily="34" charset="0"/>
              </a:rPr>
              <a:t>The following sentence contains a contraction that has been covered by spilt paint.</a:t>
            </a:r>
          </a:p>
          <a:p>
            <a:r>
              <a:rPr lang="en-GB" b="1" dirty="0">
                <a:solidFill>
                  <a:schemeClr val="tx1"/>
                </a:solidFill>
                <a:latin typeface="Century Gothic" panose="020B0502020202020204" pitchFamily="34" charset="0"/>
              </a:rPr>
              <a:t>Which letters have been covered?</a:t>
            </a:r>
          </a:p>
        </p:txBody>
      </p:sp>
    </p:spTree>
    <p:extLst>
      <p:ext uri="{BB962C8B-B14F-4D97-AF65-F5344CB8AC3E}">
        <p14:creationId xmlns:p14="http://schemas.microsoft.com/office/powerpoint/2010/main" val="1622987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 name="Picture 8">
            <a:extLst>
              <a:ext uri="{FF2B5EF4-FFF2-40B4-BE49-F238E27FC236}">
                <a16:creationId xmlns:a16="http://schemas.microsoft.com/office/drawing/2014/main" id="{229AB4C9-CD05-4B4A-8B31-F82781F8511C}"/>
              </a:ext>
            </a:extLst>
          </p:cNvPr>
          <p:cNvPicPr>
            <a:picLocks noChangeAspect="1"/>
          </p:cNvPicPr>
          <p:nvPr/>
        </p:nvPicPr>
        <p:blipFill>
          <a:blip r:embed="rId3"/>
          <a:stretch>
            <a:fillRect/>
          </a:stretch>
        </p:blipFill>
        <p:spPr>
          <a:xfrm>
            <a:off x="115438" y="144662"/>
            <a:ext cx="8913124" cy="6322100"/>
          </a:xfrm>
          <a:prstGeom prst="rect">
            <a:avLst/>
          </a:prstGeom>
        </p:spPr>
      </p:pic>
      <p:sp>
        <p:nvSpPr>
          <p:cNvPr id="10" name="Rectangle 9">
            <a:extLst>
              <a:ext uri="{FF2B5EF4-FFF2-40B4-BE49-F238E27FC236}">
                <a16:creationId xmlns:a16="http://schemas.microsoft.com/office/drawing/2014/main" id="{7E16936E-F95B-4FF4-8E31-C4211A24772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b="1" u="sng" dirty="0">
              <a:solidFill>
                <a:schemeClr val="bg2">
                  <a:lumMod val="50000"/>
                </a:schemeClr>
              </a:solidFill>
              <a:latin typeface="Century Gothic" panose="020B0502020202020204" pitchFamily="34" charset="0"/>
            </a:endParaRPr>
          </a:p>
          <a:p>
            <a:r>
              <a:rPr lang="en-GB" b="1" dirty="0">
                <a:solidFill>
                  <a:schemeClr val="tx1"/>
                </a:solidFill>
                <a:latin typeface="Century Gothic" panose="020B0502020202020204" pitchFamily="34" charset="0"/>
              </a:rPr>
              <a:t>The following sentence contains a contraction that has been covered by spilt paint.</a:t>
            </a:r>
          </a:p>
          <a:p>
            <a:r>
              <a:rPr lang="en-GB" b="1" dirty="0">
                <a:solidFill>
                  <a:schemeClr val="tx1"/>
                </a:solidFill>
                <a:latin typeface="Century Gothic" panose="020B0502020202020204" pitchFamily="34" charset="0"/>
              </a:rPr>
              <a:t>Which letters have been covered?</a:t>
            </a:r>
          </a:p>
        </p:txBody>
      </p:sp>
      <p:sp>
        <p:nvSpPr>
          <p:cNvPr id="7" name="Rectangle: Rounded Corners 6">
            <a:extLst>
              <a:ext uri="{FF2B5EF4-FFF2-40B4-BE49-F238E27FC236}">
                <a16:creationId xmlns:a16="http://schemas.microsoft.com/office/drawing/2014/main" id="{0914247D-7D95-4FA7-BC46-4290B21F8FDC}"/>
              </a:ext>
            </a:extLst>
          </p:cNvPr>
          <p:cNvSpPr/>
          <p:nvPr/>
        </p:nvSpPr>
        <p:spPr>
          <a:xfrm>
            <a:off x="596415" y="4323709"/>
            <a:ext cx="7899800" cy="659257"/>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The dog hasn’t been seen since yesterday</a:t>
            </a:r>
            <a:r>
              <a:rPr lang="en-GB" sz="2000" b="1" dirty="0">
                <a:solidFill>
                  <a:srgbClr val="FF0000"/>
                </a:solidFill>
                <a:latin typeface="Century Gothic" panose="020B0502020202020204" pitchFamily="34" charset="0"/>
              </a:rPr>
              <a:t>.</a:t>
            </a:r>
            <a:endParaRPr lang="en-GB" sz="2000" dirty="0">
              <a:solidFill>
                <a:srgbClr val="FF0000"/>
              </a:solidFill>
            </a:endParaRPr>
          </a:p>
        </p:txBody>
      </p:sp>
      <p:sp>
        <p:nvSpPr>
          <p:cNvPr id="8" name="Rectangle: Rounded Corners 7">
            <a:extLst>
              <a:ext uri="{FF2B5EF4-FFF2-40B4-BE49-F238E27FC236}">
                <a16:creationId xmlns:a16="http://schemas.microsoft.com/office/drawing/2014/main" id="{2EB763A2-C573-4FF9-B058-9A4424C07A42}"/>
              </a:ext>
            </a:extLst>
          </p:cNvPr>
          <p:cNvSpPr/>
          <p:nvPr/>
        </p:nvSpPr>
        <p:spPr>
          <a:xfrm>
            <a:off x="596415" y="5107651"/>
            <a:ext cx="7899800" cy="659257"/>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The dog hadn’t been seen since yesterday</a:t>
            </a:r>
            <a:r>
              <a:rPr lang="en-GB" sz="2000" b="1" dirty="0">
                <a:solidFill>
                  <a:srgbClr val="FF0000"/>
                </a:solidFill>
                <a:latin typeface="Century Gothic" panose="020B0502020202020204" pitchFamily="34" charset="0"/>
              </a:rPr>
              <a:t>.</a:t>
            </a:r>
            <a:endParaRPr lang="en-GB" sz="2000" dirty="0">
              <a:solidFill>
                <a:srgbClr val="FF0000"/>
              </a:solidFill>
            </a:endParaRPr>
          </a:p>
        </p:txBody>
      </p:sp>
    </p:spTree>
    <p:extLst>
      <p:ext uri="{BB962C8B-B14F-4D97-AF65-F5344CB8AC3E}">
        <p14:creationId xmlns:p14="http://schemas.microsoft.com/office/powerpoint/2010/main" val="884470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apostrophes to show the missing letters in the following contractions:</a:t>
            </a:r>
          </a:p>
        </p:txBody>
      </p:sp>
      <p:sp>
        <p:nvSpPr>
          <p:cNvPr id="6" name="Rectangle: Rounded Corners 35">
            <a:extLst>
              <a:ext uri="{FF2B5EF4-FFF2-40B4-BE49-F238E27FC236}">
                <a16:creationId xmlns:a16="http://schemas.microsoft.com/office/drawing/2014/main" id="{894D5108-1A63-46F3-B5CE-9B2EBCF3CC6A}"/>
              </a:ext>
            </a:extLst>
          </p:cNvPr>
          <p:cNvSpPr/>
          <p:nvPr/>
        </p:nvSpPr>
        <p:spPr>
          <a:xfrm>
            <a:off x="2490192" y="2016324"/>
            <a:ext cx="4163616" cy="1412676"/>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here is = </a:t>
            </a:r>
            <a:r>
              <a:rPr lang="en-GB" sz="2800" b="1" spc="300" dirty="0" err="1">
                <a:solidFill>
                  <a:schemeClr val="tx1"/>
                </a:solidFill>
                <a:latin typeface="Century Gothic" panose="020B0502020202020204" pitchFamily="34" charset="0"/>
              </a:rPr>
              <a:t>heres</a:t>
            </a:r>
            <a:endParaRPr lang="en-GB" sz="2800" b="1" spc="300" dirty="0">
              <a:solidFill>
                <a:schemeClr val="tx1"/>
              </a:solidFill>
              <a:latin typeface="Century Gothic" panose="020B0502020202020204" pitchFamily="34" charset="0"/>
            </a:endParaRPr>
          </a:p>
        </p:txBody>
      </p:sp>
      <p:sp>
        <p:nvSpPr>
          <p:cNvPr id="7" name="Rectangle: Rounded Corners 37">
            <a:extLst>
              <a:ext uri="{FF2B5EF4-FFF2-40B4-BE49-F238E27FC236}">
                <a16:creationId xmlns:a16="http://schemas.microsoft.com/office/drawing/2014/main" id="{C8C24172-BA5A-4128-95C0-D58962A1E980}"/>
              </a:ext>
            </a:extLst>
          </p:cNvPr>
          <p:cNvSpPr/>
          <p:nvPr/>
        </p:nvSpPr>
        <p:spPr>
          <a:xfrm>
            <a:off x="2490193" y="4133724"/>
            <a:ext cx="4163615" cy="1412676"/>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they had = </a:t>
            </a:r>
            <a:r>
              <a:rPr lang="en-GB" sz="2800" b="1" spc="300" dirty="0" err="1">
                <a:solidFill>
                  <a:schemeClr val="tx1"/>
                </a:solidFill>
                <a:latin typeface="Century Gothic" panose="020B0502020202020204" pitchFamily="34" charset="0"/>
              </a:rPr>
              <a:t>theyd</a:t>
            </a:r>
            <a:endParaRPr lang="en-GB" sz="2800" b="1" spc="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4299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apostrophes to show the missing letters in the following contractions:</a:t>
            </a:r>
          </a:p>
        </p:txBody>
      </p:sp>
      <p:sp>
        <p:nvSpPr>
          <p:cNvPr id="6" name="Rectangle: Rounded Corners 35">
            <a:extLst>
              <a:ext uri="{FF2B5EF4-FFF2-40B4-BE49-F238E27FC236}">
                <a16:creationId xmlns:a16="http://schemas.microsoft.com/office/drawing/2014/main" id="{894D5108-1A63-46F3-B5CE-9B2EBCF3CC6A}"/>
              </a:ext>
            </a:extLst>
          </p:cNvPr>
          <p:cNvSpPr/>
          <p:nvPr/>
        </p:nvSpPr>
        <p:spPr>
          <a:xfrm>
            <a:off x="2490192" y="2016324"/>
            <a:ext cx="4163616" cy="1412676"/>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here is = </a:t>
            </a:r>
            <a:r>
              <a:rPr lang="en-GB" sz="2800" b="1" spc="300" dirty="0">
                <a:solidFill>
                  <a:srgbClr val="FF0000"/>
                </a:solidFill>
                <a:latin typeface="Century Gothic" panose="020B0502020202020204" pitchFamily="34" charset="0"/>
              </a:rPr>
              <a:t>here’s</a:t>
            </a:r>
          </a:p>
        </p:txBody>
      </p:sp>
      <p:sp>
        <p:nvSpPr>
          <p:cNvPr id="7" name="Rectangle: Rounded Corners 37">
            <a:extLst>
              <a:ext uri="{FF2B5EF4-FFF2-40B4-BE49-F238E27FC236}">
                <a16:creationId xmlns:a16="http://schemas.microsoft.com/office/drawing/2014/main" id="{C8C24172-BA5A-4128-95C0-D58962A1E980}"/>
              </a:ext>
            </a:extLst>
          </p:cNvPr>
          <p:cNvSpPr/>
          <p:nvPr/>
        </p:nvSpPr>
        <p:spPr>
          <a:xfrm>
            <a:off x="2490193" y="4133724"/>
            <a:ext cx="4163615" cy="1412676"/>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they had = </a:t>
            </a:r>
            <a:r>
              <a:rPr lang="en-GB" sz="2800" b="1" spc="300" dirty="0">
                <a:solidFill>
                  <a:srgbClr val="FF0000"/>
                </a:solidFill>
                <a:latin typeface="Century Gothic" panose="020B0502020202020204" pitchFamily="34" charset="0"/>
              </a:rPr>
              <a:t>they’d</a:t>
            </a:r>
          </a:p>
        </p:txBody>
      </p:sp>
    </p:spTree>
    <p:extLst>
      <p:ext uri="{BB962C8B-B14F-4D97-AF65-F5344CB8AC3E}">
        <p14:creationId xmlns:p14="http://schemas.microsoft.com/office/powerpoint/2010/main" val="3347599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contraction will complete the following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I think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win the ballet show.</a:t>
            </a:r>
            <a:endParaRPr lang="en-GB" sz="2400" b="1" spc="-300" dirty="0">
              <a:solidFill>
                <a:schemeClr val="tx1"/>
              </a:solidFill>
              <a:latin typeface="Century Gothic" panose="020B0502020202020204" pitchFamily="34" charset="0"/>
            </a:endParaRPr>
          </a:p>
        </p:txBody>
      </p:sp>
      <p:sp>
        <p:nvSpPr>
          <p:cNvPr id="6" name="Rectangle: Rounded Corners 5">
            <a:extLst>
              <a:ext uri="{FF2B5EF4-FFF2-40B4-BE49-F238E27FC236}">
                <a16:creationId xmlns:a16="http://schemas.microsoft.com/office/drawing/2014/main" id="{2CEA2AC9-FFF0-4667-B6CD-81E0F259243B}"/>
              </a:ext>
            </a:extLst>
          </p:cNvPr>
          <p:cNvSpPr/>
          <p:nvPr/>
        </p:nvSpPr>
        <p:spPr>
          <a:xfrm>
            <a:off x="1625950" y="3728751"/>
            <a:ext cx="2327476" cy="77671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wouldn’t</a:t>
            </a:r>
          </a:p>
        </p:txBody>
      </p:sp>
      <p:sp>
        <p:nvSpPr>
          <p:cNvPr id="7" name="Rectangle: Rounded Corners 6">
            <a:extLst>
              <a:ext uri="{FF2B5EF4-FFF2-40B4-BE49-F238E27FC236}">
                <a16:creationId xmlns:a16="http://schemas.microsoft.com/office/drawing/2014/main" id="{D6557214-F462-4A4A-A571-9789ED806B01}"/>
              </a:ext>
            </a:extLst>
          </p:cNvPr>
          <p:cNvSpPr/>
          <p:nvPr/>
        </p:nvSpPr>
        <p:spPr>
          <a:xfrm>
            <a:off x="5201142" y="3728751"/>
            <a:ext cx="2327476" cy="77671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she’ll</a:t>
            </a:r>
          </a:p>
        </p:txBody>
      </p:sp>
    </p:spTree>
    <p:extLst>
      <p:ext uri="{BB962C8B-B14F-4D97-AF65-F5344CB8AC3E}">
        <p14:creationId xmlns:p14="http://schemas.microsoft.com/office/powerpoint/2010/main" val="733680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contraction will complete the following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I think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win the ballet show.</a:t>
            </a:r>
            <a:endParaRPr lang="en-GB" sz="2400" b="1" spc="-300"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6" name="Rectangle: Rounded Corners 5">
            <a:extLst>
              <a:ext uri="{FF2B5EF4-FFF2-40B4-BE49-F238E27FC236}">
                <a16:creationId xmlns:a16="http://schemas.microsoft.com/office/drawing/2014/main" id="{2CEA2AC9-FFF0-4667-B6CD-81E0F259243B}"/>
              </a:ext>
            </a:extLst>
          </p:cNvPr>
          <p:cNvSpPr/>
          <p:nvPr/>
        </p:nvSpPr>
        <p:spPr>
          <a:xfrm>
            <a:off x="1625950" y="3728751"/>
            <a:ext cx="2327476" cy="77671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Century Gothic" panose="020B0502020202020204" pitchFamily="34" charset="0"/>
              </a:rPr>
              <a:t>wouldn’t</a:t>
            </a:r>
          </a:p>
        </p:txBody>
      </p:sp>
      <p:sp>
        <p:nvSpPr>
          <p:cNvPr id="7" name="Rectangle: Rounded Corners 6">
            <a:extLst>
              <a:ext uri="{FF2B5EF4-FFF2-40B4-BE49-F238E27FC236}">
                <a16:creationId xmlns:a16="http://schemas.microsoft.com/office/drawing/2014/main" id="{D6557214-F462-4A4A-A571-9789ED806B01}"/>
              </a:ext>
            </a:extLst>
          </p:cNvPr>
          <p:cNvSpPr/>
          <p:nvPr/>
        </p:nvSpPr>
        <p:spPr>
          <a:xfrm>
            <a:off x="5201142" y="3728751"/>
            <a:ext cx="2327476" cy="77671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she’ll</a:t>
            </a:r>
          </a:p>
        </p:txBody>
      </p:sp>
      <p:sp>
        <p:nvSpPr>
          <p:cNvPr id="2" name="TextBox 1">
            <a:extLst>
              <a:ext uri="{FF2B5EF4-FFF2-40B4-BE49-F238E27FC236}">
                <a16:creationId xmlns:a16="http://schemas.microsoft.com/office/drawing/2014/main" id="{7D423B8C-A163-4FF6-96E5-DB17AE82FB77}"/>
              </a:ext>
            </a:extLst>
          </p:cNvPr>
          <p:cNvSpPr txBox="1"/>
          <p:nvPr/>
        </p:nvSpPr>
        <p:spPr>
          <a:xfrm>
            <a:off x="1498216" y="2073898"/>
            <a:ext cx="1225484"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she’ll</a:t>
            </a:r>
          </a:p>
        </p:txBody>
      </p:sp>
    </p:spTree>
    <p:extLst>
      <p:ext uri="{BB962C8B-B14F-4D97-AF65-F5344CB8AC3E}">
        <p14:creationId xmlns:p14="http://schemas.microsoft.com/office/powerpoint/2010/main" val="32617592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has used the contraction correctly.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 don’t believe that pigs can fly.</a:t>
            </a: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The girl don’t see the cows in the field.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4350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has used the contraction correctly.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rgbClr val="FF0000"/>
                </a:solidFill>
                <a:latin typeface="Century Gothic" panose="020B0502020202020204" pitchFamily="34" charset="0"/>
              </a:rPr>
              <a:t>I don’t believe that pigs can fly.</a:t>
            </a: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800" b="1" dirty="0">
                <a:solidFill>
                  <a:schemeClr val="bg1">
                    <a:lumMod val="50000"/>
                  </a:schemeClr>
                </a:solidFill>
                <a:latin typeface="Century Gothic" panose="020B0502020202020204" pitchFamily="34" charset="0"/>
              </a:rPr>
              <a:t>The girl don’t see the cows in the field.</a:t>
            </a:r>
          </a:p>
          <a:p>
            <a:endParaRPr lang="en-GB" sz="1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Rectangle 6">
            <a:extLst>
              <a:ext uri="{FF2B5EF4-FFF2-40B4-BE49-F238E27FC236}">
                <a16:creationId xmlns:a16="http://schemas.microsoft.com/office/drawing/2014/main" id="{D9386732-CBE9-4319-9452-6E5EC64DA953}"/>
              </a:ext>
            </a:extLst>
          </p:cNvPr>
          <p:cNvSpPr/>
          <p:nvPr/>
        </p:nvSpPr>
        <p:spPr>
          <a:xfrm>
            <a:off x="5864131" y="1503304"/>
            <a:ext cx="715260" cy="1013226"/>
          </a:xfrm>
          <a:prstGeom prst="rect">
            <a:avLst/>
          </a:prstGeom>
          <a:noFill/>
          <a:ln>
            <a:noFill/>
          </a:ln>
        </p:spPr>
        <p:txBody>
          <a:bodyPr wrap="none">
            <a:spAutoFit/>
          </a:bodyPr>
          <a:lstStyle/>
          <a:p>
            <a:pPr>
              <a:lnSpc>
                <a:spcPct val="119000"/>
              </a:lnSpc>
              <a:spcAft>
                <a:spcPts val="600"/>
              </a:spcAft>
            </a:pPr>
            <a:r>
              <a:rPr lang="en-US" sz="5400" b="1" kern="1400" dirty="0">
                <a:solidFill>
                  <a:srgbClr val="FF0000"/>
                </a:solidFill>
                <a:latin typeface="Wingdings 2" panose="05020102010507070707" pitchFamily="18" charset="2"/>
              </a:rPr>
              <a:t>P</a:t>
            </a:r>
            <a:endParaRPr lang="en-US" sz="4400" kern="1400" dirty="0">
              <a:ln>
                <a:noFill/>
              </a:ln>
              <a:solidFill>
                <a:srgbClr val="FF0000"/>
              </a:solidFill>
              <a:effectLst/>
              <a:latin typeface="Calibri" panose="020F0502020204030204" pitchFamily="34" charset="0"/>
            </a:endParaRPr>
          </a:p>
        </p:txBody>
      </p:sp>
    </p:spTree>
    <p:extLst>
      <p:ext uri="{BB962C8B-B14F-4D97-AF65-F5344CB8AC3E}">
        <p14:creationId xmlns:p14="http://schemas.microsoft.com/office/powerpoint/2010/main" val="3785753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a:ln>
              <a:solidFill>
                <a:srgbClr val="00B0F0"/>
              </a:solidFill>
            </a:ln>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a:ln>
              <a:solidFill>
                <a:srgbClr val="00B0F0"/>
              </a:solidFill>
            </a:ln>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contraction for the word pairs below.</a:t>
            </a:r>
            <a:endParaRPr lang="en-GB" sz="2000" b="1" dirty="0">
              <a:latin typeface="Century Gothic" panose="020B0502020202020204" pitchFamily="34" charset="0"/>
            </a:endParaRPr>
          </a:p>
        </p:txBody>
      </p:sp>
      <p:sp>
        <p:nvSpPr>
          <p:cNvPr id="6" name="Rectangle: Rounded Corners 6">
            <a:extLst>
              <a:ext uri="{FF2B5EF4-FFF2-40B4-BE49-F238E27FC236}">
                <a16:creationId xmlns:a16="http://schemas.microsoft.com/office/drawing/2014/main" id="{C045D94D-678B-4FE6-A42A-96D1B97BFAEE}"/>
              </a:ext>
            </a:extLst>
          </p:cNvPr>
          <p:cNvSpPr/>
          <p:nvPr/>
        </p:nvSpPr>
        <p:spPr>
          <a:xfrm>
            <a:off x="912344" y="169578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you are</a:t>
            </a:r>
          </a:p>
        </p:txBody>
      </p:sp>
      <p:sp>
        <p:nvSpPr>
          <p:cNvPr id="7" name="Rectangle: Rounded Corners 29">
            <a:extLst>
              <a:ext uri="{FF2B5EF4-FFF2-40B4-BE49-F238E27FC236}">
                <a16:creationId xmlns:a16="http://schemas.microsoft.com/office/drawing/2014/main" id="{BBFEFB36-D425-45D3-AF83-AD398511E140}"/>
              </a:ext>
            </a:extLst>
          </p:cNvPr>
          <p:cNvSpPr/>
          <p:nvPr/>
        </p:nvSpPr>
        <p:spPr>
          <a:xfrm>
            <a:off x="901178" y="3023722"/>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he will</a:t>
            </a:r>
          </a:p>
        </p:txBody>
      </p:sp>
      <p:sp>
        <p:nvSpPr>
          <p:cNvPr id="8" name="Rectangle: Rounded Corners 32">
            <a:extLst>
              <a:ext uri="{FF2B5EF4-FFF2-40B4-BE49-F238E27FC236}">
                <a16:creationId xmlns:a16="http://schemas.microsoft.com/office/drawing/2014/main" id="{30F4AB6F-D481-452A-8DA3-8640617BFF61}"/>
              </a:ext>
            </a:extLst>
          </p:cNvPr>
          <p:cNvSpPr/>
          <p:nvPr/>
        </p:nvSpPr>
        <p:spPr>
          <a:xfrm>
            <a:off x="912344" y="4351659"/>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had not</a:t>
            </a:r>
          </a:p>
        </p:txBody>
      </p:sp>
      <p:sp>
        <p:nvSpPr>
          <p:cNvPr id="9" name="Rectangle: Rounded Corners 6">
            <a:extLst>
              <a:ext uri="{FF2B5EF4-FFF2-40B4-BE49-F238E27FC236}">
                <a16:creationId xmlns:a16="http://schemas.microsoft.com/office/drawing/2014/main" id="{2C57C8CD-6925-46AA-A843-76361541BCDF}"/>
              </a:ext>
            </a:extLst>
          </p:cNvPr>
          <p:cNvSpPr/>
          <p:nvPr/>
        </p:nvSpPr>
        <p:spPr>
          <a:xfrm>
            <a:off x="5175337" y="169578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0000"/>
              </a:solidFill>
              <a:latin typeface="Century Gothic" panose="020B0502020202020204" pitchFamily="34" charset="0"/>
            </a:endParaRPr>
          </a:p>
        </p:txBody>
      </p:sp>
      <p:sp>
        <p:nvSpPr>
          <p:cNvPr id="10" name="Rectangle: Rounded Corners 29">
            <a:extLst>
              <a:ext uri="{FF2B5EF4-FFF2-40B4-BE49-F238E27FC236}">
                <a16:creationId xmlns:a16="http://schemas.microsoft.com/office/drawing/2014/main" id="{4AD199B0-4D30-4B8F-8409-ACDCBABD0513}"/>
              </a:ext>
            </a:extLst>
          </p:cNvPr>
          <p:cNvSpPr/>
          <p:nvPr/>
        </p:nvSpPr>
        <p:spPr>
          <a:xfrm>
            <a:off x="5175338" y="302121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0000"/>
              </a:solidFill>
              <a:latin typeface="Century Gothic" panose="020B0502020202020204" pitchFamily="34" charset="0"/>
            </a:endParaRPr>
          </a:p>
        </p:txBody>
      </p:sp>
      <p:sp>
        <p:nvSpPr>
          <p:cNvPr id="11" name="Rectangle: Rounded Corners 32">
            <a:extLst>
              <a:ext uri="{FF2B5EF4-FFF2-40B4-BE49-F238E27FC236}">
                <a16:creationId xmlns:a16="http://schemas.microsoft.com/office/drawing/2014/main" id="{36EE877C-164D-47DF-BB43-0B11BEC5DA6F}"/>
              </a:ext>
            </a:extLst>
          </p:cNvPr>
          <p:cNvSpPr/>
          <p:nvPr/>
        </p:nvSpPr>
        <p:spPr>
          <a:xfrm>
            <a:off x="5175338" y="4351659"/>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86965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a:ln>
              <a:solidFill>
                <a:srgbClr val="00B0F0"/>
              </a:solidFill>
            </a:ln>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a:ln>
              <a:solidFill>
                <a:srgbClr val="00B0F0"/>
              </a:solidFill>
            </a:ln>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contraction for the word pairs below.</a:t>
            </a:r>
            <a:endParaRPr lang="en-GB" sz="2000" b="1" dirty="0">
              <a:latin typeface="Century Gothic" panose="020B0502020202020204" pitchFamily="34" charset="0"/>
            </a:endParaRPr>
          </a:p>
        </p:txBody>
      </p:sp>
      <p:sp>
        <p:nvSpPr>
          <p:cNvPr id="6" name="Rectangle: Rounded Corners 6">
            <a:extLst>
              <a:ext uri="{FF2B5EF4-FFF2-40B4-BE49-F238E27FC236}">
                <a16:creationId xmlns:a16="http://schemas.microsoft.com/office/drawing/2014/main" id="{C045D94D-678B-4FE6-A42A-96D1B97BFAEE}"/>
              </a:ext>
            </a:extLst>
          </p:cNvPr>
          <p:cNvSpPr/>
          <p:nvPr/>
        </p:nvSpPr>
        <p:spPr>
          <a:xfrm>
            <a:off x="912344" y="169578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you are</a:t>
            </a:r>
          </a:p>
        </p:txBody>
      </p:sp>
      <p:sp>
        <p:nvSpPr>
          <p:cNvPr id="7" name="Rectangle: Rounded Corners 29">
            <a:extLst>
              <a:ext uri="{FF2B5EF4-FFF2-40B4-BE49-F238E27FC236}">
                <a16:creationId xmlns:a16="http://schemas.microsoft.com/office/drawing/2014/main" id="{BBFEFB36-D425-45D3-AF83-AD398511E140}"/>
              </a:ext>
            </a:extLst>
          </p:cNvPr>
          <p:cNvSpPr/>
          <p:nvPr/>
        </p:nvSpPr>
        <p:spPr>
          <a:xfrm>
            <a:off x="901178" y="3023722"/>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he will</a:t>
            </a:r>
          </a:p>
        </p:txBody>
      </p:sp>
      <p:sp>
        <p:nvSpPr>
          <p:cNvPr id="8" name="Rectangle: Rounded Corners 32">
            <a:extLst>
              <a:ext uri="{FF2B5EF4-FFF2-40B4-BE49-F238E27FC236}">
                <a16:creationId xmlns:a16="http://schemas.microsoft.com/office/drawing/2014/main" id="{30F4AB6F-D481-452A-8DA3-8640617BFF61}"/>
              </a:ext>
            </a:extLst>
          </p:cNvPr>
          <p:cNvSpPr/>
          <p:nvPr/>
        </p:nvSpPr>
        <p:spPr>
          <a:xfrm>
            <a:off x="912344" y="4351659"/>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had not</a:t>
            </a:r>
          </a:p>
        </p:txBody>
      </p:sp>
      <p:sp>
        <p:nvSpPr>
          <p:cNvPr id="9" name="Rectangle: Rounded Corners 6">
            <a:extLst>
              <a:ext uri="{FF2B5EF4-FFF2-40B4-BE49-F238E27FC236}">
                <a16:creationId xmlns:a16="http://schemas.microsoft.com/office/drawing/2014/main" id="{2C57C8CD-6925-46AA-A843-76361541BCDF}"/>
              </a:ext>
            </a:extLst>
          </p:cNvPr>
          <p:cNvSpPr/>
          <p:nvPr/>
        </p:nvSpPr>
        <p:spPr>
          <a:xfrm>
            <a:off x="5175337" y="169578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you’re</a:t>
            </a:r>
          </a:p>
        </p:txBody>
      </p:sp>
      <p:sp>
        <p:nvSpPr>
          <p:cNvPr id="10" name="Rectangle: Rounded Corners 29">
            <a:extLst>
              <a:ext uri="{FF2B5EF4-FFF2-40B4-BE49-F238E27FC236}">
                <a16:creationId xmlns:a16="http://schemas.microsoft.com/office/drawing/2014/main" id="{4AD199B0-4D30-4B8F-8409-ACDCBABD0513}"/>
              </a:ext>
            </a:extLst>
          </p:cNvPr>
          <p:cNvSpPr/>
          <p:nvPr/>
        </p:nvSpPr>
        <p:spPr>
          <a:xfrm>
            <a:off x="5175338" y="3021214"/>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he’ll</a:t>
            </a:r>
          </a:p>
        </p:txBody>
      </p:sp>
      <p:sp>
        <p:nvSpPr>
          <p:cNvPr id="11" name="Rectangle: Rounded Corners 32">
            <a:extLst>
              <a:ext uri="{FF2B5EF4-FFF2-40B4-BE49-F238E27FC236}">
                <a16:creationId xmlns:a16="http://schemas.microsoft.com/office/drawing/2014/main" id="{36EE877C-164D-47DF-BB43-0B11BEC5DA6F}"/>
              </a:ext>
            </a:extLst>
          </p:cNvPr>
          <p:cNvSpPr/>
          <p:nvPr/>
        </p:nvSpPr>
        <p:spPr>
          <a:xfrm>
            <a:off x="5175338" y="4351659"/>
            <a:ext cx="3056319" cy="1141838"/>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hadn’t</a:t>
            </a:r>
          </a:p>
        </p:txBody>
      </p:sp>
    </p:spTree>
    <p:extLst>
      <p:ext uri="{BB962C8B-B14F-4D97-AF65-F5344CB8AC3E}">
        <p14:creationId xmlns:p14="http://schemas.microsoft.com/office/powerpoint/2010/main" val="3648116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the following sentence so that the new sentence uses contractions.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800" b="1" dirty="0">
                <a:solidFill>
                  <a:schemeClr val="tx1"/>
                </a:solidFill>
                <a:latin typeface="Century Gothic" panose="020B0502020202020204" pitchFamily="34" charset="0"/>
              </a:rPr>
              <a:t>It does not look like it will snow.</a:t>
            </a: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Rewrite the following sentence so that the new sentence uses simple contractions.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800" b="1" dirty="0">
                <a:solidFill>
                  <a:schemeClr val="tx1"/>
                </a:solidFill>
                <a:latin typeface="Century Gothic" panose="020B0502020202020204" pitchFamily="34" charset="0"/>
              </a:rPr>
              <a:t>It does not look like it will snow.</a:t>
            </a:r>
          </a:p>
          <a:p>
            <a:pPr lvl="0" defTabSz="514350">
              <a:defRPr/>
            </a:pPr>
            <a:endParaRPr lang="en-GB" sz="2800" b="1" dirty="0">
              <a:solidFill>
                <a:schemeClr val="tx1"/>
              </a:solidFill>
              <a:latin typeface="Century Gothic" panose="020B0502020202020204" pitchFamily="34" charset="0"/>
            </a:endParaRPr>
          </a:p>
          <a:p>
            <a:pPr defTabSz="514350">
              <a:defRPr/>
            </a:pPr>
            <a:r>
              <a:rPr lang="en-GB" sz="2800" b="1" dirty="0">
                <a:solidFill>
                  <a:srgbClr val="FF0000"/>
                </a:solidFill>
                <a:latin typeface="Century Gothic" panose="020B0502020202020204" pitchFamily="34" charset="0"/>
              </a:rPr>
              <a:t>It </a:t>
            </a:r>
            <a:r>
              <a:rPr lang="en-GB" sz="2800" b="1" u="sng" dirty="0">
                <a:solidFill>
                  <a:srgbClr val="FF0000"/>
                </a:solidFill>
                <a:latin typeface="Century Gothic" panose="020B0502020202020204" pitchFamily="34" charset="0"/>
              </a:rPr>
              <a:t>doesn’t</a:t>
            </a:r>
            <a:r>
              <a:rPr lang="en-GB" sz="2800" b="1" dirty="0">
                <a:solidFill>
                  <a:srgbClr val="FF0000"/>
                </a:solidFill>
                <a:latin typeface="Century Gothic" panose="020B0502020202020204" pitchFamily="34" charset="0"/>
              </a:rPr>
              <a:t> look like </a:t>
            </a:r>
            <a:r>
              <a:rPr lang="en-GB" sz="2800" b="1" u="sng" dirty="0">
                <a:solidFill>
                  <a:srgbClr val="FF0000"/>
                </a:solidFill>
                <a:latin typeface="Century Gothic" panose="020B0502020202020204" pitchFamily="34" charset="0"/>
              </a:rPr>
              <a:t>it’ll</a:t>
            </a:r>
            <a:r>
              <a:rPr lang="en-GB" sz="2800" b="1" dirty="0">
                <a:solidFill>
                  <a:srgbClr val="FF0000"/>
                </a:solidFill>
                <a:latin typeface="Century Gothic" panose="020B0502020202020204" pitchFamily="34" charset="0"/>
              </a:rPr>
              <a:t> snow.</a:t>
            </a:r>
          </a:p>
          <a:p>
            <a:pPr lvl="0" defTabSz="514350">
              <a:defRPr/>
            </a:pPr>
            <a:endParaRPr lang="en-GB" sz="28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215701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Use the word bank to build two contractions and use them to complete the sentences correctly.</a:t>
            </a:r>
          </a:p>
        </p:txBody>
      </p:sp>
      <p:graphicFrame>
        <p:nvGraphicFramePr>
          <p:cNvPr id="6" name="Table 5">
            <a:extLst>
              <a:ext uri="{FF2B5EF4-FFF2-40B4-BE49-F238E27FC236}">
                <a16:creationId xmlns:a16="http://schemas.microsoft.com/office/drawing/2014/main" id="{00D4DA31-886C-405D-B2E3-EF96E1FD2174}"/>
              </a:ext>
            </a:extLst>
          </p:cNvPr>
          <p:cNvGraphicFramePr>
            <a:graphicFrameLocks noGrp="1"/>
          </p:cNvGraphicFramePr>
          <p:nvPr>
            <p:extLst>
              <p:ext uri="{D42A27DB-BD31-4B8C-83A1-F6EECF244321}">
                <p14:modId xmlns:p14="http://schemas.microsoft.com/office/powerpoint/2010/main" val="4067684019"/>
              </p:ext>
            </p:extLst>
          </p:nvPr>
        </p:nvGraphicFramePr>
        <p:xfrm>
          <a:off x="2707619" y="4345156"/>
          <a:ext cx="3728757" cy="1612358"/>
        </p:xfrm>
        <a:graphic>
          <a:graphicData uri="http://schemas.openxmlformats.org/drawingml/2006/table">
            <a:tbl>
              <a:tblPr firstRow="1" bandRow="1">
                <a:tableStyleId>{5940675A-B579-460E-94D1-54222C63F5DA}</a:tableStyleId>
              </a:tblPr>
              <a:tblGrid>
                <a:gridCol w="1242919">
                  <a:extLst>
                    <a:ext uri="{9D8B030D-6E8A-4147-A177-3AD203B41FA5}">
                      <a16:colId xmlns:a16="http://schemas.microsoft.com/office/drawing/2014/main" val="2788981295"/>
                    </a:ext>
                  </a:extLst>
                </a:gridCol>
                <a:gridCol w="1242919">
                  <a:extLst>
                    <a:ext uri="{9D8B030D-6E8A-4147-A177-3AD203B41FA5}">
                      <a16:colId xmlns:a16="http://schemas.microsoft.com/office/drawing/2014/main" val="2350899393"/>
                    </a:ext>
                  </a:extLst>
                </a:gridCol>
                <a:gridCol w="1242919">
                  <a:extLst>
                    <a:ext uri="{9D8B030D-6E8A-4147-A177-3AD203B41FA5}">
                      <a16:colId xmlns:a16="http://schemas.microsoft.com/office/drawing/2014/main" val="3452263761"/>
                    </a:ext>
                  </a:extLst>
                </a:gridCol>
              </a:tblGrid>
              <a:tr h="806179">
                <a:tc>
                  <a:txBody>
                    <a:bodyPr/>
                    <a:lstStyle/>
                    <a:p>
                      <a:pPr algn="ctr"/>
                      <a:r>
                        <a:rPr lang="en-GB" sz="2900" b="1" dirty="0">
                          <a:solidFill>
                            <a:schemeClr val="tx1"/>
                          </a:solidFill>
                          <a:latin typeface="Century Gothic" panose="020B0502020202020204" pitchFamily="34" charset="0"/>
                        </a:rPr>
                        <a:t>she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tx1"/>
                          </a:solidFill>
                          <a:latin typeface="Century Gothic" panose="020B0502020202020204" pitchFamily="34" charset="0"/>
                        </a:rPr>
                        <a:t>not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tx1"/>
                          </a:solidFill>
                          <a:latin typeface="Century Gothic" panose="020B0502020202020204" pitchFamily="34" charset="0"/>
                        </a:rPr>
                        <a:t>is</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63779760"/>
                  </a:ext>
                </a:extLst>
              </a:tr>
              <a:tr h="806179">
                <a:tc>
                  <a:txBody>
                    <a:bodyPr/>
                    <a:lstStyle/>
                    <a:p>
                      <a:pPr algn="ctr"/>
                      <a:r>
                        <a:rPr lang="en-GB" sz="2900" b="1" dirty="0">
                          <a:solidFill>
                            <a:schemeClr val="tx1"/>
                          </a:solidFill>
                          <a:latin typeface="Century Gothic" panose="020B0502020202020204" pitchFamily="34" charset="0"/>
                        </a:rPr>
                        <a:t>what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tx1"/>
                          </a:solidFill>
                          <a:latin typeface="Century Gothic" panose="020B0502020202020204" pitchFamily="34" charset="0"/>
                        </a:rPr>
                        <a:t>are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tx1"/>
                          </a:solidFill>
                          <a:latin typeface="Century Gothic" panose="020B0502020202020204" pitchFamily="34" charset="0"/>
                        </a:rPr>
                        <a:t>will</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99056962"/>
                  </a:ext>
                </a:extLst>
              </a:tr>
            </a:tbl>
          </a:graphicData>
        </a:graphic>
      </p:graphicFrame>
      <p:sp>
        <p:nvSpPr>
          <p:cNvPr id="7" name="Rectangle: Rounded Corners 6">
            <a:extLst>
              <a:ext uri="{FF2B5EF4-FFF2-40B4-BE49-F238E27FC236}">
                <a16:creationId xmlns:a16="http://schemas.microsoft.com/office/drawing/2014/main" id="{EDDB743F-E36E-4F18-8014-036D4A939868}"/>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spc="-300" dirty="0">
                <a:solidFill>
                  <a:schemeClr val="tx1"/>
                </a:solidFill>
                <a:latin typeface="Century Gothic" panose="020B0502020202020204" pitchFamily="34" charset="0"/>
              </a:rPr>
              <a:t>_________________   </a:t>
            </a:r>
            <a:r>
              <a:rPr lang="en-GB" sz="2400" b="1" dirty="0">
                <a:solidFill>
                  <a:schemeClr val="tx1"/>
                </a:solidFill>
                <a:latin typeface="Century Gothic" panose="020B0502020202020204" pitchFamily="34" charset="0"/>
              </a:rPr>
              <a:t>these flowers beautiful?</a:t>
            </a:r>
            <a:endParaRPr lang="en-GB" sz="3200" b="1" dirty="0">
              <a:solidFill>
                <a:schemeClr val="tx1"/>
              </a:solidFill>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F80E9859-16EE-46AE-9C64-220984F0C7FC}"/>
              </a:ext>
            </a:extLst>
          </p:cNvPr>
          <p:cNvSpPr/>
          <p:nvPr/>
        </p:nvSpPr>
        <p:spPr>
          <a:xfrm>
            <a:off x="1671200" y="3048383"/>
            <a:ext cx="5801594"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defRPr/>
            </a:pPr>
            <a:r>
              <a:rPr lang="en-GB" sz="2400" b="1" dirty="0">
                <a:solidFill>
                  <a:schemeClr val="tx1"/>
                </a:solidFill>
                <a:latin typeface="Century Gothic" panose="020B0502020202020204" pitchFamily="34" charset="0"/>
              </a:rPr>
              <a:t>Do you think </a:t>
            </a:r>
            <a:r>
              <a:rPr lang="en-GB" sz="2400" b="1" spc="-300" dirty="0">
                <a:solidFill>
                  <a:schemeClr val="tx1"/>
                </a:solidFill>
                <a:latin typeface="Century Gothic" panose="020B0502020202020204" pitchFamily="34" charset="0"/>
              </a:rPr>
              <a:t>______________</a:t>
            </a:r>
            <a:r>
              <a:rPr lang="en-GB" sz="2400" b="1" dirty="0">
                <a:solidFill>
                  <a:schemeClr val="tx1"/>
                </a:solidFill>
                <a:latin typeface="Century Gothic" panose="020B0502020202020204" pitchFamily="34" charset="0"/>
              </a:rPr>
              <a:t>  like dogs?</a:t>
            </a:r>
            <a:endParaRPr lang="en-GB" sz="2400" b="1" spc="-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95952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Use the word bank to build two contractions and use them to complete the sentences correctly.</a:t>
            </a:r>
          </a:p>
        </p:txBody>
      </p:sp>
      <p:graphicFrame>
        <p:nvGraphicFramePr>
          <p:cNvPr id="6" name="Table 5">
            <a:extLst>
              <a:ext uri="{FF2B5EF4-FFF2-40B4-BE49-F238E27FC236}">
                <a16:creationId xmlns:a16="http://schemas.microsoft.com/office/drawing/2014/main" id="{00D4DA31-886C-405D-B2E3-EF96E1FD2174}"/>
              </a:ext>
            </a:extLst>
          </p:cNvPr>
          <p:cNvGraphicFramePr>
            <a:graphicFrameLocks noGrp="1"/>
          </p:cNvGraphicFramePr>
          <p:nvPr>
            <p:extLst>
              <p:ext uri="{D42A27DB-BD31-4B8C-83A1-F6EECF244321}">
                <p14:modId xmlns:p14="http://schemas.microsoft.com/office/powerpoint/2010/main" val="1957171794"/>
              </p:ext>
            </p:extLst>
          </p:nvPr>
        </p:nvGraphicFramePr>
        <p:xfrm>
          <a:off x="2707619" y="4345156"/>
          <a:ext cx="3728757" cy="1612358"/>
        </p:xfrm>
        <a:graphic>
          <a:graphicData uri="http://schemas.openxmlformats.org/drawingml/2006/table">
            <a:tbl>
              <a:tblPr firstRow="1" bandRow="1">
                <a:tableStyleId>{5940675A-B579-460E-94D1-54222C63F5DA}</a:tableStyleId>
              </a:tblPr>
              <a:tblGrid>
                <a:gridCol w="1242919">
                  <a:extLst>
                    <a:ext uri="{9D8B030D-6E8A-4147-A177-3AD203B41FA5}">
                      <a16:colId xmlns:a16="http://schemas.microsoft.com/office/drawing/2014/main" val="2788981295"/>
                    </a:ext>
                  </a:extLst>
                </a:gridCol>
                <a:gridCol w="1242919">
                  <a:extLst>
                    <a:ext uri="{9D8B030D-6E8A-4147-A177-3AD203B41FA5}">
                      <a16:colId xmlns:a16="http://schemas.microsoft.com/office/drawing/2014/main" val="2350899393"/>
                    </a:ext>
                  </a:extLst>
                </a:gridCol>
                <a:gridCol w="1242919">
                  <a:extLst>
                    <a:ext uri="{9D8B030D-6E8A-4147-A177-3AD203B41FA5}">
                      <a16:colId xmlns:a16="http://schemas.microsoft.com/office/drawing/2014/main" val="3452263761"/>
                    </a:ext>
                  </a:extLst>
                </a:gridCol>
              </a:tblGrid>
              <a:tr h="806179">
                <a:tc>
                  <a:txBody>
                    <a:bodyPr/>
                    <a:lstStyle/>
                    <a:p>
                      <a:pPr algn="ctr"/>
                      <a:r>
                        <a:rPr lang="en-GB" sz="2900" b="1" dirty="0">
                          <a:solidFill>
                            <a:schemeClr val="bg1">
                              <a:lumMod val="65000"/>
                            </a:schemeClr>
                          </a:solidFill>
                          <a:latin typeface="Century Gothic" panose="020B0502020202020204" pitchFamily="34" charset="0"/>
                        </a:rPr>
                        <a:t>she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rgbClr val="FF0000"/>
                          </a:solidFill>
                          <a:latin typeface="Century Gothic" panose="020B0502020202020204" pitchFamily="34" charset="0"/>
                        </a:rPr>
                        <a:t>not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bg1">
                              <a:lumMod val="65000"/>
                            </a:schemeClr>
                          </a:solidFill>
                          <a:latin typeface="Century Gothic" panose="020B0502020202020204" pitchFamily="34" charset="0"/>
                        </a:rPr>
                        <a:t>is</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63779760"/>
                  </a:ext>
                </a:extLst>
              </a:tr>
              <a:tr h="806179">
                <a:tc>
                  <a:txBody>
                    <a:bodyPr/>
                    <a:lstStyle/>
                    <a:p>
                      <a:pPr algn="ctr"/>
                      <a:r>
                        <a:rPr lang="en-GB" sz="2900" b="1" dirty="0">
                          <a:solidFill>
                            <a:schemeClr val="bg1">
                              <a:lumMod val="65000"/>
                            </a:schemeClr>
                          </a:solidFill>
                          <a:latin typeface="Century Gothic" panose="020B0502020202020204" pitchFamily="34" charset="0"/>
                        </a:rPr>
                        <a:t>what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rgbClr val="FF0000"/>
                          </a:solidFill>
                          <a:latin typeface="Century Gothic" panose="020B0502020202020204" pitchFamily="34" charset="0"/>
                        </a:rPr>
                        <a:t>are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bg1">
                              <a:lumMod val="65000"/>
                            </a:schemeClr>
                          </a:solidFill>
                          <a:latin typeface="Century Gothic" panose="020B0502020202020204" pitchFamily="34" charset="0"/>
                        </a:rPr>
                        <a:t>will</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99056962"/>
                  </a:ext>
                </a:extLst>
              </a:tr>
            </a:tbl>
          </a:graphicData>
        </a:graphic>
      </p:graphicFrame>
      <p:sp>
        <p:nvSpPr>
          <p:cNvPr id="7" name="Rectangle: Rounded Corners 6">
            <a:extLst>
              <a:ext uri="{FF2B5EF4-FFF2-40B4-BE49-F238E27FC236}">
                <a16:creationId xmlns:a16="http://schemas.microsoft.com/office/drawing/2014/main" id="{EDDB743F-E36E-4F18-8014-036D4A939868}"/>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rgbClr val="FF0000"/>
                </a:solidFill>
                <a:latin typeface="Century Gothic" panose="020B0502020202020204" pitchFamily="34" charset="0"/>
              </a:rPr>
              <a:t>Aren’t these flowers beautiful?</a:t>
            </a:r>
            <a:endParaRPr lang="en-GB" sz="3200" b="1" dirty="0">
              <a:solidFill>
                <a:srgbClr val="FF0000"/>
              </a:solidFill>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F80E9859-16EE-46AE-9C64-220984F0C7FC}"/>
              </a:ext>
            </a:extLst>
          </p:cNvPr>
          <p:cNvSpPr/>
          <p:nvPr/>
        </p:nvSpPr>
        <p:spPr>
          <a:xfrm>
            <a:off x="1671200" y="3048383"/>
            <a:ext cx="5801594"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defRPr/>
            </a:pPr>
            <a:r>
              <a:rPr lang="en-GB" sz="2400" b="1" dirty="0">
                <a:solidFill>
                  <a:schemeClr val="bg1">
                    <a:lumMod val="65000"/>
                  </a:schemeClr>
                </a:solidFill>
                <a:latin typeface="Century Gothic" panose="020B0502020202020204" pitchFamily="34" charset="0"/>
              </a:rPr>
              <a:t>Do you think </a:t>
            </a:r>
            <a:r>
              <a:rPr lang="en-GB" sz="2400" b="1" spc="-300" dirty="0">
                <a:solidFill>
                  <a:schemeClr val="bg1">
                    <a:lumMod val="65000"/>
                  </a:schemeClr>
                </a:solidFill>
                <a:latin typeface="Century Gothic" panose="020B0502020202020204" pitchFamily="34" charset="0"/>
              </a:rPr>
              <a:t>______________</a:t>
            </a:r>
            <a:r>
              <a:rPr lang="en-GB" sz="2400" b="1" dirty="0">
                <a:solidFill>
                  <a:schemeClr val="bg1">
                    <a:lumMod val="65000"/>
                  </a:schemeClr>
                </a:solidFill>
                <a:latin typeface="Century Gothic" panose="020B0502020202020204" pitchFamily="34" charset="0"/>
              </a:rPr>
              <a:t>  like dogs?</a:t>
            </a:r>
            <a:endParaRPr lang="en-GB" sz="2400" b="1" spc="-300" dirty="0">
              <a:solidFill>
                <a:schemeClr val="bg1">
                  <a:lumMod val="65000"/>
                </a:schemeClr>
              </a:solidFill>
              <a:latin typeface="Century Gothic" panose="020B0502020202020204" pitchFamily="34" charset="0"/>
            </a:endParaRPr>
          </a:p>
        </p:txBody>
      </p:sp>
    </p:spTree>
    <p:extLst>
      <p:ext uri="{BB962C8B-B14F-4D97-AF65-F5344CB8AC3E}">
        <p14:creationId xmlns:p14="http://schemas.microsoft.com/office/powerpoint/2010/main" val="1698821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Use the word bank to build two contractions and use them to complete the sentences correctly.</a:t>
            </a:r>
          </a:p>
        </p:txBody>
      </p:sp>
      <p:graphicFrame>
        <p:nvGraphicFramePr>
          <p:cNvPr id="6" name="Table 5">
            <a:extLst>
              <a:ext uri="{FF2B5EF4-FFF2-40B4-BE49-F238E27FC236}">
                <a16:creationId xmlns:a16="http://schemas.microsoft.com/office/drawing/2014/main" id="{00D4DA31-886C-405D-B2E3-EF96E1FD2174}"/>
              </a:ext>
            </a:extLst>
          </p:cNvPr>
          <p:cNvGraphicFramePr>
            <a:graphicFrameLocks noGrp="1"/>
          </p:cNvGraphicFramePr>
          <p:nvPr>
            <p:extLst>
              <p:ext uri="{D42A27DB-BD31-4B8C-83A1-F6EECF244321}">
                <p14:modId xmlns:p14="http://schemas.microsoft.com/office/powerpoint/2010/main" val="2114981979"/>
              </p:ext>
            </p:extLst>
          </p:nvPr>
        </p:nvGraphicFramePr>
        <p:xfrm>
          <a:off x="2707619" y="4345156"/>
          <a:ext cx="3728757" cy="1612358"/>
        </p:xfrm>
        <a:graphic>
          <a:graphicData uri="http://schemas.openxmlformats.org/drawingml/2006/table">
            <a:tbl>
              <a:tblPr firstRow="1" bandRow="1">
                <a:tableStyleId>{5940675A-B579-460E-94D1-54222C63F5DA}</a:tableStyleId>
              </a:tblPr>
              <a:tblGrid>
                <a:gridCol w="1242919">
                  <a:extLst>
                    <a:ext uri="{9D8B030D-6E8A-4147-A177-3AD203B41FA5}">
                      <a16:colId xmlns:a16="http://schemas.microsoft.com/office/drawing/2014/main" val="2788981295"/>
                    </a:ext>
                  </a:extLst>
                </a:gridCol>
                <a:gridCol w="1242919">
                  <a:extLst>
                    <a:ext uri="{9D8B030D-6E8A-4147-A177-3AD203B41FA5}">
                      <a16:colId xmlns:a16="http://schemas.microsoft.com/office/drawing/2014/main" val="2350899393"/>
                    </a:ext>
                  </a:extLst>
                </a:gridCol>
                <a:gridCol w="1242919">
                  <a:extLst>
                    <a:ext uri="{9D8B030D-6E8A-4147-A177-3AD203B41FA5}">
                      <a16:colId xmlns:a16="http://schemas.microsoft.com/office/drawing/2014/main" val="3452263761"/>
                    </a:ext>
                  </a:extLst>
                </a:gridCol>
              </a:tblGrid>
              <a:tr h="806179">
                <a:tc>
                  <a:txBody>
                    <a:bodyPr/>
                    <a:lstStyle/>
                    <a:p>
                      <a:pPr algn="ctr"/>
                      <a:r>
                        <a:rPr lang="en-GB" sz="2900" b="1" dirty="0">
                          <a:solidFill>
                            <a:srgbClr val="FF0000"/>
                          </a:solidFill>
                          <a:latin typeface="Century Gothic" panose="020B0502020202020204" pitchFamily="34" charset="0"/>
                        </a:rPr>
                        <a:t>she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bg1">
                              <a:lumMod val="65000"/>
                            </a:schemeClr>
                          </a:solidFill>
                          <a:latin typeface="Century Gothic" panose="020B0502020202020204" pitchFamily="34" charset="0"/>
                        </a:rPr>
                        <a:t>not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bg1">
                              <a:lumMod val="65000"/>
                            </a:schemeClr>
                          </a:solidFill>
                          <a:latin typeface="Century Gothic" panose="020B0502020202020204" pitchFamily="34" charset="0"/>
                        </a:rPr>
                        <a:t>is</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63779760"/>
                  </a:ext>
                </a:extLst>
              </a:tr>
              <a:tr h="806179">
                <a:tc>
                  <a:txBody>
                    <a:bodyPr/>
                    <a:lstStyle/>
                    <a:p>
                      <a:pPr algn="ctr"/>
                      <a:r>
                        <a:rPr lang="en-GB" sz="2900" b="1" dirty="0">
                          <a:solidFill>
                            <a:schemeClr val="bg1">
                              <a:lumMod val="65000"/>
                            </a:schemeClr>
                          </a:solidFill>
                          <a:latin typeface="Century Gothic" panose="020B0502020202020204" pitchFamily="34" charset="0"/>
                        </a:rPr>
                        <a:t>what</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chemeClr val="bg1">
                              <a:lumMod val="65000"/>
                            </a:schemeClr>
                          </a:solidFill>
                          <a:latin typeface="Century Gothic" panose="020B0502020202020204" pitchFamily="34" charset="0"/>
                        </a:rPr>
                        <a:t>are</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900" b="1" dirty="0">
                          <a:solidFill>
                            <a:srgbClr val="FF0000"/>
                          </a:solidFill>
                          <a:latin typeface="Century Gothic" panose="020B0502020202020204" pitchFamily="34" charset="0"/>
                        </a:rPr>
                        <a:t>will</a:t>
                      </a:r>
                    </a:p>
                  </a:txBody>
                  <a:tcPr marL="110214" marR="110214" marT="55107" marB="5510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99056962"/>
                  </a:ext>
                </a:extLst>
              </a:tr>
            </a:tbl>
          </a:graphicData>
        </a:graphic>
      </p:graphicFrame>
      <p:sp>
        <p:nvSpPr>
          <p:cNvPr id="7" name="Rectangle: Rounded Corners 6">
            <a:extLst>
              <a:ext uri="{FF2B5EF4-FFF2-40B4-BE49-F238E27FC236}">
                <a16:creationId xmlns:a16="http://schemas.microsoft.com/office/drawing/2014/main" id="{EDDB743F-E36E-4F18-8014-036D4A939868}"/>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spc="-300" dirty="0">
                <a:solidFill>
                  <a:schemeClr val="bg1">
                    <a:lumMod val="65000"/>
                  </a:schemeClr>
                </a:solidFill>
                <a:latin typeface="Century Gothic" panose="020B0502020202020204" pitchFamily="34" charset="0"/>
              </a:rPr>
              <a:t>_________________   </a:t>
            </a:r>
            <a:r>
              <a:rPr lang="en-GB" sz="2400" b="1" dirty="0">
                <a:solidFill>
                  <a:schemeClr val="bg1">
                    <a:lumMod val="65000"/>
                  </a:schemeClr>
                </a:solidFill>
                <a:latin typeface="Century Gothic" panose="020B0502020202020204" pitchFamily="34" charset="0"/>
              </a:rPr>
              <a:t>these flowers beautiful?</a:t>
            </a:r>
            <a:endParaRPr lang="en-GB" sz="3200" b="1" dirty="0">
              <a:solidFill>
                <a:schemeClr val="bg1">
                  <a:lumMod val="65000"/>
                </a:schemeClr>
              </a:solidFill>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F80E9859-16EE-46AE-9C64-220984F0C7FC}"/>
              </a:ext>
            </a:extLst>
          </p:cNvPr>
          <p:cNvSpPr/>
          <p:nvPr/>
        </p:nvSpPr>
        <p:spPr>
          <a:xfrm>
            <a:off x="1671200" y="3048383"/>
            <a:ext cx="5801594"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defRPr/>
            </a:pPr>
            <a:r>
              <a:rPr lang="en-GB" sz="2400" b="1" dirty="0">
                <a:solidFill>
                  <a:srgbClr val="FF0000"/>
                </a:solidFill>
                <a:latin typeface="Century Gothic" panose="020B0502020202020204" pitchFamily="34" charset="0"/>
              </a:rPr>
              <a:t>Do you think she’ll like dogs?</a:t>
            </a:r>
          </a:p>
        </p:txBody>
      </p:sp>
    </p:spTree>
    <p:extLst>
      <p:ext uri="{BB962C8B-B14F-4D97-AF65-F5344CB8AC3E}">
        <p14:creationId xmlns:p14="http://schemas.microsoft.com/office/powerpoint/2010/main" val="1267734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 name="Picture 1">
            <a:extLst>
              <a:ext uri="{FF2B5EF4-FFF2-40B4-BE49-F238E27FC236}">
                <a16:creationId xmlns:a16="http://schemas.microsoft.com/office/drawing/2014/main" id="{17076982-D07D-431D-8B6A-BA596FAFA913}"/>
              </a:ext>
            </a:extLst>
          </p:cNvPr>
          <p:cNvPicPr>
            <a:picLocks noChangeAspect="1"/>
          </p:cNvPicPr>
          <p:nvPr/>
        </p:nvPicPr>
        <p:blipFill>
          <a:blip r:embed="rId3"/>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62E0ADFA-96E7-40A4-BBC2-6517144AA14D}"/>
              </a:ext>
            </a:extLst>
          </p:cNvPr>
          <p:cNvSpPr/>
          <p:nvPr/>
        </p:nvSpPr>
        <p:spPr>
          <a:xfrm>
            <a:off x="275304" y="272387"/>
            <a:ext cx="8593393" cy="6057245"/>
          </a:xfrm>
          <a:prstGeom prst="rect">
            <a:avLst/>
          </a:prstGeom>
          <a:no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Patti is writing a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Prove it.</a:t>
            </a:r>
          </a:p>
        </p:txBody>
      </p:sp>
      <p:sp>
        <p:nvSpPr>
          <p:cNvPr id="12" name="Rectangle: Rounded Corners 11">
            <a:extLst>
              <a:ext uri="{FF2B5EF4-FFF2-40B4-BE49-F238E27FC236}">
                <a16:creationId xmlns:a16="http://schemas.microsoft.com/office/drawing/2014/main" id="{2873EF40-2EA2-48DD-826F-0D254DD833D5}"/>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I must not forget to brush my teeth.</a:t>
            </a:r>
            <a:endParaRPr lang="en-GB" sz="3200" b="1" dirty="0">
              <a:solidFill>
                <a:schemeClr val="tx1"/>
              </a:solidFill>
              <a:latin typeface="Century Gothic" panose="020B0502020202020204" pitchFamily="34" charset="0"/>
            </a:endParaRPr>
          </a:p>
        </p:txBody>
      </p:sp>
      <p:sp>
        <p:nvSpPr>
          <p:cNvPr id="13" name="Speech Bubble: Rectangle with Corners Rounded 12">
            <a:extLst>
              <a:ext uri="{FF2B5EF4-FFF2-40B4-BE49-F238E27FC236}">
                <a16:creationId xmlns:a16="http://schemas.microsoft.com/office/drawing/2014/main" id="{0FB765EB-F5A5-4409-B562-E60932A1AE48}"/>
              </a:ext>
            </a:extLst>
          </p:cNvPr>
          <p:cNvSpPr/>
          <p:nvPr/>
        </p:nvSpPr>
        <p:spPr>
          <a:xfrm>
            <a:off x="3755601" y="3301008"/>
            <a:ext cx="3631517" cy="1270991"/>
          </a:xfrm>
          <a:prstGeom prst="wedgeRoundRectCallout">
            <a:avLst>
              <a:gd name="adj1" fmla="val -59295"/>
              <a:gd name="adj2" fmla="val 3063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cannot use a contraction in this sentence.</a:t>
            </a:r>
          </a:p>
        </p:txBody>
      </p:sp>
    </p:spTree>
    <p:extLst>
      <p:ext uri="{BB962C8B-B14F-4D97-AF65-F5344CB8AC3E}">
        <p14:creationId xmlns:p14="http://schemas.microsoft.com/office/powerpoint/2010/main" val="34224826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 name="Picture 1">
            <a:extLst>
              <a:ext uri="{FF2B5EF4-FFF2-40B4-BE49-F238E27FC236}">
                <a16:creationId xmlns:a16="http://schemas.microsoft.com/office/drawing/2014/main" id="{17076982-D07D-431D-8B6A-BA596FAFA913}"/>
              </a:ext>
            </a:extLst>
          </p:cNvPr>
          <p:cNvPicPr>
            <a:picLocks noChangeAspect="1"/>
          </p:cNvPicPr>
          <p:nvPr/>
        </p:nvPicPr>
        <p:blipFill>
          <a:blip r:embed="rId3"/>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62E0ADFA-96E7-40A4-BBC2-6517144AA14D}"/>
              </a:ext>
            </a:extLst>
          </p:cNvPr>
          <p:cNvSpPr/>
          <p:nvPr/>
        </p:nvSpPr>
        <p:spPr>
          <a:xfrm>
            <a:off x="275304" y="272387"/>
            <a:ext cx="8593393" cy="6057245"/>
          </a:xfrm>
          <a:prstGeom prst="rect">
            <a:avLst/>
          </a:prstGeom>
          <a:no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Patti is writing a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Prove it.</a:t>
            </a:r>
          </a:p>
          <a:p>
            <a:r>
              <a:rPr lang="en-GB" sz="2000" b="1" dirty="0">
                <a:solidFill>
                  <a:schemeClr val="tx1"/>
                </a:solidFill>
                <a:latin typeface="Century Gothic" panose="020B0502020202020204" pitchFamily="34" charset="0"/>
              </a:rPr>
              <a:t>Patti is incorrect because…</a:t>
            </a:r>
            <a:endParaRPr lang="en-GB" sz="2000" b="1" u="sng" dirty="0">
              <a:solidFill>
                <a:schemeClr val="tx1"/>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2873EF40-2EA2-48DD-826F-0D254DD833D5}"/>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I must not forget to brush my teeth.</a:t>
            </a:r>
            <a:endParaRPr lang="en-GB" sz="3200" b="1" dirty="0">
              <a:solidFill>
                <a:schemeClr val="tx1"/>
              </a:solidFill>
              <a:latin typeface="Century Gothic" panose="020B0502020202020204" pitchFamily="34" charset="0"/>
            </a:endParaRPr>
          </a:p>
        </p:txBody>
      </p:sp>
      <p:sp>
        <p:nvSpPr>
          <p:cNvPr id="13" name="Speech Bubble: Rectangle with Corners Rounded 12">
            <a:extLst>
              <a:ext uri="{FF2B5EF4-FFF2-40B4-BE49-F238E27FC236}">
                <a16:creationId xmlns:a16="http://schemas.microsoft.com/office/drawing/2014/main" id="{0FB765EB-F5A5-4409-B562-E60932A1AE48}"/>
              </a:ext>
            </a:extLst>
          </p:cNvPr>
          <p:cNvSpPr/>
          <p:nvPr/>
        </p:nvSpPr>
        <p:spPr>
          <a:xfrm>
            <a:off x="3755601" y="3301008"/>
            <a:ext cx="3631517" cy="1270991"/>
          </a:xfrm>
          <a:prstGeom prst="wedgeRoundRectCallout">
            <a:avLst>
              <a:gd name="adj1" fmla="val -59295"/>
              <a:gd name="adj2" fmla="val 3063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cannot use a contraction in this sentence.</a:t>
            </a:r>
          </a:p>
        </p:txBody>
      </p:sp>
    </p:spTree>
    <p:extLst>
      <p:ext uri="{BB962C8B-B14F-4D97-AF65-F5344CB8AC3E}">
        <p14:creationId xmlns:p14="http://schemas.microsoft.com/office/powerpoint/2010/main" val="58316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 name="Picture 1">
            <a:extLst>
              <a:ext uri="{FF2B5EF4-FFF2-40B4-BE49-F238E27FC236}">
                <a16:creationId xmlns:a16="http://schemas.microsoft.com/office/drawing/2014/main" id="{17076982-D07D-431D-8B6A-BA596FAFA913}"/>
              </a:ext>
            </a:extLst>
          </p:cNvPr>
          <p:cNvPicPr>
            <a:picLocks noChangeAspect="1"/>
          </p:cNvPicPr>
          <p:nvPr/>
        </p:nvPicPr>
        <p:blipFill>
          <a:blip r:embed="rId3"/>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62E0ADFA-96E7-40A4-BBC2-6517144AA14D}"/>
              </a:ext>
            </a:extLst>
          </p:cNvPr>
          <p:cNvSpPr/>
          <p:nvPr/>
        </p:nvSpPr>
        <p:spPr>
          <a:xfrm>
            <a:off x="275304" y="272387"/>
            <a:ext cx="8593393" cy="6057245"/>
          </a:xfrm>
          <a:prstGeom prst="rect">
            <a:avLst/>
          </a:prstGeom>
          <a:no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Patti is writing a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Prove it.</a:t>
            </a:r>
          </a:p>
          <a:p>
            <a:r>
              <a:rPr lang="en-GB" sz="2000" b="1" dirty="0">
                <a:solidFill>
                  <a:srgbClr val="FF0000"/>
                </a:solidFill>
                <a:latin typeface="Century Gothic" panose="020B0502020202020204" pitchFamily="34" charset="0"/>
              </a:rPr>
              <a:t>Patti is incorrect because she can contract </a:t>
            </a:r>
            <a:r>
              <a:rPr lang="en-GB" sz="2000" b="1" u="sng" dirty="0">
                <a:solidFill>
                  <a:srgbClr val="FF0000"/>
                </a:solidFill>
                <a:latin typeface="Century Gothic" panose="020B0502020202020204" pitchFamily="34" charset="0"/>
              </a:rPr>
              <a:t>must not</a:t>
            </a:r>
            <a:r>
              <a:rPr lang="en-GB" sz="2000" b="1" dirty="0">
                <a:solidFill>
                  <a:srgbClr val="FF0000"/>
                </a:solidFill>
                <a:latin typeface="Century Gothic" panose="020B0502020202020204" pitchFamily="34" charset="0"/>
              </a:rPr>
              <a:t>. </a:t>
            </a:r>
          </a:p>
          <a:p>
            <a:r>
              <a:rPr lang="en-GB" sz="2000" b="1" dirty="0">
                <a:solidFill>
                  <a:srgbClr val="FF0000"/>
                </a:solidFill>
                <a:latin typeface="Century Gothic" panose="020B0502020202020204" pitchFamily="34" charset="0"/>
              </a:rPr>
              <a:t>I </a:t>
            </a:r>
            <a:r>
              <a:rPr lang="en-GB" sz="2000" b="1" u="sng" dirty="0">
                <a:solidFill>
                  <a:srgbClr val="FF0000"/>
                </a:solidFill>
                <a:latin typeface="Century Gothic" panose="020B0502020202020204" pitchFamily="34" charset="0"/>
              </a:rPr>
              <a:t>mustn’t</a:t>
            </a:r>
            <a:r>
              <a:rPr lang="en-GB" sz="2000" b="1" dirty="0">
                <a:solidFill>
                  <a:srgbClr val="FF0000"/>
                </a:solidFill>
                <a:latin typeface="Century Gothic" panose="020B0502020202020204" pitchFamily="34" charset="0"/>
              </a:rPr>
              <a:t> forget to brush my teeth.</a:t>
            </a:r>
            <a:endParaRPr lang="en-GB" sz="2000" b="1" u="sng" dirty="0">
              <a:solidFill>
                <a:srgbClr val="FF0000"/>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2873EF40-2EA2-48DD-826F-0D254DD833D5}"/>
              </a:ext>
            </a:extLst>
          </p:cNvPr>
          <p:cNvSpPr/>
          <p:nvPr/>
        </p:nvSpPr>
        <p:spPr>
          <a:xfrm>
            <a:off x="1671202" y="1918630"/>
            <a:ext cx="5801595" cy="761233"/>
          </a:xfrm>
          <a:prstGeom prst="round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I must not forget to brush my teeth.</a:t>
            </a:r>
            <a:endParaRPr lang="en-GB" sz="3200" b="1" dirty="0">
              <a:solidFill>
                <a:schemeClr val="tx1"/>
              </a:solidFill>
              <a:latin typeface="Century Gothic" panose="020B0502020202020204" pitchFamily="34" charset="0"/>
            </a:endParaRPr>
          </a:p>
        </p:txBody>
      </p:sp>
      <p:sp>
        <p:nvSpPr>
          <p:cNvPr id="13" name="Speech Bubble: Rectangle with Corners Rounded 12">
            <a:extLst>
              <a:ext uri="{FF2B5EF4-FFF2-40B4-BE49-F238E27FC236}">
                <a16:creationId xmlns:a16="http://schemas.microsoft.com/office/drawing/2014/main" id="{0FB765EB-F5A5-4409-B562-E60932A1AE48}"/>
              </a:ext>
            </a:extLst>
          </p:cNvPr>
          <p:cNvSpPr/>
          <p:nvPr/>
        </p:nvSpPr>
        <p:spPr>
          <a:xfrm>
            <a:off x="3755601" y="3301008"/>
            <a:ext cx="3631517" cy="1270991"/>
          </a:xfrm>
          <a:prstGeom prst="wedgeRoundRectCallout">
            <a:avLst>
              <a:gd name="adj1" fmla="val -59295"/>
              <a:gd name="adj2" fmla="val 3063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cannot use a contraction in this sentence.</a:t>
            </a:r>
          </a:p>
        </p:txBody>
      </p:sp>
    </p:spTree>
    <p:extLst>
      <p:ext uri="{BB962C8B-B14F-4D97-AF65-F5344CB8AC3E}">
        <p14:creationId xmlns:p14="http://schemas.microsoft.com/office/powerpoint/2010/main" val="16566567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sharepoint/v3"/>
    <ds:schemaRef ds:uri="http://purl.org/dc/elements/1.1/"/>
    <ds:schemaRef ds:uri="http://www.w3.org/XML/1998/namespace"/>
    <ds:schemaRef ds:uri="http://schemas.microsoft.com/office/infopath/2007/PartnerControls"/>
    <ds:schemaRef ds:uri="86144f90-c7b6-48d0-aae5-f5e9e48cc3df"/>
    <ds:schemaRef ds:uri="http://purl.org/dc/terms/"/>
    <ds:schemaRef ds:uri="http://schemas.microsoft.com/office/2006/metadata/properties"/>
    <ds:schemaRef ds:uri="http://schemas.microsoft.com/office/2006/documentManagement/types"/>
    <ds:schemaRef ds:uri="http://schemas.openxmlformats.org/package/2006/metadata/core-properties"/>
    <ds:schemaRef ds:uri="0f0ae0ff-29c4-4766-b250-c1a9bee8d430"/>
    <ds:schemaRef ds:uri="http://purl.org/dc/dcmitype/"/>
  </ds:schemaRefs>
</ds:datastoreItem>
</file>

<file path=customXml/itemProps2.xml><?xml version="1.0" encoding="utf-8"?>
<ds:datastoreItem xmlns:ds="http://schemas.openxmlformats.org/officeDocument/2006/customXml" ds:itemID="{9AD6AD3D-5BF2-47C2-AA88-1C131ECE90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441</TotalTime>
  <Words>996</Words>
  <Application>Microsoft Office PowerPoint</Application>
  <PresentationFormat>On-screen Show (4:3)</PresentationFormat>
  <Paragraphs>244</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Using Simple Contractions PPT</dc:title>
  <dc:creator>Ashleigh Sobol</dc:creator>
  <cp:lastModifiedBy>Hannah Saunders</cp:lastModifiedBy>
  <cp:revision>2</cp:revision>
  <dcterms:created xsi:type="dcterms:W3CDTF">2018-03-17T10:08:43Z</dcterms:created>
  <dcterms:modified xsi:type="dcterms:W3CDTF">2020-01-16T12:16:59Z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