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8" r:id="rId3"/>
    <p:sldId id="271" r:id="rId4"/>
    <p:sldId id="260" r:id="rId5"/>
    <p:sldId id="259" r:id="rId6"/>
    <p:sldId id="261" r:id="rId7"/>
    <p:sldId id="27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F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0" d="100"/>
          <a:sy n="90" d="100"/>
        </p:scale>
        <p:origin x="6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F605498-8D49-1D41-A890-108E60D77EB7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06824" y="1060824"/>
            <a:ext cx="7455647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latin typeface="Comic Sans MS"/>
                <a:cs typeface="Comic Sans MS"/>
              </a:rPr>
              <a:t>Maths Warm Ups</a:t>
            </a:r>
          </a:p>
          <a:p>
            <a:pPr algn="ctr"/>
            <a:endParaRPr lang="en-US" sz="3200" dirty="0" smtClean="0">
              <a:latin typeface="Comic Sans MS"/>
              <a:cs typeface="Comic Sans MS"/>
            </a:endParaRPr>
          </a:p>
          <a:p>
            <a:pPr algn="ctr"/>
            <a:endParaRPr lang="en-US" dirty="0">
              <a:latin typeface="Comic Sans MS"/>
              <a:cs typeface="Comic Sans MS"/>
            </a:endParaRPr>
          </a:p>
          <a:p>
            <a:pPr algn="ctr"/>
            <a:r>
              <a:rPr lang="en-US" sz="2800" dirty="0" smtClean="0">
                <a:latin typeface="Comic Sans MS"/>
                <a:cs typeface="Comic Sans MS"/>
              </a:rPr>
              <a:t>If you would like to warm up your maths brain before you tackle your main task, have a go at the arithmetic questions. There is one set of questions per day and the answers to follow. </a:t>
            </a:r>
            <a:endParaRPr lang="en-US" sz="28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646469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Monday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32573" t="18947" r="33193" b="14243"/>
          <a:stretch/>
        </p:blipFill>
        <p:spPr bwMode="auto">
          <a:xfrm>
            <a:off x="1920949" y="-72830"/>
            <a:ext cx="5727404" cy="69308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780730" y="1128235"/>
            <a:ext cx="35846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en-GB" sz="2400" dirty="0" smtClean="0">
                <a:solidFill>
                  <a:srgbClr val="FF0000"/>
                </a:solidFill>
              </a:rPr>
              <a:t>5,163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) 257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3</a:t>
            </a:r>
            <a:r>
              <a:rPr lang="en-GB" sz="2400" dirty="0">
                <a:solidFill>
                  <a:srgbClr val="FF0000"/>
                </a:solidFill>
              </a:rPr>
              <a:t>) 81,459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4</a:t>
            </a:r>
            <a:r>
              <a:rPr lang="en-GB" sz="2400" dirty="0">
                <a:solidFill>
                  <a:srgbClr val="FF0000"/>
                </a:solidFill>
              </a:rPr>
              <a:t>) 39,498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5</a:t>
            </a:r>
            <a:r>
              <a:rPr lang="en-GB" sz="2400" dirty="0">
                <a:solidFill>
                  <a:srgbClr val="FF0000"/>
                </a:solidFill>
              </a:rPr>
              <a:t>) 5,500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6</a:t>
            </a:r>
            <a:r>
              <a:rPr lang="en-GB" sz="2400" dirty="0">
                <a:solidFill>
                  <a:srgbClr val="FF0000"/>
                </a:solidFill>
              </a:rPr>
              <a:t>) 124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7</a:t>
            </a:r>
            <a:r>
              <a:rPr lang="en-GB" sz="2400" dirty="0">
                <a:solidFill>
                  <a:srgbClr val="FF0000"/>
                </a:solidFill>
              </a:rPr>
              <a:t>) 4.06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8</a:t>
            </a:r>
            <a:r>
              <a:rPr lang="en-GB" sz="2400" dirty="0">
                <a:solidFill>
                  <a:srgbClr val="FF0000"/>
                </a:solidFill>
              </a:rPr>
              <a:t>) 9/10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9</a:t>
            </a:r>
            <a:r>
              <a:rPr lang="en-GB" sz="2400" dirty="0">
                <a:solidFill>
                  <a:srgbClr val="FF0000"/>
                </a:solidFill>
              </a:rPr>
              <a:t>) 1 7/10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10</a:t>
            </a:r>
            <a:r>
              <a:rPr lang="en-GB" sz="2400" dirty="0">
                <a:solidFill>
                  <a:srgbClr val="FF0000"/>
                </a:solidFill>
              </a:rPr>
              <a:t>) 7.03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11</a:t>
            </a:r>
            <a:r>
              <a:rPr lang="en-GB" sz="2400" dirty="0">
                <a:solidFill>
                  <a:srgbClr val="FF0000"/>
                </a:solidFill>
              </a:rPr>
              <a:t>) 20,080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12</a:t>
            </a:r>
            <a:r>
              <a:rPr lang="en-GB" sz="2400" dirty="0">
                <a:solidFill>
                  <a:srgbClr val="FF0000"/>
                </a:solidFill>
              </a:rPr>
              <a:t>) 153.7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13</a:t>
            </a:r>
            <a:r>
              <a:rPr lang="en-GB" sz="2400" dirty="0">
                <a:solidFill>
                  <a:srgbClr val="FF0000"/>
                </a:solidFill>
              </a:rPr>
              <a:t>) 3 2/5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14</a:t>
            </a:r>
            <a:r>
              <a:rPr lang="en-GB" sz="2400" dirty="0">
                <a:solidFill>
                  <a:srgbClr val="FF0000"/>
                </a:solidFill>
              </a:rPr>
              <a:t>) 2/5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Monday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7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Tuesday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32683" t="19611" r="33415" b="14077"/>
          <a:stretch/>
        </p:blipFill>
        <p:spPr bwMode="auto">
          <a:xfrm>
            <a:off x="1899684" y="-55490"/>
            <a:ext cx="5302076" cy="69134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Tuesday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80730" y="1128235"/>
            <a:ext cx="35846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>
                <a:solidFill>
                  <a:srgbClr val="FF0000"/>
                </a:solidFill>
              </a:rPr>
              <a:t>82,468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) 412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3</a:t>
            </a:r>
            <a:r>
              <a:rPr lang="en-GB" sz="2400" dirty="0">
                <a:solidFill>
                  <a:srgbClr val="FF0000"/>
                </a:solidFill>
              </a:rPr>
              <a:t>) 141,960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4</a:t>
            </a:r>
            <a:r>
              <a:rPr lang="en-GB" sz="2400" dirty="0">
                <a:solidFill>
                  <a:srgbClr val="FF0000"/>
                </a:solidFill>
              </a:rPr>
              <a:t>) 14,070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5</a:t>
            </a:r>
            <a:r>
              <a:rPr lang="en-GB" sz="2400" dirty="0">
                <a:solidFill>
                  <a:srgbClr val="FF0000"/>
                </a:solidFill>
              </a:rPr>
              <a:t>) 2,000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6</a:t>
            </a:r>
            <a:r>
              <a:rPr lang="en-GB" sz="2400" dirty="0">
                <a:solidFill>
                  <a:srgbClr val="FF0000"/>
                </a:solidFill>
              </a:rPr>
              <a:t>) 2009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7</a:t>
            </a:r>
            <a:r>
              <a:rPr lang="en-GB" sz="2400" dirty="0">
                <a:solidFill>
                  <a:srgbClr val="FF0000"/>
                </a:solidFill>
              </a:rPr>
              <a:t>) 308.5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8</a:t>
            </a:r>
            <a:r>
              <a:rPr lang="en-GB" sz="2400" dirty="0">
                <a:solidFill>
                  <a:srgbClr val="FF0000"/>
                </a:solidFill>
              </a:rPr>
              <a:t>) 9/10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9</a:t>
            </a:r>
            <a:r>
              <a:rPr lang="en-GB" sz="2400" dirty="0">
                <a:solidFill>
                  <a:srgbClr val="FF0000"/>
                </a:solidFill>
              </a:rPr>
              <a:t>) 1 3/8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10</a:t>
            </a:r>
            <a:r>
              <a:rPr lang="en-GB" sz="2400" dirty="0">
                <a:solidFill>
                  <a:srgbClr val="FF0000"/>
                </a:solidFill>
              </a:rPr>
              <a:t>) 0.33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11</a:t>
            </a:r>
            <a:r>
              <a:rPr lang="en-GB" sz="2400" dirty="0">
                <a:solidFill>
                  <a:srgbClr val="FF0000"/>
                </a:solidFill>
              </a:rPr>
              <a:t>) 20,080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12</a:t>
            </a:r>
            <a:r>
              <a:rPr lang="en-GB" sz="2400" dirty="0">
                <a:solidFill>
                  <a:srgbClr val="FF0000"/>
                </a:solidFill>
              </a:rPr>
              <a:t>) 51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13</a:t>
            </a:r>
            <a:r>
              <a:rPr lang="en-GB" sz="2400" dirty="0">
                <a:solidFill>
                  <a:srgbClr val="FF0000"/>
                </a:solidFill>
              </a:rPr>
              <a:t>) 4 1/8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14</a:t>
            </a:r>
            <a:r>
              <a:rPr lang="en-GB" sz="2400" dirty="0">
                <a:solidFill>
                  <a:srgbClr val="FF0000"/>
                </a:solidFill>
              </a:rPr>
              <a:t>) 2/7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Wednesday </a:t>
            </a:r>
            <a:r>
              <a:rPr lang="en-US" sz="2800" b="1" dirty="0">
                <a:solidFill>
                  <a:srgbClr val="0000FF"/>
                </a:solidFill>
              </a:rPr>
              <a:t>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32351" t="17451" r="33415" b="15905"/>
          <a:stretch/>
        </p:blipFill>
        <p:spPr bwMode="auto">
          <a:xfrm>
            <a:off x="2405529" y="0"/>
            <a:ext cx="5285355" cy="68589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Wednesday </a:t>
            </a:r>
            <a:r>
              <a:rPr lang="en-US" sz="2800" b="1" dirty="0">
                <a:solidFill>
                  <a:srgbClr val="0000FF"/>
                </a:solidFill>
              </a:rPr>
              <a:t>- </a:t>
            </a:r>
            <a:r>
              <a:rPr lang="en-US" sz="2800" b="1" dirty="0" smtClean="0">
                <a:solidFill>
                  <a:srgbClr val="0000FF"/>
                </a:solidFill>
              </a:rPr>
              <a:t>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80730" y="1128235"/>
            <a:ext cx="35846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>
                <a:solidFill>
                  <a:srgbClr val="FF0000"/>
                </a:solidFill>
              </a:rPr>
              <a:t>1,455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) 419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3</a:t>
            </a:r>
            <a:r>
              <a:rPr lang="en-GB" sz="2400" dirty="0">
                <a:solidFill>
                  <a:srgbClr val="FF0000"/>
                </a:solidFill>
              </a:rPr>
              <a:t>) 112,476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4</a:t>
            </a:r>
            <a:r>
              <a:rPr lang="en-GB" sz="2400" dirty="0">
                <a:solidFill>
                  <a:srgbClr val="FF0000"/>
                </a:solidFill>
              </a:rPr>
              <a:t>) 34,710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5</a:t>
            </a:r>
            <a:r>
              <a:rPr lang="en-GB" sz="2400" dirty="0">
                <a:solidFill>
                  <a:srgbClr val="FF0000"/>
                </a:solidFill>
              </a:rPr>
              <a:t>) 273,000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6</a:t>
            </a:r>
            <a:r>
              <a:rPr lang="en-GB" sz="2400" dirty="0">
                <a:solidFill>
                  <a:srgbClr val="FF0000"/>
                </a:solidFill>
              </a:rPr>
              <a:t>) 2016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7</a:t>
            </a:r>
            <a:r>
              <a:rPr lang="en-GB" sz="2400" dirty="0">
                <a:solidFill>
                  <a:srgbClr val="FF0000"/>
                </a:solidFill>
              </a:rPr>
              <a:t>) 1.5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8</a:t>
            </a:r>
            <a:r>
              <a:rPr lang="en-GB" sz="2400" dirty="0">
                <a:solidFill>
                  <a:srgbClr val="FF0000"/>
                </a:solidFill>
              </a:rPr>
              <a:t>) 9/20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9</a:t>
            </a:r>
            <a:r>
              <a:rPr lang="en-GB" sz="2400" dirty="0">
                <a:solidFill>
                  <a:srgbClr val="FF0000"/>
                </a:solidFill>
              </a:rPr>
              <a:t>) 3/8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10</a:t>
            </a:r>
            <a:r>
              <a:rPr lang="en-GB" sz="2400" dirty="0">
                <a:solidFill>
                  <a:srgbClr val="FF0000"/>
                </a:solidFill>
              </a:rPr>
              <a:t>) 5.92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11</a:t>
            </a:r>
            <a:r>
              <a:rPr lang="en-GB" sz="2400" dirty="0">
                <a:solidFill>
                  <a:srgbClr val="FF0000"/>
                </a:solidFill>
              </a:rPr>
              <a:t>) 1080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12</a:t>
            </a:r>
            <a:r>
              <a:rPr lang="en-GB" sz="2400" dirty="0">
                <a:solidFill>
                  <a:srgbClr val="FF0000"/>
                </a:solidFill>
              </a:rPr>
              <a:t>) 12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13</a:t>
            </a:r>
            <a:r>
              <a:rPr lang="en-GB" sz="2400" dirty="0">
                <a:solidFill>
                  <a:srgbClr val="FF0000"/>
                </a:solidFill>
              </a:rPr>
              <a:t>) 3 1/3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14</a:t>
            </a:r>
            <a:r>
              <a:rPr lang="en-GB" sz="2400" dirty="0">
                <a:solidFill>
                  <a:srgbClr val="FF0000"/>
                </a:solidFill>
              </a:rPr>
              <a:t>) 8/12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51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529" y="23905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Thursday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32462" t="18117" r="33747" b="15572"/>
          <a:stretch/>
        </p:blipFill>
        <p:spPr bwMode="auto">
          <a:xfrm>
            <a:off x="2504926" y="0"/>
            <a:ext cx="5242331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24055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Thursday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80730" y="1128235"/>
            <a:ext cx="35846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>
                <a:solidFill>
                  <a:srgbClr val="FF0000"/>
                </a:solidFill>
              </a:rPr>
              <a:t>5,837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) 365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3</a:t>
            </a:r>
            <a:r>
              <a:rPr lang="en-GB" sz="2400" dirty="0">
                <a:solidFill>
                  <a:srgbClr val="FF0000"/>
                </a:solidFill>
              </a:rPr>
              <a:t>) 100,556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4</a:t>
            </a:r>
            <a:r>
              <a:rPr lang="en-GB" sz="2400" dirty="0">
                <a:solidFill>
                  <a:srgbClr val="FF0000"/>
                </a:solidFill>
              </a:rPr>
              <a:t>) 12,600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5</a:t>
            </a:r>
            <a:r>
              <a:rPr lang="en-GB" sz="2400" dirty="0">
                <a:solidFill>
                  <a:srgbClr val="FF0000"/>
                </a:solidFill>
              </a:rPr>
              <a:t>) 351,000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6</a:t>
            </a:r>
            <a:r>
              <a:rPr lang="en-GB" sz="2400" dirty="0">
                <a:solidFill>
                  <a:srgbClr val="FF0000"/>
                </a:solidFill>
              </a:rPr>
              <a:t>) 134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7</a:t>
            </a:r>
            <a:r>
              <a:rPr lang="en-GB" sz="2400" dirty="0">
                <a:solidFill>
                  <a:srgbClr val="FF0000"/>
                </a:solidFill>
              </a:rPr>
              <a:t>) 2005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8</a:t>
            </a:r>
            <a:r>
              <a:rPr lang="en-GB" sz="2400" dirty="0">
                <a:solidFill>
                  <a:srgbClr val="FF0000"/>
                </a:solidFill>
              </a:rPr>
              <a:t>) 13/20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9</a:t>
            </a:r>
            <a:r>
              <a:rPr lang="en-GB" sz="2400" dirty="0">
                <a:solidFill>
                  <a:srgbClr val="FF0000"/>
                </a:solidFill>
              </a:rPr>
              <a:t>) 2 2/5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10</a:t>
            </a:r>
            <a:r>
              <a:rPr lang="en-GB" sz="2400" dirty="0">
                <a:solidFill>
                  <a:srgbClr val="FF0000"/>
                </a:solidFill>
              </a:rPr>
              <a:t>) 1.45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11</a:t>
            </a:r>
            <a:r>
              <a:rPr lang="en-GB" sz="2400" dirty="0">
                <a:solidFill>
                  <a:srgbClr val="FF0000"/>
                </a:solidFill>
              </a:rPr>
              <a:t>) 0.308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12</a:t>
            </a:r>
            <a:r>
              <a:rPr lang="en-GB" sz="2400" dirty="0">
                <a:solidFill>
                  <a:srgbClr val="FF0000"/>
                </a:solidFill>
              </a:rPr>
              <a:t>) 4.1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13</a:t>
            </a:r>
            <a:r>
              <a:rPr lang="en-GB" sz="2400" dirty="0">
                <a:solidFill>
                  <a:srgbClr val="FF0000"/>
                </a:solidFill>
              </a:rPr>
              <a:t>) 2 2/5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14</a:t>
            </a:r>
            <a:r>
              <a:rPr lang="en-GB" sz="2400" dirty="0">
                <a:solidFill>
                  <a:srgbClr val="FF0000"/>
                </a:solidFill>
              </a:rPr>
              <a:t>) 8/12 or 2/3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Custom 1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C2F0FD"/>
      </a:accent1>
      <a:accent2>
        <a:srgbClr val="91BDFB"/>
      </a:accent2>
      <a:accent3>
        <a:srgbClr val="C4F8C7"/>
      </a:accent3>
      <a:accent4>
        <a:srgbClr val="D7FB6F"/>
      </a:accent4>
      <a:accent5>
        <a:srgbClr val="FFF5B9"/>
      </a:accent5>
      <a:accent6>
        <a:srgbClr val="A5F1F3"/>
      </a:accent6>
      <a:hlink>
        <a:srgbClr val="DAFBFF"/>
      </a:hlink>
      <a:folHlink>
        <a:srgbClr val="C8F3FF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38</TotalTime>
  <Words>235</Words>
  <Application>Microsoft Office PowerPoint</Application>
  <PresentationFormat>On-screen Show (4:3)</PresentationFormat>
  <Paragraphs>68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Comic Sans MS</vt:lpstr>
      <vt:lpstr>Franklin Gothic Book</vt:lpstr>
      <vt:lpstr>Franklin Gothic Medium</vt:lpstr>
      <vt:lpstr>Tunga</vt:lpstr>
      <vt:lpstr>Wingdings</vt:lpstr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antonia harrison</cp:lastModifiedBy>
  <cp:revision>5</cp:revision>
  <dcterms:created xsi:type="dcterms:W3CDTF">2020-05-26T20:03:37Z</dcterms:created>
  <dcterms:modified xsi:type="dcterms:W3CDTF">2020-05-28T09:28:53Z</dcterms:modified>
</cp:coreProperties>
</file>