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5"/>
  </p:notesMasterIdLst>
  <p:sldIdLst>
    <p:sldId id="411" r:id="rId5"/>
    <p:sldId id="256" r:id="rId6"/>
    <p:sldId id="366" r:id="rId7"/>
    <p:sldId id="365" r:id="rId8"/>
    <p:sldId id="367" r:id="rId9"/>
    <p:sldId id="360" r:id="rId10"/>
    <p:sldId id="384" r:id="rId11"/>
    <p:sldId id="355" r:id="rId12"/>
    <p:sldId id="369" r:id="rId13"/>
    <p:sldId id="314" r:id="rId14"/>
    <p:sldId id="372" r:id="rId15"/>
    <p:sldId id="370" r:id="rId16"/>
    <p:sldId id="373" r:id="rId17"/>
    <p:sldId id="371" r:id="rId18"/>
    <p:sldId id="412" r:id="rId19"/>
    <p:sldId id="413" r:id="rId20"/>
    <p:sldId id="414" r:id="rId21"/>
    <p:sldId id="415" r:id="rId22"/>
    <p:sldId id="382" r:id="rId23"/>
    <p:sldId id="387"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yle Tidswell-Brown" initials="KT" lastIdx="1" clrIdx="0">
    <p:extLst>
      <p:ext uri="{19B8F6BF-5375-455C-9EA6-DF929625EA0E}">
        <p15:presenceInfo xmlns:p15="http://schemas.microsoft.com/office/powerpoint/2012/main" userId="Kyle Tidswell-Brow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D9D9D9"/>
    <a:srgbClr val="F8C3BA"/>
    <a:srgbClr val="E6E6E6"/>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5B6065-33B7-4C36-B821-0998C330959F}" v="99" dt="2019-04-09T14:32:49.82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173" autoAdjust="0"/>
    <p:restoredTop sz="94660"/>
  </p:normalViewPr>
  <p:slideViewPr>
    <p:cSldViewPr snapToGrid="0">
      <p:cViewPr varScale="1">
        <p:scale>
          <a:sx n="81" d="100"/>
          <a:sy n="81" d="100"/>
        </p:scale>
        <p:origin x="165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la Read" userId="f4cbb50c-6e67-4402-b6bd-5fcb6a1deb83" providerId="ADAL" clId="{13410189-5DAE-4294-9E2A-2D0768E8C21D}"/>
    <pc:docChg chg="undo custSel addSld delSld modSld sldOrd">
      <pc:chgData name="Nicola Read" userId="f4cbb50c-6e67-4402-b6bd-5fcb6a1deb83" providerId="ADAL" clId="{13410189-5DAE-4294-9E2A-2D0768E8C21D}" dt="2019-04-03T14:30:04.660" v="924" actId="207"/>
      <pc:docMkLst>
        <pc:docMk/>
      </pc:docMkLst>
      <pc:sldChg chg="addSp delSp modSp">
        <pc:chgData name="Nicola Read" userId="f4cbb50c-6e67-4402-b6bd-5fcb6a1deb83" providerId="ADAL" clId="{13410189-5DAE-4294-9E2A-2D0768E8C21D}" dt="2019-04-03T11:36:18.581" v="89"/>
        <pc:sldMkLst>
          <pc:docMk/>
          <pc:sldMk cId="2637481266" sldId="256"/>
        </pc:sldMkLst>
        <pc:spChg chg="add del">
          <ac:chgData name="Nicola Read" userId="f4cbb50c-6e67-4402-b6bd-5fcb6a1deb83" providerId="ADAL" clId="{13410189-5DAE-4294-9E2A-2D0768E8C21D}" dt="2019-04-03T11:31:47.302" v="80"/>
          <ac:spMkLst>
            <pc:docMk/>
            <pc:sldMk cId="2637481266" sldId="256"/>
            <ac:spMk id="7" creationId="{2E6AA52B-8A1C-4420-B134-10957233E6BE}"/>
          </ac:spMkLst>
        </pc:spChg>
        <pc:spChg chg="add del">
          <ac:chgData name="Nicola Read" userId="f4cbb50c-6e67-4402-b6bd-5fcb6a1deb83" providerId="ADAL" clId="{13410189-5DAE-4294-9E2A-2D0768E8C21D}" dt="2019-04-03T11:32:31.132" v="82" actId="478"/>
          <ac:spMkLst>
            <pc:docMk/>
            <pc:sldMk cId="2637481266" sldId="256"/>
            <ac:spMk id="11" creationId="{4D5D6F33-8A9A-4B95-AAF0-675970DBB1C0}"/>
          </ac:spMkLst>
        </pc:spChg>
        <pc:spChg chg="add del">
          <ac:chgData name="Nicola Read" userId="f4cbb50c-6e67-4402-b6bd-5fcb6a1deb83" providerId="ADAL" clId="{13410189-5DAE-4294-9E2A-2D0768E8C21D}" dt="2019-04-03T11:33:23.814" v="84" actId="478"/>
          <ac:spMkLst>
            <pc:docMk/>
            <pc:sldMk cId="2637481266" sldId="256"/>
            <ac:spMk id="12" creationId="{D2208B7D-32C0-4828-BFE1-005042194B8D}"/>
          </ac:spMkLst>
        </pc:spChg>
        <pc:spChg chg="add del">
          <ac:chgData name="Nicola Read" userId="f4cbb50c-6e67-4402-b6bd-5fcb6a1deb83" providerId="ADAL" clId="{13410189-5DAE-4294-9E2A-2D0768E8C21D}" dt="2019-04-03T11:34:54.743" v="86"/>
          <ac:spMkLst>
            <pc:docMk/>
            <pc:sldMk cId="2637481266" sldId="256"/>
            <ac:spMk id="16" creationId="{BE78C8FB-D69E-47F7-95CE-DC5F11D7C124}"/>
          </ac:spMkLst>
        </pc:spChg>
        <pc:spChg chg="add del">
          <ac:chgData name="Nicola Read" userId="f4cbb50c-6e67-4402-b6bd-5fcb6a1deb83" providerId="ADAL" clId="{13410189-5DAE-4294-9E2A-2D0768E8C21D}" dt="2019-04-03T11:35:23.869" v="88"/>
          <ac:spMkLst>
            <pc:docMk/>
            <pc:sldMk cId="2637481266" sldId="256"/>
            <ac:spMk id="17" creationId="{9A71EB83-224E-4741-ACAF-7842269ECE06}"/>
          </ac:spMkLst>
        </pc:spChg>
        <pc:spChg chg="mod">
          <ac:chgData name="Nicola Read" userId="f4cbb50c-6e67-4402-b6bd-5fcb6a1deb83" providerId="ADAL" clId="{13410189-5DAE-4294-9E2A-2D0768E8C21D}" dt="2019-04-03T11:27:59.418" v="19" actId="255"/>
          <ac:spMkLst>
            <pc:docMk/>
            <pc:sldMk cId="2637481266" sldId="256"/>
            <ac:spMk id="19" creationId="{5252A847-DE45-4FA3-A1F8-EEBEB845FF8E}"/>
          </ac:spMkLst>
        </pc:spChg>
        <pc:grpChg chg="add del">
          <ac:chgData name="Nicola Read" userId="f4cbb50c-6e67-4402-b6bd-5fcb6a1deb83" providerId="ADAL" clId="{13410189-5DAE-4294-9E2A-2D0768E8C21D}" dt="2019-04-03T11:31:20.294" v="78" actId="478"/>
          <ac:grpSpMkLst>
            <pc:docMk/>
            <pc:sldMk cId="2637481266" sldId="256"/>
            <ac:grpSpMk id="6" creationId="{F48D1577-DF7B-42CD-A5F9-E392C94F47A5}"/>
          </ac:grpSpMkLst>
        </pc:grpChg>
        <pc:grpChg chg="add del">
          <ac:chgData name="Nicola Read" userId="f4cbb50c-6e67-4402-b6bd-5fcb6a1deb83" providerId="ADAL" clId="{13410189-5DAE-4294-9E2A-2D0768E8C21D}" dt="2019-04-03T11:33:23.814" v="84" actId="478"/>
          <ac:grpSpMkLst>
            <pc:docMk/>
            <pc:sldMk cId="2637481266" sldId="256"/>
            <ac:grpSpMk id="13" creationId="{A438402C-62BD-42DC-8EBF-939BA36E3B09}"/>
          </ac:grpSpMkLst>
        </pc:grpChg>
        <pc:grpChg chg="add">
          <ac:chgData name="Nicola Read" userId="f4cbb50c-6e67-4402-b6bd-5fcb6a1deb83" providerId="ADAL" clId="{13410189-5DAE-4294-9E2A-2D0768E8C21D}" dt="2019-04-03T11:36:18.581" v="89"/>
          <ac:grpSpMkLst>
            <pc:docMk/>
            <pc:sldMk cId="2637481266" sldId="256"/>
            <ac:grpSpMk id="18" creationId="{3DB315AF-9ECE-4230-AAAA-BBD55A6EC401}"/>
          </ac:grpSpMkLst>
        </pc:grpChg>
        <pc:picChg chg="add del">
          <ac:chgData name="Nicola Read" userId="f4cbb50c-6e67-4402-b6bd-5fcb6a1deb83" providerId="ADAL" clId="{13410189-5DAE-4294-9E2A-2D0768E8C21D}" dt="2019-04-03T11:31:15.038" v="77" actId="478"/>
          <ac:picMkLst>
            <pc:docMk/>
            <pc:sldMk cId="2637481266" sldId="256"/>
            <ac:picMk id="8" creationId="{D9426B6B-94AA-4D9B-BC63-8F0BC9ED5115}"/>
          </ac:picMkLst>
        </pc:picChg>
      </pc:sldChg>
      <pc:sldChg chg="addSp delSp modSp">
        <pc:chgData name="Nicola Read" userId="f4cbb50c-6e67-4402-b6bd-5fcb6a1deb83" providerId="ADAL" clId="{13410189-5DAE-4294-9E2A-2D0768E8C21D}" dt="2019-04-03T12:45:37.490" v="212"/>
        <pc:sldMkLst>
          <pc:docMk/>
          <pc:sldMk cId="636014570" sldId="314"/>
        </pc:sldMkLst>
        <pc:spChg chg="del mod">
          <ac:chgData name="Nicola Read" userId="f4cbb50c-6e67-4402-b6bd-5fcb6a1deb83" providerId="ADAL" clId="{13410189-5DAE-4294-9E2A-2D0768E8C21D}" dt="2019-04-03T11:37:10.762" v="104" actId="478"/>
          <ac:spMkLst>
            <pc:docMk/>
            <pc:sldMk cId="636014570" sldId="314"/>
            <ac:spMk id="10" creationId="{D3DD0D5C-89B8-4156-AA1B-D465B8DCA2DA}"/>
          </ac:spMkLst>
        </pc:spChg>
        <pc:spChg chg="mod">
          <ac:chgData name="Nicola Read" userId="f4cbb50c-6e67-4402-b6bd-5fcb6a1deb83" providerId="ADAL" clId="{13410189-5DAE-4294-9E2A-2D0768E8C21D}" dt="2019-04-03T12:44:05.516" v="211"/>
          <ac:spMkLst>
            <pc:docMk/>
            <pc:sldMk cId="636014570" sldId="314"/>
            <ac:spMk id="19" creationId="{5252A847-DE45-4FA3-A1F8-EEBEB845FF8E}"/>
          </ac:spMkLst>
        </pc:spChg>
        <pc:grpChg chg="del mod">
          <ac:chgData name="Nicola Read" userId="f4cbb50c-6e67-4402-b6bd-5fcb6a1deb83" providerId="ADAL" clId="{13410189-5DAE-4294-9E2A-2D0768E8C21D}" dt="2019-04-03T11:37:05.677" v="101" actId="478"/>
          <ac:grpSpMkLst>
            <pc:docMk/>
            <pc:sldMk cId="636014570" sldId="314"/>
            <ac:grpSpMk id="6" creationId="{E01EE6DE-A413-43E2-A2A9-EB6D5C7EA66E}"/>
          </ac:grpSpMkLst>
        </pc:grpChg>
        <pc:grpChg chg="add">
          <ac:chgData name="Nicola Read" userId="f4cbb50c-6e67-4402-b6bd-5fcb6a1deb83" providerId="ADAL" clId="{13410189-5DAE-4294-9E2A-2D0768E8C21D}" dt="2019-04-03T11:37:14.819" v="105"/>
          <ac:grpSpMkLst>
            <pc:docMk/>
            <pc:sldMk cId="636014570" sldId="314"/>
            <ac:grpSpMk id="7" creationId="{182DB303-07AE-4170-A70B-0E3928BF7D29}"/>
          </ac:grpSpMkLst>
        </pc:grpChg>
        <pc:grpChg chg="add">
          <ac:chgData name="Nicola Read" userId="f4cbb50c-6e67-4402-b6bd-5fcb6a1deb83" providerId="ADAL" clId="{13410189-5DAE-4294-9E2A-2D0768E8C21D}" dt="2019-04-03T12:45:37.490" v="212"/>
          <ac:grpSpMkLst>
            <pc:docMk/>
            <pc:sldMk cId="636014570" sldId="314"/>
            <ac:grpSpMk id="13" creationId="{F49BA72B-C3D0-449C-9BDA-A49F3BD9ADAF}"/>
          </ac:grpSpMkLst>
        </pc:grpChg>
        <pc:picChg chg="del">
          <ac:chgData name="Nicola Read" userId="f4cbb50c-6e67-4402-b6bd-5fcb6a1deb83" providerId="ADAL" clId="{13410189-5DAE-4294-9E2A-2D0768E8C21D}" dt="2019-04-03T11:37:05.677" v="101" actId="478"/>
          <ac:picMkLst>
            <pc:docMk/>
            <pc:sldMk cId="636014570" sldId="314"/>
            <ac:picMk id="9" creationId="{191CD9A2-E77D-4337-BAC1-AFC6C1A56634}"/>
          </ac:picMkLst>
        </pc:picChg>
      </pc:sldChg>
      <pc:sldChg chg="addSp delSp modSp">
        <pc:chgData name="Nicola Read" userId="f4cbb50c-6e67-4402-b6bd-5fcb6a1deb83" providerId="ADAL" clId="{13410189-5DAE-4294-9E2A-2D0768E8C21D}" dt="2019-04-03T12:42:25.978" v="199" actId="20577"/>
        <pc:sldMkLst>
          <pc:docMk/>
          <pc:sldMk cId="1071900124" sldId="355"/>
        </pc:sldMkLst>
        <pc:spChg chg="add">
          <ac:chgData name="Nicola Read" userId="f4cbb50c-6e67-4402-b6bd-5fcb6a1deb83" providerId="ADAL" clId="{13410189-5DAE-4294-9E2A-2D0768E8C21D}" dt="2019-04-03T12:36:33.075" v="183"/>
          <ac:spMkLst>
            <pc:docMk/>
            <pc:sldMk cId="1071900124" sldId="355"/>
            <ac:spMk id="13" creationId="{C6E5BDE9-23D7-4BD5-8B38-564D80626AE9}"/>
          </ac:spMkLst>
        </pc:spChg>
        <pc:spChg chg="add">
          <ac:chgData name="Nicola Read" userId="f4cbb50c-6e67-4402-b6bd-5fcb6a1deb83" providerId="ADAL" clId="{13410189-5DAE-4294-9E2A-2D0768E8C21D}" dt="2019-04-03T12:36:33.075" v="183"/>
          <ac:spMkLst>
            <pc:docMk/>
            <pc:sldMk cId="1071900124" sldId="355"/>
            <ac:spMk id="14" creationId="{D5C2496B-AEF6-4A3B-BA93-F5566A9C3E20}"/>
          </ac:spMkLst>
        </pc:spChg>
        <pc:spChg chg="add">
          <ac:chgData name="Nicola Read" userId="f4cbb50c-6e67-4402-b6bd-5fcb6a1deb83" providerId="ADAL" clId="{13410189-5DAE-4294-9E2A-2D0768E8C21D}" dt="2019-04-03T12:36:33.075" v="183"/>
          <ac:spMkLst>
            <pc:docMk/>
            <pc:sldMk cId="1071900124" sldId="355"/>
            <ac:spMk id="15" creationId="{4069512B-C84E-4B12-B800-BFBD6F812104}"/>
          </ac:spMkLst>
        </pc:spChg>
        <pc:spChg chg="mod">
          <ac:chgData name="Nicola Read" userId="f4cbb50c-6e67-4402-b6bd-5fcb6a1deb83" providerId="ADAL" clId="{13410189-5DAE-4294-9E2A-2D0768E8C21D}" dt="2019-04-03T12:42:25.978" v="199" actId="20577"/>
          <ac:spMkLst>
            <pc:docMk/>
            <pc:sldMk cId="1071900124" sldId="355"/>
            <ac:spMk id="19" creationId="{5252A847-DE45-4FA3-A1F8-EEBEB845FF8E}"/>
          </ac:spMkLst>
        </pc:spChg>
        <pc:grpChg chg="del">
          <ac:chgData name="Nicola Read" userId="f4cbb50c-6e67-4402-b6bd-5fcb6a1deb83" providerId="ADAL" clId="{13410189-5DAE-4294-9E2A-2D0768E8C21D}" dt="2019-04-03T11:36:58.256" v="98" actId="478"/>
          <ac:grpSpMkLst>
            <pc:docMk/>
            <pc:sldMk cId="1071900124" sldId="355"/>
            <ac:grpSpMk id="6" creationId="{EFAEB690-040A-40E5-BFC5-7F2C83D0EC6A}"/>
          </ac:grpSpMkLst>
        </pc:grpChg>
        <pc:grpChg chg="add">
          <ac:chgData name="Nicola Read" userId="f4cbb50c-6e67-4402-b6bd-5fcb6a1deb83" providerId="ADAL" clId="{13410189-5DAE-4294-9E2A-2D0768E8C21D}" dt="2019-04-03T11:36:59.141" v="99"/>
          <ac:grpSpMkLst>
            <pc:docMk/>
            <pc:sldMk cId="1071900124" sldId="355"/>
            <ac:grpSpMk id="7" creationId="{C54C483B-ABCB-49BF-B9E1-1D1F5D987356}"/>
          </ac:grpSpMkLst>
        </pc:grpChg>
      </pc:sldChg>
      <pc:sldChg chg="addSp delSp modSp ord">
        <pc:chgData name="Nicola Read" userId="f4cbb50c-6e67-4402-b6bd-5fcb6a1deb83" providerId="ADAL" clId="{13410189-5DAE-4294-9E2A-2D0768E8C21D}" dt="2019-04-03T14:28:53.406" v="895" actId="20577"/>
        <pc:sldMkLst>
          <pc:docMk/>
          <pc:sldMk cId="36917022" sldId="360"/>
        </pc:sldMkLst>
        <pc:spChg chg="add del">
          <ac:chgData name="Nicola Read" userId="f4cbb50c-6e67-4402-b6bd-5fcb6a1deb83" providerId="ADAL" clId="{13410189-5DAE-4294-9E2A-2D0768E8C21D}" dt="2019-04-03T12:31:02.205" v="155"/>
          <ac:spMkLst>
            <pc:docMk/>
            <pc:sldMk cId="36917022" sldId="360"/>
            <ac:spMk id="13" creationId="{D2CF77E3-50B3-4A33-9303-7B8E7353B9D1}"/>
          </ac:spMkLst>
        </pc:spChg>
        <pc:spChg chg="add del">
          <ac:chgData name="Nicola Read" userId="f4cbb50c-6e67-4402-b6bd-5fcb6a1deb83" providerId="ADAL" clId="{13410189-5DAE-4294-9E2A-2D0768E8C21D}" dt="2019-04-03T12:31:02.205" v="155"/>
          <ac:spMkLst>
            <pc:docMk/>
            <pc:sldMk cId="36917022" sldId="360"/>
            <ac:spMk id="14" creationId="{CD592C8D-5C97-419A-AE0F-2642AE25CD2E}"/>
          </ac:spMkLst>
        </pc:spChg>
        <pc:spChg chg="add del">
          <ac:chgData name="Nicola Read" userId="f4cbb50c-6e67-4402-b6bd-5fcb6a1deb83" providerId="ADAL" clId="{13410189-5DAE-4294-9E2A-2D0768E8C21D}" dt="2019-04-03T12:31:02.205" v="155"/>
          <ac:spMkLst>
            <pc:docMk/>
            <pc:sldMk cId="36917022" sldId="360"/>
            <ac:spMk id="15" creationId="{9856E395-D4F8-4558-91CE-D695DDAD385A}"/>
          </ac:spMkLst>
        </pc:spChg>
        <pc:spChg chg="add del">
          <ac:chgData name="Nicola Read" userId="f4cbb50c-6e67-4402-b6bd-5fcb6a1deb83" providerId="ADAL" clId="{13410189-5DAE-4294-9E2A-2D0768E8C21D}" dt="2019-04-03T12:31:02.205" v="155"/>
          <ac:spMkLst>
            <pc:docMk/>
            <pc:sldMk cId="36917022" sldId="360"/>
            <ac:spMk id="16" creationId="{D01F5173-1E5C-4209-80C5-B14CFDA74175}"/>
          </ac:spMkLst>
        </pc:spChg>
        <pc:spChg chg="add del">
          <ac:chgData name="Nicola Read" userId="f4cbb50c-6e67-4402-b6bd-5fcb6a1deb83" providerId="ADAL" clId="{13410189-5DAE-4294-9E2A-2D0768E8C21D}" dt="2019-04-03T12:31:02.205" v="155"/>
          <ac:spMkLst>
            <pc:docMk/>
            <pc:sldMk cId="36917022" sldId="360"/>
            <ac:spMk id="17" creationId="{A8A8BFDF-7C51-4C92-B5C5-051D052D836B}"/>
          </ac:spMkLst>
        </pc:spChg>
        <pc:spChg chg="add del">
          <ac:chgData name="Nicola Read" userId="f4cbb50c-6e67-4402-b6bd-5fcb6a1deb83" providerId="ADAL" clId="{13410189-5DAE-4294-9E2A-2D0768E8C21D}" dt="2019-04-03T12:31:02.205" v="155"/>
          <ac:spMkLst>
            <pc:docMk/>
            <pc:sldMk cId="36917022" sldId="360"/>
            <ac:spMk id="18" creationId="{09A6E18A-F818-4BBD-91C2-87B2CE1B1F1E}"/>
          </ac:spMkLst>
        </pc:spChg>
        <pc:spChg chg="add del mod">
          <ac:chgData name="Nicola Read" userId="f4cbb50c-6e67-4402-b6bd-5fcb6a1deb83" providerId="ADAL" clId="{13410189-5DAE-4294-9E2A-2D0768E8C21D}" dt="2019-04-03T14:28:53.406" v="895" actId="20577"/>
          <ac:spMkLst>
            <pc:docMk/>
            <pc:sldMk cId="36917022" sldId="360"/>
            <ac:spMk id="19" creationId="{5252A847-DE45-4FA3-A1F8-EEBEB845FF8E}"/>
          </ac:spMkLst>
        </pc:spChg>
        <pc:spChg chg="add del">
          <ac:chgData name="Nicola Read" userId="f4cbb50c-6e67-4402-b6bd-5fcb6a1deb83" providerId="ADAL" clId="{13410189-5DAE-4294-9E2A-2D0768E8C21D}" dt="2019-04-03T12:31:02.205" v="155"/>
          <ac:spMkLst>
            <pc:docMk/>
            <pc:sldMk cId="36917022" sldId="360"/>
            <ac:spMk id="20" creationId="{80C5D1A1-E422-49D2-8F84-B4B6E739029D}"/>
          </ac:spMkLst>
        </pc:spChg>
        <pc:spChg chg="add del">
          <ac:chgData name="Nicola Read" userId="f4cbb50c-6e67-4402-b6bd-5fcb6a1deb83" providerId="ADAL" clId="{13410189-5DAE-4294-9E2A-2D0768E8C21D}" dt="2019-04-03T12:31:02.205" v="155"/>
          <ac:spMkLst>
            <pc:docMk/>
            <pc:sldMk cId="36917022" sldId="360"/>
            <ac:spMk id="21" creationId="{E6054098-55F6-4835-8729-D340BF851E71}"/>
          </ac:spMkLst>
        </pc:spChg>
        <pc:spChg chg="add mod">
          <ac:chgData name="Nicola Read" userId="f4cbb50c-6e67-4402-b6bd-5fcb6a1deb83" providerId="ADAL" clId="{13410189-5DAE-4294-9E2A-2D0768E8C21D}" dt="2019-04-03T14:28:09.134" v="890" actId="20577"/>
          <ac:spMkLst>
            <pc:docMk/>
            <pc:sldMk cId="36917022" sldId="360"/>
            <ac:spMk id="22" creationId="{E3040665-319E-4FE8-8F23-A3E152EF24EE}"/>
          </ac:spMkLst>
        </pc:spChg>
        <pc:spChg chg="add mod">
          <ac:chgData name="Nicola Read" userId="f4cbb50c-6e67-4402-b6bd-5fcb6a1deb83" providerId="ADAL" clId="{13410189-5DAE-4294-9E2A-2D0768E8C21D}" dt="2019-04-03T14:28:12.880" v="891" actId="20577"/>
          <ac:spMkLst>
            <pc:docMk/>
            <pc:sldMk cId="36917022" sldId="360"/>
            <ac:spMk id="23" creationId="{8591A741-61F3-425F-ADC0-E4397DA901C5}"/>
          </ac:spMkLst>
        </pc:spChg>
        <pc:spChg chg="add del">
          <ac:chgData name="Nicola Read" userId="f4cbb50c-6e67-4402-b6bd-5fcb6a1deb83" providerId="ADAL" clId="{13410189-5DAE-4294-9E2A-2D0768E8C21D}" dt="2019-04-03T14:25:30.194" v="814" actId="478"/>
          <ac:spMkLst>
            <pc:docMk/>
            <pc:sldMk cId="36917022" sldId="360"/>
            <ac:spMk id="24" creationId="{3DF1C57B-5772-4AE0-B93C-93B82A749C21}"/>
          </ac:spMkLst>
        </pc:spChg>
        <pc:spChg chg="add del mod">
          <ac:chgData name="Nicola Read" userId="f4cbb50c-6e67-4402-b6bd-5fcb6a1deb83" providerId="ADAL" clId="{13410189-5DAE-4294-9E2A-2D0768E8C21D}" dt="2019-04-03T14:26:55.830" v="822" actId="478"/>
          <ac:spMkLst>
            <pc:docMk/>
            <pc:sldMk cId="36917022" sldId="360"/>
            <ac:spMk id="25" creationId="{2373EB2D-0108-4A9B-BB0C-3DF94FEC9FEC}"/>
          </ac:spMkLst>
        </pc:spChg>
        <pc:spChg chg="add mod">
          <ac:chgData name="Nicola Read" userId="f4cbb50c-6e67-4402-b6bd-5fcb6a1deb83" providerId="ADAL" clId="{13410189-5DAE-4294-9E2A-2D0768E8C21D}" dt="2019-04-03T14:28:03.471" v="889" actId="20577"/>
          <ac:spMkLst>
            <pc:docMk/>
            <pc:sldMk cId="36917022" sldId="360"/>
            <ac:spMk id="26" creationId="{9AD79625-9F02-4184-B359-C2841941BDBC}"/>
          </ac:spMkLst>
        </pc:spChg>
        <pc:spChg chg="add del">
          <ac:chgData name="Nicola Read" userId="f4cbb50c-6e67-4402-b6bd-5fcb6a1deb83" providerId="ADAL" clId="{13410189-5DAE-4294-9E2A-2D0768E8C21D}" dt="2019-04-03T14:27:19.997" v="847" actId="478"/>
          <ac:spMkLst>
            <pc:docMk/>
            <pc:sldMk cId="36917022" sldId="360"/>
            <ac:spMk id="27" creationId="{EFA78E88-33F5-4C6A-8075-4946EF893812}"/>
          </ac:spMkLst>
        </pc:spChg>
        <pc:grpChg chg="del">
          <ac:chgData name="Nicola Read" userId="f4cbb50c-6e67-4402-b6bd-5fcb6a1deb83" providerId="ADAL" clId="{13410189-5DAE-4294-9E2A-2D0768E8C21D}" dt="2019-04-03T11:36:51.314" v="96" actId="478"/>
          <ac:grpSpMkLst>
            <pc:docMk/>
            <pc:sldMk cId="36917022" sldId="360"/>
            <ac:grpSpMk id="6" creationId="{5B95FEEE-48EE-41C9-9F6D-015057418F5E}"/>
          </ac:grpSpMkLst>
        </pc:grpChg>
        <pc:grpChg chg="add">
          <ac:chgData name="Nicola Read" userId="f4cbb50c-6e67-4402-b6bd-5fcb6a1deb83" providerId="ADAL" clId="{13410189-5DAE-4294-9E2A-2D0768E8C21D}" dt="2019-04-03T11:36:52.437" v="97"/>
          <ac:grpSpMkLst>
            <pc:docMk/>
            <pc:sldMk cId="36917022" sldId="360"/>
            <ac:grpSpMk id="7" creationId="{82780AF0-9362-4B80-81C3-3DCC24A26F3E}"/>
          </ac:grpSpMkLst>
        </pc:grpChg>
      </pc:sldChg>
      <pc:sldChg chg="addSp delSp modSp">
        <pc:chgData name="Nicola Read" userId="f4cbb50c-6e67-4402-b6bd-5fcb6a1deb83" providerId="ADAL" clId="{13410189-5DAE-4294-9E2A-2D0768E8C21D}" dt="2019-04-03T12:29:20.743" v="148" actId="255"/>
        <pc:sldMkLst>
          <pc:docMk/>
          <pc:sldMk cId="1669721746" sldId="365"/>
        </pc:sldMkLst>
        <pc:spChg chg="add">
          <ac:chgData name="Nicola Read" userId="f4cbb50c-6e67-4402-b6bd-5fcb6a1deb83" providerId="ADAL" clId="{13410189-5DAE-4294-9E2A-2D0768E8C21D}" dt="2019-04-03T12:22:07.212" v="110"/>
          <ac:spMkLst>
            <pc:docMk/>
            <pc:sldMk cId="1669721746" sldId="365"/>
            <ac:spMk id="16" creationId="{7506FEF4-D0CF-4580-8507-1DF10CBA6F32}"/>
          </ac:spMkLst>
        </pc:spChg>
        <pc:spChg chg="add">
          <ac:chgData name="Nicola Read" userId="f4cbb50c-6e67-4402-b6bd-5fcb6a1deb83" providerId="ADAL" clId="{13410189-5DAE-4294-9E2A-2D0768E8C21D}" dt="2019-04-03T12:22:07.212" v="110"/>
          <ac:spMkLst>
            <pc:docMk/>
            <pc:sldMk cId="1669721746" sldId="365"/>
            <ac:spMk id="17" creationId="{27B5F239-F70A-4608-AEFC-12EB2C1B9F81}"/>
          </ac:spMkLst>
        </pc:spChg>
        <pc:spChg chg="add">
          <ac:chgData name="Nicola Read" userId="f4cbb50c-6e67-4402-b6bd-5fcb6a1deb83" providerId="ADAL" clId="{13410189-5DAE-4294-9E2A-2D0768E8C21D}" dt="2019-04-03T12:22:07.212" v="110"/>
          <ac:spMkLst>
            <pc:docMk/>
            <pc:sldMk cId="1669721746" sldId="365"/>
            <ac:spMk id="18" creationId="{5281C7B2-81A7-400B-8AAD-FD65255C06C3}"/>
          </ac:spMkLst>
        </pc:spChg>
        <pc:spChg chg="mod">
          <ac:chgData name="Nicola Read" userId="f4cbb50c-6e67-4402-b6bd-5fcb6a1deb83" providerId="ADAL" clId="{13410189-5DAE-4294-9E2A-2D0768E8C21D}" dt="2019-04-03T12:29:20.743" v="148" actId="255"/>
          <ac:spMkLst>
            <pc:docMk/>
            <pc:sldMk cId="1669721746" sldId="365"/>
            <ac:spMk id="19" creationId="{5252A847-DE45-4FA3-A1F8-EEBEB845FF8E}"/>
          </ac:spMkLst>
        </pc:spChg>
        <pc:spChg chg="add">
          <ac:chgData name="Nicola Read" userId="f4cbb50c-6e67-4402-b6bd-5fcb6a1deb83" providerId="ADAL" clId="{13410189-5DAE-4294-9E2A-2D0768E8C21D}" dt="2019-04-03T12:22:07.212" v="110"/>
          <ac:spMkLst>
            <pc:docMk/>
            <pc:sldMk cId="1669721746" sldId="365"/>
            <ac:spMk id="20" creationId="{85851B41-5C41-4763-B0EF-4D5F0251CD32}"/>
          </ac:spMkLst>
        </pc:spChg>
        <pc:spChg chg="add">
          <ac:chgData name="Nicola Read" userId="f4cbb50c-6e67-4402-b6bd-5fcb6a1deb83" providerId="ADAL" clId="{13410189-5DAE-4294-9E2A-2D0768E8C21D}" dt="2019-04-03T12:22:07.212" v="110"/>
          <ac:spMkLst>
            <pc:docMk/>
            <pc:sldMk cId="1669721746" sldId="365"/>
            <ac:spMk id="21" creationId="{FF57EC53-51EB-4871-AA55-6214ADE8A3F4}"/>
          </ac:spMkLst>
        </pc:spChg>
        <pc:spChg chg="add">
          <ac:chgData name="Nicola Read" userId="f4cbb50c-6e67-4402-b6bd-5fcb6a1deb83" providerId="ADAL" clId="{13410189-5DAE-4294-9E2A-2D0768E8C21D}" dt="2019-04-03T12:22:07.212" v="110"/>
          <ac:spMkLst>
            <pc:docMk/>
            <pc:sldMk cId="1669721746" sldId="365"/>
            <ac:spMk id="22" creationId="{AB58E5F7-2EF8-4D7C-B9F4-D85C99699043}"/>
          </ac:spMkLst>
        </pc:spChg>
        <pc:grpChg chg="del">
          <ac:chgData name="Nicola Read" userId="f4cbb50c-6e67-4402-b6bd-5fcb6a1deb83" providerId="ADAL" clId="{13410189-5DAE-4294-9E2A-2D0768E8C21D}" dt="2019-04-03T11:36:44.743" v="94" actId="478"/>
          <ac:grpSpMkLst>
            <pc:docMk/>
            <pc:sldMk cId="1669721746" sldId="365"/>
            <ac:grpSpMk id="6" creationId="{E7C0849F-AAB2-46E6-8030-2AEA6181EE8A}"/>
          </ac:grpSpMkLst>
        </pc:grpChg>
        <pc:grpChg chg="add del">
          <ac:chgData name="Nicola Read" userId="f4cbb50c-6e67-4402-b6bd-5fcb6a1deb83" providerId="ADAL" clId="{13410189-5DAE-4294-9E2A-2D0768E8C21D}" dt="2019-04-03T11:36:41.749" v="93"/>
          <ac:grpSpMkLst>
            <pc:docMk/>
            <pc:sldMk cId="1669721746" sldId="365"/>
            <ac:grpSpMk id="7" creationId="{B1A7AD27-09A5-4DD1-97C6-9C9D2C693DF1}"/>
          </ac:grpSpMkLst>
        </pc:grpChg>
        <pc:grpChg chg="add">
          <ac:chgData name="Nicola Read" userId="f4cbb50c-6e67-4402-b6bd-5fcb6a1deb83" providerId="ADAL" clId="{13410189-5DAE-4294-9E2A-2D0768E8C21D}" dt="2019-04-03T11:36:47.437" v="95"/>
          <ac:grpSpMkLst>
            <pc:docMk/>
            <pc:sldMk cId="1669721746" sldId="365"/>
            <ac:grpSpMk id="13" creationId="{9DBBE558-68B0-46C1-85CC-B05298290F74}"/>
          </ac:grpSpMkLst>
        </pc:grpChg>
      </pc:sldChg>
      <pc:sldChg chg="addSp delSp modSp">
        <pc:chgData name="Nicola Read" userId="f4cbb50c-6e67-4402-b6bd-5fcb6a1deb83" providerId="ADAL" clId="{13410189-5DAE-4294-9E2A-2D0768E8C21D}" dt="2019-04-03T11:36:27.945" v="91"/>
        <pc:sldMkLst>
          <pc:docMk/>
          <pc:sldMk cId="332354265" sldId="366"/>
        </pc:sldMkLst>
        <pc:spChg chg="mod">
          <ac:chgData name="Nicola Read" userId="f4cbb50c-6e67-4402-b6bd-5fcb6a1deb83" providerId="ADAL" clId="{13410189-5DAE-4294-9E2A-2D0768E8C21D}" dt="2019-04-03T11:30:14.666" v="75" actId="20577"/>
          <ac:spMkLst>
            <pc:docMk/>
            <pc:sldMk cId="332354265" sldId="366"/>
            <ac:spMk id="19" creationId="{5252A847-DE45-4FA3-A1F8-EEBEB845FF8E}"/>
          </ac:spMkLst>
        </pc:spChg>
        <pc:grpChg chg="del">
          <ac:chgData name="Nicola Read" userId="f4cbb50c-6e67-4402-b6bd-5fcb6a1deb83" providerId="ADAL" clId="{13410189-5DAE-4294-9E2A-2D0768E8C21D}" dt="2019-04-03T11:36:26.464" v="90" actId="478"/>
          <ac:grpSpMkLst>
            <pc:docMk/>
            <pc:sldMk cId="332354265" sldId="366"/>
            <ac:grpSpMk id="6" creationId="{C4A245D4-FB7C-4612-93B5-535DD6A6F422}"/>
          </ac:grpSpMkLst>
        </pc:grpChg>
        <pc:grpChg chg="add">
          <ac:chgData name="Nicola Read" userId="f4cbb50c-6e67-4402-b6bd-5fcb6a1deb83" providerId="ADAL" clId="{13410189-5DAE-4294-9E2A-2D0768E8C21D}" dt="2019-04-03T11:36:27.945" v="91"/>
          <ac:grpSpMkLst>
            <pc:docMk/>
            <pc:sldMk cId="332354265" sldId="366"/>
            <ac:grpSpMk id="7" creationId="{7711741F-7371-41F1-92ED-AB842572199E}"/>
          </ac:grpSpMkLst>
        </pc:grpChg>
      </pc:sldChg>
      <pc:sldChg chg="addSp modSp add">
        <pc:chgData name="Nicola Read" userId="f4cbb50c-6e67-4402-b6bd-5fcb6a1deb83" providerId="ADAL" clId="{13410189-5DAE-4294-9E2A-2D0768E8C21D}" dt="2019-04-03T12:32:17.432" v="172" actId="1035"/>
        <pc:sldMkLst>
          <pc:docMk/>
          <pc:sldMk cId="1154634503" sldId="367"/>
        </pc:sldMkLst>
        <pc:spChg chg="add mod">
          <ac:chgData name="Nicola Read" userId="f4cbb50c-6e67-4402-b6bd-5fcb6a1deb83" providerId="ADAL" clId="{13410189-5DAE-4294-9E2A-2D0768E8C21D}" dt="2019-04-03T12:29:54.840" v="150" actId="14100"/>
          <ac:spMkLst>
            <pc:docMk/>
            <pc:sldMk cId="1154634503" sldId="367"/>
            <ac:spMk id="2" creationId="{7DCD41EB-1E24-4730-A767-3F4DA6B90A51}"/>
          </ac:spMkLst>
        </pc:spChg>
        <pc:spChg chg="add mod">
          <ac:chgData name="Nicola Read" userId="f4cbb50c-6e67-4402-b6bd-5fcb6a1deb83" providerId="ADAL" clId="{13410189-5DAE-4294-9E2A-2D0768E8C21D}" dt="2019-04-03T12:32:17.432" v="172" actId="1035"/>
          <ac:spMkLst>
            <pc:docMk/>
            <pc:sldMk cId="1154634503" sldId="367"/>
            <ac:spMk id="9" creationId="{203FD94D-2747-433E-B891-38DE8DFD8A5A}"/>
          </ac:spMkLst>
        </pc:spChg>
        <pc:spChg chg="add mod">
          <ac:chgData name="Nicola Read" userId="f4cbb50c-6e67-4402-b6bd-5fcb6a1deb83" providerId="ADAL" clId="{13410189-5DAE-4294-9E2A-2D0768E8C21D}" dt="2019-04-03T12:32:17.432" v="172" actId="1035"/>
          <ac:spMkLst>
            <pc:docMk/>
            <pc:sldMk cId="1154634503" sldId="367"/>
            <ac:spMk id="10" creationId="{E5FF5477-C8AE-43FD-9BF2-2E463581BFF7}"/>
          </ac:spMkLst>
        </pc:spChg>
        <pc:spChg chg="add mod">
          <ac:chgData name="Nicola Read" userId="f4cbb50c-6e67-4402-b6bd-5fcb6a1deb83" providerId="ADAL" clId="{13410189-5DAE-4294-9E2A-2D0768E8C21D}" dt="2019-04-03T12:32:17.432" v="172" actId="1035"/>
          <ac:spMkLst>
            <pc:docMk/>
            <pc:sldMk cId="1154634503" sldId="367"/>
            <ac:spMk id="13" creationId="{A8D1970F-24D7-483B-926D-591475642695}"/>
          </ac:spMkLst>
        </pc:spChg>
        <pc:spChg chg="add mod">
          <ac:chgData name="Nicola Read" userId="f4cbb50c-6e67-4402-b6bd-5fcb6a1deb83" providerId="ADAL" clId="{13410189-5DAE-4294-9E2A-2D0768E8C21D}" dt="2019-04-03T12:32:17.432" v="172" actId="1035"/>
          <ac:spMkLst>
            <pc:docMk/>
            <pc:sldMk cId="1154634503" sldId="367"/>
            <ac:spMk id="14" creationId="{47A3B6E4-E97E-4DA8-8391-CD00FCF80EB7}"/>
          </ac:spMkLst>
        </pc:spChg>
        <pc:spChg chg="add mod">
          <ac:chgData name="Nicola Read" userId="f4cbb50c-6e67-4402-b6bd-5fcb6a1deb83" providerId="ADAL" clId="{13410189-5DAE-4294-9E2A-2D0768E8C21D}" dt="2019-04-03T12:32:17.432" v="172" actId="1035"/>
          <ac:spMkLst>
            <pc:docMk/>
            <pc:sldMk cId="1154634503" sldId="367"/>
            <ac:spMk id="15" creationId="{AD0ACCD7-5D68-4D43-B9D0-03ED4A6FF633}"/>
          </ac:spMkLst>
        </pc:spChg>
        <pc:spChg chg="add mod">
          <ac:chgData name="Nicola Read" userId="f4cbb50c-6e67-4402-b6bd-5fcb6a1deb83" providerId="ADAL" clId="{13410189-5DAE-4294-9E2A-2D0768E8C21D}" dt="2019-04-03T12:32:17.432" v="172" actId="1035"/>
          <ac:spMkLst>
            <pc:docMk/>
            <pc:sldMk cId="1154634503" sldId="367"/>
            <ac:spMk id="16" creationId="{8CE64C4F-B6F8-486B-AD01-C3E8B1945B29}"/>
          </ac:spMkLst>
        </pc:spChg>
        <pc:spChg chg="add mod">
          <ac:chgData name="Nicola Read" userId="f4cbb50c-6e67-4402-b6bd-5fcb6a1deb83" providerId="ADAL" clId="{13410189-5DAE-4294-9E2A-2D0768E8C21D}" dt="2019-04-03T12:32:17.432" v="172" actId="1035"/>
          <ac:spMkLst>
            <pc:docMk/>
            <pc:sldMk cId="1154634503" sldId="367"/>
            <ac:spMk id="17" creationId="{862FBE70-7E52-40BC-B7B0-D3FFB99697A4}"/>
          </ac:spMkLst>
        </pc:spChg>
        <pc:spChg chg="add mod">
          <ac:chgData name="Nicola Read" userId="f4cbb50c-6e67-4402-b6bd-5fcb6a1deb83" providerId="ADAL" clId="{13410189-5DAE-4294-9E2A-2D0768E8C21D}" dt="2019-04-03T12:32:17.432" v="172" actId="1035"/>
          <ac:spMkLst>
            <pc:docMk/>
            <pc:sldMk cId="1154634503" sldId="367"/>
            <ac:spMk id="18" creationId="{CAEEF4EF-D41D-442F-8524-AF53F601BE8C}"/>
          </ac:spMkLst>
        </pc:spChg>
        <pc:spChg chg="mod">
          <ac:chgData name="Nicola Read" userId="f4cbb50c-6e67-4402-b6bd-5fcb6a1deb83" providerId="ADAL" clId="{13410189-5DAE-4294-9E2A-2D0768E8C21D}" dt="2019-04-03T12:23:52.357" v="141" actId="20577"/>
          <ac:spMkLst>
            <pc:docMk/>
            <pc:sldMk cId="1154634503" sldId="367"/>
            <ac:spMk id="19" creationId="{5252A847-DE45-4FA3-A1F8-EEBEB845FF8E}"/>
          </ac:spMkLst>
        </pc:spChg>
      </pc:sldChg>
      <pc:sldChg chg="addSp delSp modSp add">
        <pc:chgData name="Nicola Read" userId="f4cbb50c-6e67-4402-b6bd-5fcb6a1deb83" providerId="ADAL" clId="{13410189-5DAE-4294-9E2A-2D0768E8C21D}" dt="2019-04-03T12:42:36.328" v="202" actId="20577"/>
        <pc:sldMkLst>
          <pc:docMk/>
          <pc:sldMk cId="1097582592" sldId="369"/>
        </pc:sldMkLst>
        <pc:spChg chg="add del mod">
          <ac:chgData name="Nicola Read" userId="f4cbb50c-6e67-4402-b6bd-5fcb6a1deb83" providerId="ADAL" clId="{13410189-5DAE-4294-9E2A-2D0768E8C21D}" dt="2019-04-03T12:39:16.531" v="191" actId="478"/>
          <ac:spMkLst>
            <pc:docMk/>
            <pc:sldMk cId="1097582592" sldId="369"/>
            <ac:spMk id="10" creationId="{FAA99198-881B-4187-A63E-E04FFE0F294E}"/>
          </ac:spMkLst>
        </pc:spChg>
        <pc:spChg chg="mod">
          <ac:chgData name="Nicola Read" userId="f4cbb50c-6e67-4402-b6bd-5fcb6a1deb83" providerId="ADAL" clId="{13410189-5DAE-4294-9E2A-2D0768E8C21D}" dt="2019-04-03T12:39:03.324" v="189" actId="207"/>
          <ac:spMkLst>
            <pc:docMk/>
            <pc:sldMk cId="1097582592" sldId="369"/>
            <ac:spMk id="13" creationId="{C6E5BDE9-23D7-4BD5-8B38-564D80626AE9}"/>
          </ac:spMkLst>
        </pc:spChg>
        <pc:spChg chg="mod">
          <ac:chgData name="Nicola Read" userId="f4cbb50c-6e67-4402-b6bd-5fcb6a1deb83" providerId="ADAL" clId="{13410189-5DAE-4294-9E2A-2D0768E8C21D}" dt="2019-04-03T12:40:32.741" v="195" actId="207"/>
          <ac:spMkLst>
            <pc:docMk/>
            <pc:sldMk cId="1097582592" sldId="369"/>
            <ac:spMk id="14" creationId="{D5C2496B-AEF6-4A3B-BA93-F5566A9C3E20}"/>
          </ac:spMkLst>
        </pc:spChg>
        <pc:spChg chg="mod">
          <ac:chgData name="Nicola Read" userId="f4cbb50c-6e67-4402-b6bd-5fcb6a1deb83" providerId="ADAL" clId="{13410189-5DAE-4294-9E2A-2D0768E8C21D}" dt="2019-04-03T12:39:12.934" v="190" actId="207"/>
          <ac:spMkLst>
            <pc:docMk/>
            <pc:sldMk cId="1097582592" sldId="369"/>
            <ac:spMk id="15" creationId="{4069512B-C84E-4B12-B800-BFBD6F812104}"/>
          </ac:spMkLst>
        </pc:spChg>
        <pc:spChg chg="add del mod">
          <ac:chgData name="Nicola Read" userId="f4cbb50c-6e67-4402-b6bd-5fcb6a1deb83" providerId="ADAL" clId="{13410189-5DAE-4294-9E2A-2D0768E8C21D}" dt="2019-04-03T12:40:34.614" v="196" actId="478"/>
          <ac:spMkLst>
            <pc:docMk/>
            <pc:sldMk cId="1097582592" sldId="369"/>
            <ac:spMk id="16" creationId="{3BFD9665-3603-4B1F-B67E-0B8FDA5FBEC0}"/>
          </ac:spMkLst>
        </pc:spChg>
        <pc:spChg chg="mod">
          <ac:chgData name="Nicola Read" userId="f4cbb50c-6e67-4402-b6bd-5fcb6a1deb83" providerId="ADAL" clId="{13410189-5DAE-4294-9E2A-2D0768E8C21D}" dt="2019-04-03T12:42:36.328" v="202" actId="20577"/>
          <ac:spMkLst>
            <pc:docMk/>
            <pc:sldMk cId="1097582592" sldId="369"/>
            <ac:spMk id="19" creationId="{5252A847-DE45-4FA3-A1F8-EEBEB845FF8E}"/>
          </ac:spMkLst>
        </pc:spChg>
      </pc:sldChg>
      <pc:sldChg chg="addSp delSp modSp add">
        <pc:chgData name="Nicola Read" userId="f4cbb50c-6e67-4402-b6bd-5fcb6a1deb83" providerId="ADAL" clId="{13410189-5DAE-4294-9E2A-2D0768E8C21D}" dt="2019-04-03T13:00:16.982" v="352" actId="1036"/>
        <pc:sldMkLst>
          <pc:docMk/>
          <pc:sldMk cId="624127292" sldId="370"/>
        </pc:sldMkLst>
        <pc:spChg chg="add del mod">
          <ac:chgData name="Nicola Read" userId="f4cbb50c-6e67-4402-b6bd-5fcb6a1deb83" providerId="ADAL" clId="{13410189-5DAE-4294-9E2A-2D0768E8C21D}" dt="2019-04-03T12:59:58.303" v="328" actId="478"/>
          <ac:spMkLst>
            <pc:docMk/>
            <pc:sldMk cId="624127292" sldId="370"/>
            <ac:spMk id="9" creationId="{6871E672-F10E-4E86-AC6B-AE87B8F4E754}"/>
          </ac:spMkLst>
        </pc:spChg>
        <pc:spChg chg="add del mod">
          <ac:chgData name="Nicola Read" userId="f4cbb50c-6e67-4402-b6bd-5fcb6a1deb83" providerId="ADAL" clId="{13410189-5DAE-4294-9E2A-2D0768E8C21D}" dt="2019-04-03T12:59:58.303" v="328" actId="478"/>
          <ac:spMkLst>
            <pc:docMk/>
            <pc:sldMk cId="624127292" sldId="370"/>
            <ac:spMk id="10" creationId="{B6DD8833-E57D-4941-BC7A-4601FFC8391F}"/>
          </ac:spMkLst>
        </pc:spChg>
        <pc:spChg chg="add del mod">
          <ac:chgData name="Nicola Read" userId="f4cbb50c-6e67-4402-b6bd-5fcb6a1deb83" providerId="ADAL" clId="{13410189-5DAE-4294-9E2A-2D0768E8C21D}" dt="2019-04-03T12:59:58.303" v="328" actId="478"/>
          <ac:spMkLst>
            <pc:docMk/>
            <pc:sldMk cId="624127292" sldId="370"/>
            <ac:spMk id="13" creationId="{D5AFFBFE-A29A-41E1-93A2-DC03196D1B9A}"/>
          </ac:spMkLst>
        </pc:spChg>
        <pc:spChg chg="add del mod">
          <ac:chgData name="Nicola Read" userId="f4cbb50c-6e67-4402-b6bd-5fcb6a1deb83" providerId="ADAL" clId="{13410189-5DAE-4294-9E2A-2D0768E8C21D}" dt="2019-04-03T12:59:58.303" v="328" actId="478"/>
          <ac:spMkLst>
            <pc:docMk/>
            <pc:sldMk cId="624127292" sldId="370"/>
            <ac:spMk id="14" creationId="{E6C5672C-53E8-4632-97EC-A99558C7F406}"/>
          </ac:spMkLst>
        </pc:spChg>
        <pc:spChg chg="add del mod">
          <ac:chgData name="Nicola Read" userId="f4cbb50c-6e67-4402-b6bd-5fcb6a1deb83" providerId="ADAL" clId="{13410189-5DAE-4294-9E2A-2D0768E8C21D}" dt="2019-04-03T12:59:58.303" v="328" actId="478"/>
          <ac:spMkLst>
            <pc:docMk/>
            <pc:sldMk cId="624127292" sldId="370"/>
            <ac:spMk id="15" creationId="{80D8E34F-670D-48D6-B7B3-9D6B35D05FC9}"/>
          </ac:spMkLst>
        </pc:spChg>
        <pc:spChg chg="add del mod">
          <ac:chgData name="Nicola Read" userId="f4cbb50c-6e67-4402-b6bd-5fcb6a1deb83" providerId="ADAL" clId="{13410189-5DAE-4294-9E2A-2D0768E8C21D}" dt="2019-04-03T12:59:58.303" v="328" actId="478"/>
          <ac:spMkLst>
            <pc:docMk/>
            <pc:sldMk cId="624127292" sldId="370"/>
            <ac:spMk id="16" creationId="{5F5AAA98-3810-4F89-8F44-21AB607D56DD}"/>
          </ac:spMkLst>
        </pc:spChg>
        <pc:spChg chg="mod">
          <ac:chgData name="Nicola Read" userId="f4cbb50c-6e67-4402-b6bd-5fcb6a1deb83" providerId="ADAL" clId="{13410189-5DAE-4294-9E2A-2D0768E8C21D}" dt="2019-04-03T13:00:07.225" v="329" actId="20577"/>
          <ac:spMkLst>
            <pc:docMk/>
            <pc:sldMk cId="624127292" sldId="370"/>
            <ac:spMk id="19" creationId="{5252A847-DE45-4FA3-A1F8-EEBEB845FF8E}"/>
          </ac:spMkLst>
        </pc:spChg>
        <pc:graphicFrameChg chg="add mod modGraphic">
          <ac:chgData name="Nicola Read" userId="f4cbb50c-6e67-4402-b6bd-5fcb6a1deb83" providerId="ADAL" clId="{13410189-5DAE-4294-9E2A-2D0768E8C21D}" dt="2019-04-03T13:00:16.982" v="352" actId="1036"/>
          <ac:graphicFrameMkLst>
            <pc:docMk/>
            <pc:sldMk cId="624127292" sldId="370"/>
            <ac:graphicFrameMk id="2" creationId="{73606F2A-5B56-482F-9153-591B9B95917D}"/>
          </ac:graphicFrameMkLst>
        </pc:graphicFrameChg>
      </pc:sldChg>
      <pc:sldChg chg="addSp modSp add">
        <pc:chgData name="Nicola Read" userId="f4cbb50c-6e67-4402-b6bd-5fcb6a1deb83" providerId="ADAL" clId="{13410189-5DAE-4294-9E2A-2D0768E8C21D}" dt="2019-04-03T13:07:30.658" v="377" actId="1076"/>
        <pc:sldMkLst>
          <pc:docMk/>
          <pc:sldMk cId="3663798260" sldId="371"/>
        </pc:sldMkLst>
        <pc:spChg chg="add">
          <ac:chgData name="Nicola Read" userId="f4cbb50c-6e67-4402-b6bd-5fcb6a1deb83" providerId="ADAL" clId="{13410189-5DAE-4294-9E2A-2D0768E8C21D}" dt="2019-04-03T13:05:54.320" v="370"/>
          <ac:spMkLst>
            <pc:docMk/>
            <pc:sldMk cId="3663798260" sldId="371"/>
            <ac:spMk id="9" creationId="{60E39C77-6CE3-43BF-8248-F9B01FDAC4B9}"/>
          </ac:spMkLst>
        </pc:spChg>
        <pc:spChg chg="add">
          <ac:chgData name="Nicola Read" userId="f4cbb50c-6e67-4402-b6bd-5fcb6a1deb83" providerId="ADAL" clId="{13410189-5DAE-4294-9E2A-2D0768E8C21D}" dt="2019-04-03T13:05:54.320" v="370"/>
          <ac:spMkLst>
            <pc:docMk/>
            <pc:sldMk cId="3663798260" sldId="371"/>
            <ac:spMk id="10" creationId="{F19EF234-4D87-4B29-842B-6B67BB7C857D}"/>
          </ac:spMkLst>
        </pc:spChg>
        <pc:spChg chg="add">
          <ac:chgData name="Nicola Read" userId="f4cbb50c-6e67-4402-b6bd-5fcb6a1deb83" providerId="ADAL" clId="{13410189-5DAE-4294-9E2A-2D0768E8C21D}" dt="2019-04-03T13:05:54.320" v="370"/>
          <ac:spMkLst>
            <pc:docMk/>
            <pc:sldMk cId="3663798260" sldId="371"/>
            <ac:spMk id="13" creationId="{15E14D08-DE94-4244-ACBD-2CA2DFCC735D}"/>
          </ac:spMkLst>
        </pc:spChg>
        <pc:spChg chg="add">
          <ac:chgData name="Nicola Read" userId="f4cbb50c-6e67-4402-b6bd-5fcb6a1deb83" providerId="ADAL" clId="{13410189-5DAE-4294-9E2A-2D0768E8C21D}" dt="2019-04-03T13:05:54.320" v="370"/>
          <ac:spMkLst>
            <pc:docMk/>
            <pc:sldMk cId="3663798260" sldId="371"/>
            <ac:spMk id="14" creationId="{26FE7ADF-A2D4-4B9F-896C-29AF82A9BABC}"/>
          </ac:spMkLst>
        </pc:spChg>
        <pc:spChg chg="mod">
          <ac:chgData name="Nicola Read" userId="f4cbb50c-6e67-4402-b6bd-5fcb6a1deb83" providerId="ADAL" clId="{13410189-5DAE-4294-9E2A-2D0768E8C21D}" dt="2019-04-03T13:03:54.708" v="369"/>
          <ac:spMkLst>
            <pc:docMk/>
            <pc:sldMk cId="3663798260" sldId="371"/>
            <ac:spMk id="19" creationId="{5252A847-DE45-4FA3-A1F8-EEBEB845FF8E}"/>
          </ac:spMkLst>
        </pc:spChg>
        <pc:picChg chg="add mod">
          <ac:chgData name="Nicola Read" userId="f4cbb50c-6e67-4402-b6bd-5fcb6a1deb83" providerId="ADAL" clId="{13410189-5DAE-4294-9E2A-2D0768E8C21D}" dt="2019-04-03T13:07:12.673" v="375" actId="1076"/>
          <ac:picMkLst>
            <pc:docMk/>
            <pc:sldMk cId="3663798260" sldId="371"/>
            <ac:picMk id="15" creationId="{B6FBCB85-8366-4785-A705-7C8048159A91}"/>
          </ac:picMkLst>
        </pc:picChg>
        <pc:picChg chg="add mod">
          <ac:chgData name="Nicola Read" userId="f4cbb50c-6e67-4402-b6bd-5fcb6a1deb83" providerId="ADAL" clId="{13410189-5DAE-4294-9E2A-2D0768E8C21D}" dt="2019-04-03T13:07:30.658" v="377" actId="1076"/>
          <ac:picMkLst>
            <pc:docMk/>
            <pc:sldMk cId="3663798260" sldId="371"/>
            <ac:picMk id="16" creationId="{761A05C1-B6AF-4377-A217-B87AC5CB735C}"/>
          </ac:picMkLst>
        </pc:picChg>
      </pc:sldChg>
      <pc:sldChg chg="modSp add">
        <pc:chgData name="Nicola Read" userId="f4cbb50c-6e67-4402-b6bd-5fcb6a1deb83" providerId="ADAL" clId="{13410189-5DAE-4294-9E2A-2D0768E8C21D}" dt="2019-04-03T12:46:48.485" v="215" actId="20577"/>
        <pc:sldMkLst>
          <pc:docMk/>
          <pc:sldMk cId="1090582267" sldId="372"/>
        </pc:sldMkLst>
        <pc:spChg chg="mod">
          <ac:chgData name="Nicola Read" userId="f4cbb50c-6e67-4402-b6bd-5fcb6a1deb83" providerId="ADAL" clId="{13410189-5DAE-4294-9E2A-2D0768E8C21D}" dt="2019-04-03T12:46:44.219" v="214" actId="20577"/>
          <ac:spMkLst>
            <pc:docMk/>
            <pc:sldMk cId="1090582267" sldId="372"/>
            <ac:spMk id="18" creationId="{338BC3E2-0F57-4299-B417-9E3DB440E5B9}"/>
          </ac:spMkLst>
        </pc:spChg>
        <pc:spChg chg="mod">
          <ac:chgData name="Nicola Read" userId="f4cbb50c-6e67-4402-b6bd-5fcb6a1deb83" providerId="ADAL" clId="{13410189-5DAE-4294-9E2A-2D0768E8C21D}" dt="2019-04-03T12:46:48.485" v="215" actId="20577"/>
          <ac:spMkLst>
            <pc:docMk/>
            <pc:sldMk cId="1090582267" sldId="372"/>
            <ac:spMk id="20" creationId="{D2094EAD-3E7C-4496-989D-EFEB01C3FCE9}"/>
          </ac:spMkLst>
        </pc:spChg>
      </pc:sldChg>
      <pc:sldChg chg="modSp add">
        <pc:chgData name="Nicola Read" userId="f4cbb50c-6e67-4402-b6bd-5fcb6a1deb83" providerId="ADAL" clId="{13410189-5DAE-4294-9E2A-2D0768E8C21D}" dt="2019-04-03T13:02:12.100" v="362" actId="207"/>
        <pc:sldMkLst>
          <pc:docMk/>
          <pc:sldMk cId="2610310195" sldId="373"/>
        </pc:sldMkLst>
        <pc:graphicFrameChg chg="modGraphic">
          <ac:chgData name="Nicola Read" userId="f4cbb50c-6e67-4402-b6bd-5fcb6a1deb83" providerId="ADAL" clId="{13410189-5DAE-4294-9E2A-2D0768E8C21D}" dt="2019-04-03T13:02:12.100" v="362" actId="207"/>
          <ac:graphicFrameMkLst>
            <pc:docMk/>
            <pc:sldMk cId="2610310195" sldId="373"/>
            <ac:graphicFrameMk id="2" creationId="{73606F2A-5B56-482F-9153-591B9B95917D}"/>
          </ac:graphicFrameMkLst>
        </pc:graphicFrameChg>
      </pc:sldChg>
      <pc:sldChg chg="addSp delSp modSp add">
        <pc:chgData name="Nicola Read" userId="f4cbb50c-6e67-4402-b6bd-5fcb6a1deb83" providerId="ADAL" clId="{13410189-5DAE-4294-9E2A-2D0768E8C21D}" dt="2019-04-03T13:09:08.932" v="393" actId="1076"/>
        <pc:sldMkLst>
          <pc:docMk/>
          <pc:sldMk cId="4021332659" sldId="374"/>
        </pc:sldMkLst>
        <pc:spChg chg="add mod">
          <ac:chgData name="Nicola Read" userId="f4cbb50c-6e67-4402-b6bd-5fcb6a1deb83" providerId="ADAL" clId="{13410189-5DAE-4294-9E2A-2D0768E8C21D}" dt="2019-04-03T13:09:08.932" v="393" actId="1076"/>
          <ac:spMkLst>
            <pc:docMk/>
            <pc:sldMk cId="4021332659" sldId="374"/>
            <ac:spMk id="2" creationId="{A2092146-E064-468E-9CD5-4C8033B284D6}"/>
          </ac:spMkLst>
        </pc:spChg>
        <pc:spChg chg="mod">
          <ac:chgData name="Nicola Read" userId="f4cbb50c-6e67-4402-b6bd-5fcb6a1deb83" providerId="ADAL" clId="{13410189-5DAE-4294-9E2A-2D0768E8C21D}" dt="2019-04-03T13:08:39.872" v="387" actId="1076"/>
          <ac:spMkLst>
            <pc:docMk/>
            <pc:sldMk cId="4021332659" sldId="374"/>
            <ac:spMk id="13" creationId="{15E14D08-DE94-4244-ACBD-2CA2DFCC735D}"/>
          </ac:spMkLst>
        </pc:spChg>
        <pc:spChg chg="mod">
          <ac:chgData name="Nicola Read" userId="f4cbb50c-6e67-4402-b6bd-5fcb6a1deb83" providerId="ADAL" clId="{13410189-5DAE-4294-9E2A-2D0768E8C21D}" dt="2019-04-03T13:09:04.137" v="392" actId="1076"/>
          <ac:spMkLst>
            <pc:docMk/>
            <pc:sldMk cId="4021332659" sldId="374"/>
            <ac:spMk id="19" creationId="{5252A847-DE45-4FA3-A1F8-EEBEB845FF8E}"/>
          </ac:spMkLst>
        </pc:spChg>
        <pc:picChg chg="add del">
          <ac:chgData name="Nicola Read" userId="f4cbb50c-6e67-4402-b6bd-5fcb6a1deb83" providerId="ADAL" clId="{13410189-5DAE-4294-9E2A-2D0768E8C21D}" dt="2019-04-03T13:08:09.740" v="380"/>
          <ac:picMkLst>
            <pc:docMk/>
            <pc:sldMk cId="4021332659" sldId="374"/>
            <ac:picMk id="17" creationId="{384B4F58-46F3-4093-96A0-F82E8BC42864}"/>
          </ac:picMkLst>
        </pc:picChg>
        <pc:picChg chg="add del">
          <ac:chgData name="Nicola Read" userId="f4cbb50c-6e67-4402-b6bd-5fcb6a1deb83" providerId="ADAL" clId="{13410189-5DAE-4294-9E2A-2D0768E8C21D}" dt="2019-04-03T13:08:09.740" v="380"/>
          <ac:picMkLst>
            <pc:docMk/>
            <pc:sldMk cId="4021332659" sldId="374"/>
            <ac:picMk id="18" creationId="{902E3097-F5C0-46BF-89C7-3F5E957AB5C2}"/>
          </ac:picMkLst>
        </pc:picChg>
      </pc:sldChg>
      <pc:sldChg chg="addSp delSp modSp add">
        <pc:chgData name="Nicola Read" userId="f4cbb50c-6e67-4402-b6bd-5fcb6a1deb83" providerId="ADAL" clId="{13410189-5DAE-4294-9E2A-2D0768E8C21D}" dt="2019-04-03T13:20:25.297" v="574" actId="1037"/>
        <pc:sldMkLst>
          <pc:docMk/>
          <pc:sldMk cId="2372602560" sldId="376"/>
        </pc:sldMkLst>
        <pc:spChg chg="del">
          <ac:chgData name="Nicola Read" userId="f4cbb50c-6e67-4402-b6bd-5fcb6a1deb83" providerId="ADAL" clId="{13410189-5DAE-4294-9E2A-2D0768E8C21D}" dt="2019-04-03T13:11:40.022" v="404" actId="478"/>
          <ac:spMkLst>
            <pc:docMk/>
            <pc:sldMk cId="2372602560" sldId="376"/>
            <ac:spMk id="2" creationId="{A2092146-E064-468E-9CD5-4C8033B284D6}"/>
          </ac:spMkLst>
        </pc:spChg>
        <pc:spChg chg="add del mod">
          <ac:chgData name="Nicola Read" userId="f4cbb50c-6e67-4402-b6bd-5fcb6a1deb83" providerId="ADAL" clId="{13410189-5DAE-4294-9E2A-2D0768E8C21D}" dt="2019-04-03T13:13:15.490" v="415" actId="478"/>
          <ac:spMkLst>
            <pc:docMk/>
            <pc:sldMk cId="2372602560" sldId="376"/>
            <ac:spMk id="3" creationId="{0665B53F-7192-4A78-9E20-1CC77C60F33A}"/>
          </ac:spMkLst>
        </pc:spChg>
        <pc:spChg chg="add del mod">
          <ac:chgData name="Nicola Read" userId="f4cbb50c-6e67-4402-b6bd-5fcb6a1deb83" providerId="ADAL" clId="{13410189-5DAE-4294-9E2A-2D0768E8C21D}" dt="2019-04-03T13:20:06.565" v="548" actId="478"/>
          <ac:spMkLst>
            <pc:docMk/>
            <pc:sldMk cId="2372602560" sldId="376"/>
            <ac:spMk id="4" creationId="{E27B69CD-90F2-4FAD-ABE5-B770B17D9B8D}"/>
          </ac:spMkLst>
        </pc:spChg>
        <pc:spChg chg="del mod">
          <ac:chgData name="Nicola Read" userId="f4cbb50c-6e67-4402-b6bd-5fcb6a1deb83" providerId="ADAL" clId="{13410189-5DAE-4294-9E2A-2D0768E8C21D}" dt="2019-04-03T13:11:26.510" v="399" actId="478"/>
          <ac:spMkLst>
            <pc:docMk/>
            <pc:sldMk cId="2372602560" sldId="376"/>
            <ac:spMk id="9" creationId="{60E39C77-6CE3-43BF-8248-F9B01FDAC4B9}"/>
          </ac:spMkLst>
        </pc:spChg>
        <pc:spChg chg="del mod">
          <ac:chgData name="Nicola Read" userId="f4cbb50c-6e67-4402-b6bd-5fcb6a1deb83" providerId="ADAL" clId="{13410189-5DAE-4294-9E2A-2D0768E8C21D}" dt="2019-04-03T13:11:30.456" v="402" actId="478"/>
          <ac:spMkLst>
            <pc:docMk/>
            <pc:sldMk cId="2372602560" sldId="376"/>
            <ac:spMk id="10" creationId="{F19EF234-4D87-4B29-842B-6B67BB7C857D}"/>
          </ac:spMkLst>
        </pc:spChg>
        <pc:spChg chg="del">
          <ac:chgData name="Nicola Read" userId="f4cbb50c-6e67-4402-b6bd-5fcb6a1deb83" providerId="ADAL" clId="{13410189-5DAE-4294-9E2A-2D0768E8C21D}" dt="2019-04-03T13:11:40.022" v="404" actId="478"/>
          <ac:spMkLst>
            <pc:docMk/>
            <pc:sldMk cId="2372602560" sldId="376"/>
            <ac:spMk id="13" creationId="{15E14D08-DE94-4244-ACBD-2CA2DFCC735D}"/>
          </ac:spMkLst>
        </pc:spChg>
        <pc:spChg chg="del">
          <ac:chgData name="Nicola Read" userId="f4cbb50c-6e67-4402-b6bd-5fcb6a1deb83" providerId="ADAL" clId="{13410189-5DAE-4294-9E2A-2D0768E8C21D}" dt="2019-04-03T13:11:40.022" v="404" actId="478"/>
          <ac:spMkLst>
            <pc:docMk/>
            <pc:sldMk cId="2372602560" sldId="376"/>
            <ac:spMk id="14" creationId="{26FE7ADF-A2D4-4B9F-896C-29AF82A9BABC}"/>
          </ac:spMkLst>
        </pc:spChg>
        <pc:spChg chg="add del mod">
          <ac:chgData name="Nicola Read" userId="f4cbb50c-6e67-4402-b6bd-5fcb6a1deb83" providerId="ADAL" clId="{13410189-5DAE-4294-9E2A-2D0768E8C21D}" dt="2019-04-03T13:15:18.194" v="514" actId="478"/>
          <ac:spMkLst>
            <pc:docMk/>
            <pc:sldMk cId="2372602560" sldId="376"/>
            <ac:spMk id="17" creationId="{D2A01F54-2939-4539-8F41-A572592852FB}"/>
          </ac:spMkLst>
        </pc:spChg>
        <pc:spChg chg="add del mod">
          <ac:chgData name="Nicola Read" userId="f4cbb50c-6e67-4402-b6bd-5fcb6a1deb83" providerId="ADAL" clId="{13410189-5DAE-4294-9E2A-2D0768E8C21D}" dt="2019-04-03T13:19:05.052" v="546" actId="1076"/>
          <ac:spMkLst>
            <pc:docMk/>
            <pc:sldMk cId="2372602560" sldId="376"/>
            <ac:spMk id="19" creationId="{5252A847-DE45-4FA3-A1F8-EEBEB845FF8E}"/>
          </ac:spMkLst>
        </pc:spChg>
        <pc:grpChg chg="add mod ord">
          <ac:chgData name="Nicola Read" userId="f4cbb50c-6e67-4402-b6bd-5fcb6a1deb83" providerId="ADAL" clId="{13410189-5DAE-4294-9E2A-2D0768E8C21D}" dt="2019-04-03T13:20:25.297" v="574" actId="1037"/>
          <ac:grpSpMkLst>
            <pc:docMk/>
            <pc:sldMk cId="2372602560" sldId="376"/>
            <ac:grpSpMk id="18" creationId="{8105F45F-41CF-4E0C-A7D6-8E1C9F4B2A53}"/>
          </ac:grpSpMkLst>
        </pc:grpChg>
        <pc:picChg chg="add mod ord">
          <ac:chgData name="Nicola Read" userId="f4cbb50c-6e67-4402-b6bd-5fcb6a1deb83" providerId="ADAL" clId="{13410189-5DAE-4294-9E2A-2D0768E8C21D}" dt="2019-04-03T13:20:25.297" v="574" actId="1037"/>
          <ac:picMkLst>
            <pc:docMk/>
            <pc:sldMk cId="2372602560" sldId="376"/>
            <ac:picMk id="6" creationId="{8723E59A-CAC2-43AB-8880-4CA0E2649FB6}"/>
          </ac:picMkLst>
        </pc:picChg>
        <pc:picChg chg="del">
          <ac:chgData name="Nicola Read" userId="f4cbb50c-6e67-4402-b6bd-5fcb6a1deb83" providerId="ADAL" clId="{13410189-5DAE-4294-9E2A-2D0768E8C21D}" dt="2019-04-03T13:11:27.990" v="400" actId="478"/>
          <ac:picMkLst>
            <pc:docMk/>
            <pc:sldMk cId="2372602560" sldId="376"/>
            <ac:picMk id="15" creationId="{B6FBCB85-8366-4785-A705-7C8048159A91}"/>
          </ac:picMkLst>
        </pc:picChg>
        <pc:picChg chg="del">
          <ac:chgData name="Nicola Read" userId="f4cbb50c-6e67-4402-b6bd-5fcb6a1deb83" providerId="ADAL" clId="{13410189-5DAE-4294-9E2A-2D0768E8C21D}" dt="2019-04-03T13:11:33.328" v="403" actId="478"/>
          <ac:picMkLst>
            <pc:docMk/>
            <pc:sldMk cId="2372602560" sldId="376"/>
            <ac:picMk id="16" creationId="{761A05C1-B6AF-4377-A217-B87AC5CB735C}"/>
          </ac:picMkLst>
        </pc:picChg>
        <pc:picChg chg="add del mod ord">
          <ac:chgData name="Nicola Read" userId="f4cbb50c-6e67-4402-b6bd-5fcb6a1deb83" providerId="ADAL" clId="{13410189-5DAE-4294-9E2A-2D0768E8C21D}" dt="2019-04-03T13:17:55.416" v="532" actId="478"/>
          <ac:picMkLst>
            <pc:docMk/>
            <pc:sldMk cId="2372602560" sldId="376"/>
            <ac:picMk id="27" creationId="{4246F0E2-11E0-4A42-8AE9-9F38F4132EC4}"/>
          </ac:picMkLst>
        </pc:picChg>
        <pc:picChg chg="add mod ord">
          <ac:chgData name="Nicola Read" userId="f4cbb50c-6e67-4402-b6bd-5fcb6a1deb83" providerId="ADAL" clId="{13410189-5DAE-4294-9E2A-2D0768E8C21D}" dt="2019-04-03T13:20:25.297" v="574" actId="1037"/>
          <ac:picMkLst>
            <pc:docMk/>
            <pc:sldMk cId="2372602560" sldId="376"/>
            <ac:picMk id="28" creationId="{E0C71C3D-7042-4182-858F-AA6F93CFCD72}"/>
          </ac:picMkLst>
        </pc:picChg>
      </pc:sldChg>
      <pc:sldChg chg="modSp add">
        <pc:chgData name="Nicola Read" userId="f4cbb50c-6e67-4402-b6bd-5fcb6a1deb83" providerId="ADAL" clId="{13410189-5DAE-4294-9E2A-2D0768E8C21D}" dt="2019-04-03T13:27:27.948" v="724" actId="255"/>
        <pc:sldMkLst>
          <pc:docMk/>
          <pc:sldMk cId="3300382138" sldId="382"/>
        </pc:sldMkLst>
        <pc:spChg chg="mod">
          <ac:chgData name="Nicola Read" userId="f4cbb50c-6e67-4402-b6bd-5fcb6a1deb83" providerId="ADAL" clId="{13410189-5DAE-4294-9E2A-2D0768E8C21D}" dt="2019-04-03T13:27:27.948" v="724" actId="255"/>
          <ac:spMkLst>
            <pc:docMk/>
            <pc:sldMk cId="3300382138" sldId="382"/>
            <ac:spMk id="2" creationId="{83FEA493-67DF-4A99-9CFA-28A08FD25BBF}"/>
          </ac:spMkLst>
        </pc:spChg>
      </pc:sldChg>
      <pc:sldChg chg="modSp add">
        <pc:chgData name="Nicola Read" userId="f4cbb50c-6e67-4402-b6bd-5fcb6a1deb83" providerId="ADAL" clId="{13410189-5DAE-4294-9E2A-2D0768E8C21D}" dt="2019-04-03T14:30:04.660" v="924" actId="207"/>
        <pc:sldMkLst>
          <pc:docMk/>
          <pc:sldMk cId="2378578259" sldId="384"/>
        </pc:sldMkLst>
        <pc:spChg chg="mod">
          <ac:chgData name="Nicola Read" userId="f4cbb50c-6e67-4402-b6bd-5fcb6a1deb83" providerId="ADAL" clId="{13410189-5DAE-4294-9E2A-2D0768E8C21D}" dt="2019-04-03T14:28:58.045" v="897" actId="20577"/>
          <ac:spMkLst>
            <pc:docMk/>
            <pc:sldMk cId="2378578259" sldId="384"/>
            <ac:spMk id="19" creationId="{5252A847-DE45-4FA3-A1F8-EEBEB845FF8E}"/>
          </ac:spMkLst>
        </pc:spChg>
        <pc:spChg chg="mod">
          <ac:chgData name="Nicola Read" userId="f4cbb50c-6e67-4402-b6bd-5fcb6a1deb83" providerId="ADAL" clId="{13410189-5DAE-4294-9E2A-2D0768E8C21D}" dt="2019-04-03T14:29:26.831" v="907" actId="207"/>
          <ac:spMkLst>
            <pc:docMk/>
            <pc:sldMk cId="2378578259" sldId="384"/>
            <ac:spMk id="22" creationId="{E3040665-319E-4FE8-8F23-A3E152EF24EE}"/>
          </ac:spMkLst>
        </pc:spChg>
        <pc:spChg chg="mod">
          <ac:chgData name="Nicola Read" userId="f4cbb50c-6e67-4402-b6bd-5fcb6a1deb83" providerId="ADAL" clId="{13410189-5DAE-4294-9E2A-2D0768E8C21D}" dt="2019-04-03T14:29:49.254" v="916" actId="207"/>
          <ac:spMkLst>
            <pc:docMk/>
            <pc:sldMk cId="2378578259" sldId="384"/>
            <ac:spMk id="23" creationId="{8591A741-61F3-425F-ADC0-E4397DA901C5}"/>
          </ac:spMkLst>
        </pc:spChg>
        <pc:spChg chg="mod">
          <ac:chgData name="Nicola Read" userId="f4cbb50c-6e67-4402-b6bd-5fcb6a1deb83" providerId="ADAL" clId="{13410189-5DAE-4294-9E2A-2D0768E8C21D}" dt="2019-04-03T14:30:04.660" v="924" actId="207"/>
          <ac:spMkLst>
            <pc:docMk/>
            <pc:sldMk cId="2378578259" sldId="384"/>
            <ac:spMk id="26" creationId="{9AD79625-9F02-4184-B359-C2841941BDBC}"/>
          </ac:spMkLst>
        </pc:spChg>
      </pc:sldChg>
    </pc:docChg>
  </pc:docChgLst>
  <pc:docChgLst>
    <pc:chgData name="Nicola Read" userId="f4cbb50c-6e67-4402-b6bd-5fcb6a1deb83" providerId="ADAL" clId="{2099B6B2-6D60-43A4-AE45-21657AD2F573}"/>
    <pc:docChg chg="modSld">
      <pc:chgData name="Nicola Read" userId="f4cbb50c-6e67-4402-b6bd-5fcb6a1deb83" providerId="ADAL" clId="{2099B6B2-6D60-43A4-AE45-21657AD2F573}" dt="2019-04-04T13:33:12.775" v="19" actId="20577"/>
      <pc:docMkLst>
        <pc:docMk/>
      </pc:docMkLst>
      <pc:sldChg chg="modSp">
        <pc:chgData name="Nicola Read" userId="f4cbb50c-6e67-4402-b6bd-5fcb6a1deb83" providerId="ADAL" clId="{2099B6B2-6D60-43A4-AE45-21657AD2F573}" dt="2019-04-04T13:22:27.866" v="5" actId="20577"/>
        <pc:sldMkLst>
          <pc:docMk/>
          <pc:sldMk cId="2637481266" sldId="256"/>
        </pc:sldMkLst>
        <pc:spChg chg="mod">
          <ac:chgData name="Nicola Read" userId="f4cbb50c-6e67-4402-b6bd-5fcb6a1deb83" providerId="ADAL" clId="{2099B6B2-6D60-43A4-AE45-21657AD2F573}" dt="2019-04-04T13:22:27.866" v="5" actId="20577"/>
          <ac:spMkLst>
            <pc:docMk/>
            <pc:sldMk cId="2637481266" sldId="256"/>
            <ac:spMk id="19" creationId="{5252A847-DE45-4FA3-A1F8-EEBEB845FF8E}"/>
          </ac:spMkLst>
        </pc:spChg>
      </pc:sldChg>
      <pc:sldChg chg="modSp">
        <pc:chgData name="Nicola Read" userId="f4cbb50c-6e67-4402-b6bd-5fcb6a1deb83" providerId="ADAL" clId="{2099B6B2-6D60-43A4-AE45-21657AD2F573}" dt="2019-04-04T13:33:03.819" v="16" actId="20577"/>
        <pc:sldMkLst>
          <pc:docMk/>
          <pc:sldMk cId="624127292" sldId="370"/>
        </pc:sldMkLst>
        <pc:spChg chg="mod">
          <ac:chgData name="Nicola Read" userId="f4cbb50c-6e67-4402-b6bd-5fcb6a1deb83" providerId="ADAL" clId="{2099B6B2-6D60-43A4-AE45-21657AD2F573}" dt="2019-04-04T13:33:03.819" v="16" actId="20577"/>
          <ac:spMkLst>
            <pc:docMk/>
            <pc:sldMk cId="624127292" sldId="370"/>
            <ac:spMk id="19" creationId="{5252A847-DE45-4FA3-A1F8-EEBEB845FF8E}"/>
          </ac:spMkLst>
        </pc:spChg>
      </pc:sldChg>
      <pc:sldChg chg="modSp">
        <pc:chgData name="Nicola Read" userId="f4cbb50c-6e67-4402-b6bd-5fcb6a1deb83" providerId="ADAL" clId="{2099B6B2-6D60-43A4-AE45-21657AD2F573}" dt="2019-04-04T13:33:12.775" v="19" actId="20577"/>
        <pc:sldMkLst>
          <pc:docMk/>
          <pc:sldMk cId="2610310195" sldId="373"/>
        </pc:sldMkLst>
        <pc:spChg chg="mod">
          <ac:chgData name="Nicola Read" userId="f4cbb50c-6e67-4402-b6bd-5fcb6a1deb83" providerId="ADAL" clId="{2099B6B2-6D60-43A4-AE45-21657AD2F573}" dt="2019-04-04T13:33:12.775" v="19" actId="20577"/>
          <ac:spMkLst>
            <pc:docMk/>
            <pc:sldMk cId="2610310195" sldId="373"/>
            <ac:spMk id="19" creationId="{5252A847-DE45-4FA3-A1F8-EEBEB845FF8E}"/>
          </ac:spMkLst>
        </pc:spChg>
      </pc:sldChg>
      <pc:sldChg chg="modSp">
        <pc:chgData name="Nicola Read" userId="f4cbb50c-6e67-4402-b6bd-5fcb6a1deb83" providerId="ADAL" clId="{2099B6B2-6D60-43A4-AE45-21657AD2F573}" dt="2019-04-04T13:28:07.953" v="9" actId="20577"/>
        <pc:sldMkLst>
          <pc:docMk/>
          <pc:sldMk cId="3300382138" sldId="382"/>
        </pc:sldMkLst>
        <pc:graphicFrameChg chg="modGraphic">
          <ac:chgData name="Nicola Read" userId="f4cbb50c-6e67-4402-b6bd-5fcb6a1deb83" providerId="ADAL" clId="{2099B6B2-6D60-43A4-AE45-21657AD2F573}" dt="2019-04-04T13:28:07.953" v="9" actId="20577"/>
          <ac:graphicFrameMkLst>
            <pc:docMk/>
            <pc:sldMk cId="3300382138" sldId="382"/>
            <ac:graphicFrameMk id="9" creationId="{A209794F-8F64-4CB6-90A7-FD7AAAF51B82}"/>
          </ac:graphicFrameMkLst>
        </pc:graphicFrameChg>
      </pc:sldChg>
    </pc:docChg>
  </pc:docChgLst>
  <pc:docChgLst>
    <pc:chgData name="Kyle Tidswell-Brown" userId="3518c4a0-5c99-4880-b127-cb60ccf11a39" providerId="ADAL" clId="{005B6065-33B7-4C36-B821-0998C330959F}"/>
    <pc:docChg chg="undo redo custSel addSld delSld modSld">
      <pc:chgData name="Kyle Tidswell-Brown" userId="3518c4a0-5c99-4880-b127-cb60ccf11a39" providerId="ADAL" clId="{005B6065-33B7-4C36-B821-0998C330959F}" dt="2019-04-09T14:32:54.866" v="961" actId="167"/>
      <pc:docMkLst>
        <pc:docMk/>
      </pc:docMkLst>
      <pc:sldChg chg="addSp delSp modSp">
        <pc:chgData name="Kyle Tidswell-Brown" userId="3518c4a0-5c99-4880-b127-cb60ccf11a39" providerId="ADAL" clId="{005B6065-33B7-4C36-B821-0998C330959F}" dt="2019-04-09T14:29:25.790" v="923" actId="20577"/>
        <pc:sldMkLst>
          <pc:docMk/>
          <pc:sldMk cId="2637481266" sldId="256"/>
        </pc:sldMkLst>
        <pc:spChg chg="add del">
          <ac:chgData name="Kyle Tidswell-Brown" userId="3518c4a0-5c99-4880-b127-cb60ccf11a39" providerId="ADAL" clId="{005B6065-33B7-4C36-B821-0998C330959F}" dt="2019-04-09T14:29:05.843" v="918"/>
          <ac:spMkLst>
            <pc:docMk/>
            <pc:sldMk cId="2637481266" sldId="256"/>
            <ac:spMk id="2" creationId="{1B351181-3326-4B2B-A475-B6C3E9877158}"/>
          </ac:spMkLst>
        </pc:spChg>
        <pc:spChg chg="mod">
          <ac:chgData name="Kyle Tidswell-Brown" userId="3518c4a0-5c99-4880-b127-cb60ccf11a39" providerId="ADAL" clId="{005B6065-33B7-4C36-B821-0998C330959F}" dt="2019-04-09T14:29:25.790" v="923" actId="20577"/>
          <ac:spMkLst>
            <pc:docMk/>
            <pc:sldMk cId="2637481266" sldId="256"/>
            <ac:spMk id="10" creationId="{5B18DD3C-A40A-4551-B2BB-17FF1BB4FF2D}"/>
          </ac:spMkLst>
        </pc:spChg>
        <pc:spChg chg="mod">
          <ac:chgData name="Kyle Tidswell-Brown" userId="3518c4a0-5c99-4880-b127-cb60ccf11a39" providerId="ADAL" clId="{005B6065-33B7-4C36-B821-0998C330959F}" dt="2019-04-09T11:24:48.555" v="0" actId="20577"/>
          <ac:spMkLst>
            <pc:docMk/>
            <pc:sldMk cId="2637481266" sldId="256"/>
            <ac:spMk id="19" creationId="{5252A847-DE45-4FA3-A1F8-EEBEB845FF8E}"/>
          </ac:spMkLst>
        </pc:spChg>
        <pc:grpChg chg="add">
          <ac:chgData name="Kyle Tidswell-Brown" userId="3518c4a0-5c99-4880-b127-cb60ccf11a39" providerId="ADAL" clId="{005B6065-33B7-4C36-B821-0998C330959F}" dt="2019-04-09T14:29:22.469" v="921"/>
          <ac:grpSpMkLst>
            <pc:docMk/>
            <pc:sldMk cId="2637481266" sldId="256"/>
            <ac:grpSpMk id="9" creationId="{D858595D-EE8D-43B0-8B73-29D441C77278}"/>
          </ac:grpSpMkLst>
        </pc:grpChg>
        <pc:grpChg chg="del mod">
          <ac:chgData name="Kyle Tidswell-Brown" userId="3518c4a0-5c99-4880-b127-cb60ccf11a39" providerId="ADAL" clId="{005B6065-33B7-4C36-B821-0998C330959F}" dt="2019-04-09T14:29:21.861" v="920" actId="478"/>
          <ac:grpSpMkLst>
            <pc:docMk/>
            <pc:sldMk cId="2637481266" sldId="256"/>
            <ac:grpSpMk id="18" creationId="{3DB315AF-9ECE-4230-AAAA-BBD55A6EC401}"/>
          </ac:grpSpMkLst>
        </pc:grpChg>
      </pc:sldChg>
      <pc:sldChg chg="addSp delSp modSp">
        <pc:chgData name="Kyle Tidswell-Brown" userId="3518c4a0-5c99-4880-b127-cb60ccf11a39" providerId="ADAL" clId="{005B6065-33B7-4C36-B821-0998C330959F}" dt="2019-04-09T14:32:19.946" v="949"/>
        <pc:sldMkLst>
          <pc:docMk/>
          <pc:sldMk cId="636014570" sldId="314"/>
        </pc:sldMkLst>
        <pc:spChg chg="mod">
          <ac:chgData name="Kyle Tidswell-Brown" userId="3518c4a0-5c99-4880-b127-cb60ccf11a39" providerId="ADAL" clId="{005B6065-33B7-4C36-B821-0998C330959F}" dt="2019-04-09T11:56:09.474" v="105" actId="20577"/>
          <ac:spMkLst>
            <pc:docMk/>
            <pc:sldMk cId="636014570" sldId="314"/>
            <ac:spMk id="19" creationId="{5252A847-DE45-4FA3-A1F8-EEBEB845FF8E}"/>
          </ac:spMkLst>
        </pc:spChg>
        <pc:grpChg chg="del">
          <ac:chgData name="Kyle Tidswell-Brown" userId="3518c4a0-5c99-4880-b127-cb60ccf11a39" providerId="ADAL" clId="{005B6065-33B7-4C36-B821-0998C330959F}" dt="2019-04-09T14:29:41.625" v="931" actId="478"/>
          <ac:grpSpMkLst>
            <pc:docMk/>
            <pc:sldMk cId="636014570" sldId="314"/>
            <ac:grpSpMk id="7" creationId="{182DB303-07AE-4170-A70B-0E3928BF7D29}"/>
          </ac:grpSpMkLst>
        </pc:grpChg>
        <pc:grpChg chg="add">
          <ac:chgData name="Kyle Tidswell-Brown" userId="3518c4a0-5c99-4880-b127-cb60ccf11a39" providerId="ADAL" clId="{005B6065-33B7-4C36-B821-0998C330959F}" dt="2019-04-09T14:32:19.946" v="949"/>
          <ac:grpSpMkLst>
            <pc:docMk/>
            <pc:sldMk cId="636014570" sldId="314"/>
            <ac:grpSpMk id="21" creationId="{16E3D1F1-6157-4ED1-BC82-6CBDCDBCDA7B}"/>
          </ac:grpSpMkLst>
        </pc:grpChg>
      </pc:sldChg>
      <pc:sldChg chg="addSp delSp">
        <pc:chgData name="Kyle Tidswell-Brown" userId="3518c4a0-5c99-4880-b127-cb60ccf11a39" providerId="ADAL" clId="{005B6065-33B7-4C36-B821-0998C330959F}" dt="2019-04-09T14:32:17.268" v="947"/>
        <pc:sldMkLst>
          <pc:docMk/>
          <pc:sldMk cId="1071900124" sldId="355"/>
        </pc:sldMkLst>
        <pc:spChg chg="add">
          <ac:chgData name="Kyle Tidswell-Brown" userId="3518c4a0-5c99-4880-b127-cb60ccf11a39" providerId="ADAL" clId="{005B6065-33B7-4C36-B821-0998C330959F}" dt="2019-04-09T11:55:19.204" v="100"/>
          <ac:spMkLst>
            <pc:docMk/>
            <pc:sldMk cId="1071900124" sldId="355"/>
            <ac:spMk id="10" creationId="{20BF8E8E-DA36-40FC-8F95-09EE1271209B}"/>
          </ac:spMkLst>
        </pc:spChg>
        <pc:spChg chg="del">
          <ac:chgData name="Kyle Tidswell-Brown" userId="3518c4a0-5c99-4880-b127-cb60ccf11a39" providerId="ADAL" clId="{005B6065-33B7-4C36-B821-0998C330959F}" dt="2019-04-09T11:55:12.735" v="99" actId="478"/>
          <ac:spMkLst>
            <pc:docMk/>
            <pc:sldMk cId="1071900124" sldId="355"/>
            <ac:spMk id="13" creationId="{C6E5BDE9-23D7-4BD5-8B38-564D80626AE9}"/>
          </ac:spMkLst>
        </pc:spChg>
        <pc:spChg chg="del">
          <ac:chgData name="Kyle Tidswell-Brown" userId="3518c4a0-5c99-4880-b127-cb60ccf11a39" providerId="ADAL" clId="{005B6065-33B7-4C36-B821-0998C330959F}" dt="2019-04-09T11:55:12.735" v="99" actId="478"/>
          <ac:spMkLst>
            <pc:docMk/>
            <pc:sldMk cId="1071900124" sldId="355"/>
            <ac:spMk id="14" creationId="{D5C2496B-AEF6-4A3B-BA93-F5566A9C3E20}"/>
          </ac:spMkLst>
        </pc:spChg>
        <pc:spChg chg="del">
          <ac:chgData name="Kyle Tidswell-Brown" userId="3518c4a0-5c99-4880-b127-cb60ccf11a39" providerId="ADAL" clId="{005B6065-33B7-4C36-B821-0998C330959F}" dt="2019-04-09T11:55:12.735" v="99" actId="478"/>
          <ac:spMkLst>
            <pc:docMk/>
            <pc:sldMk cId="1071900124" sldId="355"/>
            <ac:spMk id="15" creationId="{4069512B-C84E-4B12-B800-BFBD6F812104}"/>
          </ac:spMkLst>
        </pc:spChg>
        <pc:spChg chg="add">
          <ac:chgData name="Kyle Tidswell-Brown" userId="3518c4a0-5c99-4880-b127-cb60ccf11a39" providerId="ADAL" clId="{005B6065-33B7-4C36-B821-0998C330959F}" dt="2019-04-09T11:55:19.204" v="100"/>
          <ac:spMkLst>
            <pc:docMk/>
            <pc:sldMk cId="1071900124" sldId="355"/>
            <ac:spMk id="16" creationId="{F9C09941-BBAA-40D5-94B0-2A439BAE1211}"/>
          </ac:spMkLst>
        </pc:spChg>
        <pc:spChg chg="add">
          <ac:chgData name="Kyle Tidswell-Brown" userId="3518c4a0-5c99-4880-b127-cb60ccf11a39" providerId="ADAL" clId="{005B6065-33B7-4C36-B821-0998C330959F}" dt="2019-04-09T11:55:19.204" v="100"/>
          <ac:spMkLst>
            <pc:docMk/>
            <pc:sldMk cId="1071900124" sldId="355"/>
            <ac:spMk id="17" creationId="{F108F074-A37F-4B86-9CAA-BCCB844B1993}"/>
          </ac:spMkLst>
        </pc:spChg>
        <pc:grpChg chg="del">
          <ac:chgData name="Kyle Tidswell-Brown" userId="3518c4a0-5c99-4880-b127-cb60ccf11a39" providerId="ADAL" clId="{005B6065-33B7-4C36-B821-0998C330959F}" dt="2019-04-09T14:29:38.741" v="929" actId="478"/>
          <ac:grpSpMkLst>
            <pc:docMk/>
            <pc:sldMk cId="1071900124" sldId="355"/>
            <ac:grpSpMk id="7" creationId="{C54C483B-ABCB-49BF-B9E1-1D1F5D987356}"/>
          </ac:grpSpMkLst>
        </pc:grpChg>
        <pc:grpChg chg="add">
          <ac:chgData name="Kyle Tidswell-Brown" userId="3518c4a0-5c99-4880-b127-cb60ccf11a39" providerId="ADAL" clId="{005B6065-33B7-4C36-B821-0998C330959F}" dt="2019-04-09T14:32:17.268" v="947"/>
          <ac:grpSpMkLst>
            <pc:docMk/>
            <pc:sldMk cId="1071900124" sldId="355"/>
            <ac:grpSpMk id="18" creationId="{146FB7B6-CD04-430F-8755-487AA902FB54}"/>
          </ac:grpSpMkLst>
        </pc:grpChg>
      </pc:sldChg>
      <pc:sldChg chg="addSp delSp modSp">
        <pc:chgData name="Kyle Tidswell-Brown" userId="3518c4a0-5c99-4880-b127-cb60ccf11a39" providerId="ADAL" clId="{005B6065-33B7-4C36-B821-0998C330959F}" dt="2019-04-09T14:32:14.047" v="945"/>
        <pc:sldMkLst>
          <pc:docMk/>
          <pc:sldMk cId="36917022" sldId="360"/>
        </pc:sldMkLst>
        <pc:spChg chg="mod">
          <ac:chgData name="Kyle Tidswell-Brown" userId="3518c4a0-5c99-4880-b127-cb60ccf11a39" providerId="ADAL" clId="{005B6065-33B7-4C36-B821-0998C330959F}" dt="2019-04-09T11:28:42.377" v="29" actId="6549"/>
          <ac:spMkLst>
            <pc:docMk/>
            <pc:sldMk cId="36917022" sldId="360"/>
            <ac:spMk id="19" creationId="{5252A847-DE45-4FA3-A1F8-EEBEB845FF8E}"/>
          </ac:spMkLst>
        </pc:spChg>
        <pc:spChg chg="mod">
          <ac:chgData name="Kyle Tidswell-Brown" userId="3518c4a0-5c99-4880-b127-cb60ccf11a39" providerId="ADAL" clId="{005B6065-33B7-4C36-B821-0998C330959F}" dt="2019-04-09T11:28:47.100" v="30" actId="164"/>
          <ac:spMkLst>
            <pc:docMk/>
            <pc:sldMk cId="36917022" sldId="360"/>
            <ac:spMk id="22" creationId="{E3040665-319E-4FE8-8F23-A3E152EF24EE}"/>
          </ac:spMkLst>
        </pc:spChg>
        <pc:spChg chg="mod">
          <ac:chgData name="Kyle Tidswell-Brown" userId="3518c4a0-5c99-4880-b127-cb60ccf11a39" providerId="ADAL" clId="{005B6065-33B7-4C36-B821-0998C330959F}" dt="2019-04-09T11:28:47.100" v="30" actId="164"/>
          <ac:spMkLst>
            <pc:docMk/>
            <pc:sldMk cId="36917022" sldId="360"/>
            <ac:spMk id="23" creationId="{8591A741-61F3-425F-ADC0-E4397DA901C5}"/>
          </ac:spMkLst>
        </pc:spChg>
        <pc:spChg chg="mod">
          <ac:chgData name="Kyle Tidswell-Brown" userId="3518c4a0-5c99-4880-b127-cb60ccf11a39" providerId="ADAL" clId="{005B6065-33B7-4C36-B821-0998C330959F}" dt="2019-04-09T11:28:47.100" v="30" actId="164"/>
          <ac:spMkLst>
            <pc:docMk/>
            <pc:sldMk cId="36917022" sldId="360"/>
            <ac:spMk id="26" creationId="{9AD79625-9F02-4184-B359-C2841941BDBC}"/>
          </ac:spMkLst>
        </pc:spChg>
        <pc:grpChg chg="add mod">
          <ac:chgData name="Kyle Tidswell-Brown" userId="3518c4a0-5c99-4880-b127-cb60ccf11a39" providerId="ADAL" clId="{005B6065-33B7-4C36-B821-0998C330959F}" dt="2019-04-09T11:28:49.257" v="31" actId="12788"/>
          <ac:grpSpMkLst>
            <pc:docMk/>
            <pc:sldMk cId="36917022" sldId="360"/>
            <ac:grpSpMk id="2" creationId="{79CEEC50-23E3-418A-BD95-985E67FA34AE}"/>
          </ac:grpSpMkLst>
        </pc:grpChg>
        <pc:grpChg chg="del">
          <ac:chgData name="Kyle Tidswell-Brown" userId="3518c4a0-5c99-4880-b127-cb60ccf11a39" providerId="ADAL" clId="{005B6065-33B7-4C36-B821-0998C330959F}" dt="2019-04-09T14:29:34.789" v="927" actId="478"/>
          <ac:grpSpMkLst>
            <pc:docMk/>
            <pc:sldMk cId="36917022" sldId="360"/>
            <ac:grpSpMk id="7" creationId="{82780AF0-9362-4B80-81C3-3DCC24A26F3E}"/>
          </ac:grpSpMkLst>
        </pc:grpChg>
        <pc:grpChg chg="add">
          <ac:chgData name="Kyle Tidswell-Brown" userId="3518c4a0-5c99-4880-b127-cb60ccf11a39" providerId="ADAL" clId="{005B6065-33B7-4C36-B821-0998C330959F}" dt="2019-04-09T14:32:14.047" v="945"/>
          <ac:grpSpMkLst>
            <pc:docMk/>
            <pc:sldMk cId="36917022" sldId="360"/>
            <ac:grpSpMk id="13" creationId="{8DD442E1-C050-4569-BEEA-7042885B87DF}"/>
          </ac:grpSpMkLst>
        </pc:grpChg>
      </pc:sldChg>
      <pc:sldChg chg="addSp delSp modSp">
        <pc:chgData name="Kyle Tidswell-Brown" userId="3518c4a0-5c99-4880-b127-cb60ccf11a39" providerId="ADAL" clId="{005B6065-33B7-4C36-B821-0998C330959F}" dt="2019-04-09T14:32:10.272" v="943"/>
        <pc:sldMkLst>
          <pc:docMk/>
          <pc:sldMk cId="1669721746" sldId="365"/>
        </pc:sldMkLst>
        <pc:spChg chg="mod">
          <ac:chgData name="Kyle Tidswell-Brown" userId="3518c4a0-5c99-4880-b127-cb60ccf11a39" providerId="ADAL" clId="{005B6065-33B7-4C36-B821-0998C330959F}" dt="2019-04-09T11:25:31.551" v="4" actId="404"/>
          <ac:spMkLst>
            <pc:docMk/>
            <pc:sldMk cId="1669721746" sldId="365"/>
            <ac:spMk id="16" creationId="{7506FEF4-D0CF-4580-8507-1DF10CBA6F32}"/>
          </ac:spMkLst>
        </pc:spChg>
        <pc:spChg chg="mod">
          <ac:chgData name="Kyle Tidswell-Brown" userId="3518c4a0-5c99-4880-b127-cb60ccf11a39" providerId="ADAL" clId="{005B6065-33B7-4C36-B821-0998C330959F}" dt="2019-04-09T11:25:31.551" v="4" actId="404"/>
          <ac:spMkLst>
            <pc:docMk/>
            <pc:sldMk cId="1669721746" sldId="365"/>
            <ac:spMk id="17" creationId="{27B5F239-F70A-4608-AEFC-12EB2C1B9F81}"/>
          </ac:spMkLst>
        </pc:spChg>
        <pc:spChg chg="mod">
          <ac:chgData name="Kyle Tidswell-Brown" userId="3518c4a0-5c99-4880-b127-cb60ccf11a39" providerId="ADAL" clId="{005B6065-33B7-4C36-B821-0998C330959F}" dt="2019-04-09T11:25:31.551" v="4" actId="404"/>
          <ac:spMkLst>
            <pc:docMk/>
            <pc:sldMk cId="1669721746" sldId="365"/>
            <ac:spMk id="18" creationId="{5281C7B2-81A7-400B-8AAD-FD65255C06C3}"/>
          </ac:spMkLst>
        </pc:spChg>
        <pc:spChg chg="mod">
          <ac:chgData name="Kyle Tidswell-Brown" userId="3518c4a0-5c99-4880-b127-cb60ccf11a39" providerId="ADAL" clId="{005B6065-33B7-4C36-B821-0998C330959F}" dt="2019-04-09T11:25:03.016" v="1" actId="207"/>
          <ac:spMkLst>
            <pc:docMk/>
            <pc:sldMk cId="1669721746" sldId="365"/>
            <ac:spMk id="19" creationId="{5252A847-DE45-4FA3-A1F8-EEBEB845FF8E}"/>
          </ac:spMkLst>
        </pc:spChg>
        <pc:spChg chg="mod">
          <ac:chgData name="Kyle Tidswell-Brown" userId="3518c4a0-5c99-4880-b127-cb60ccf11a39" providerId="ADAL" clId="{005B6065-33B7-4C36-B821-0998C330959F}" dt="2019-04-09T11:25:31.551" v="4" actId="404"/>
          <ac:spMkLst>
            <pc:docMk/>
            <pc:sldMk cId="1669721746" sldId="365"/>
            <ac:spMk id="20" creationId="{85851B41-5C41-4763-B0EF-4D5F0251CD32}"/>
          </ac:spMkLst>
        </pc:spChg>
        <pc:spChg chg="mod">
          <ac:chgData name="Kyle Tidswell-Brown" userId="3518c4a0-5c99-4880-b127-cb60ccf11a39" providerId="ADAL" clId="{005B6065-33B7-4C36-B821-0998C330959F}" dt="2019-04-09T11:25:31.551" v="4" actId="404"/>
          <ac:spMkLst>
            <pc:docMk/>
            <pc:sldMk cId="1669721746" sldId="365"/>
            <ac:spMk id="21" creationId="{FF57EC53-51EB-4871-AA55-6214ADE8A3F4}"/>
          </ac:spMkLst>
        </pc:spChg>
        <pc:spChg chg="mod">
          <ac:chgData name="Kyle Tidswell-Brown" userId="3518c4a0-5c99-4880-b127-cb60ccf11a39" providerId="ADAL" clId="{005B6065-33B7-4C36-B821-0998C330959F}" dt="2019-04-09T11:25:31.551" v="4" actId="404"/>
          <ac:spMkLst>
            <pc:docMk/>
            <pc:sldMk cId="1669721746" sldId="365"/>
            <ac:spMk id="22" creationId="{AB58E5F7-2EF8-4D7C-B9F4-D85C99699043}"/>
          </ac:spMkLst>
        </pc:spChg>
        <pc:grpChg chg="del">
          <ac:chgData name="Kyle Tidswell-Brown" userId="3518c4a0-5c99-4880-b127-cb60ccf11a39" providerId="ADAL" clId="{005B6065-33B7-4C36-B821-0998C330959F}" dt="2019-04-09T14:29:31.589" v="925" actId="478"/>
          <ac:grpSpMkLst>
            <pc:docMk/>
            <pc:sldMk cId="1669721746" sldId="365"/>
            <ac:grpSpMk id="13" creationId="{9DBBE558-68B0-46C1-85CC-B05298290F74}"/>
          </ac:grpSpMkLst>
        </pc:grpChg>
        <pc:grpChg chg="add">
          <ac:chgData name="Kyle Tidswell-Brown" userId="3518c4a0-5c99-4880-b127-cb60ccf11a39" providerId="ADAL" clId="{005B6065-33B7-4C36-B821-0998C330959F}" dt="2019-04-09T14:32:10.272" v="943"/>
          <ac:grpSpMkLst>
            <pc:docMk/>
            <pc:sldMk cId="1669721746" sldId="365"/>
            <ac:grpSpMk id="23" creationId="{0593D053-F2BA-4D02-839C-38D6CF897EE1}"/>
          </ac:grpSpMkLst>
        </pc:grpChg>
      </pc:sldChg>
      <pc:sldChg chg="addSp delSp">
        <pc:chgData name="Kyle Tidswell-Brown" userId="3518c4a0-5c99-4880-b127-cb60ccf11a39" providerId="ADAL" clId="{005B6065-33B7-4C36-B821-0998C330959F}" dt="2019-04-09T14:32:08.834" v="942"/>
        <pc:sldMkLst>
          <pc:docMk/>
          <pc:sldMk cId="332354265" sldId="366"/>
        </pc:sldMkLst>
        <pc:grpChg chg="del">
          <ac:chgData name="Kyle Tidswell-Brown" userId="3518c4a0-5c99-4880-b127-cb60ccf11a39" providerId="ADAL" clId="{005B6065-33B7-4C36-B821-0998C330959F}" dt="2019-04-09T14:29:29.932" v="924" actId="478"/>
          <ac:grpSpMkLst>
            <pc:docMk/>
            <pc:sldMk cId="332354265" sldId="366"/>
            <ac:grpSpMk id="7" creationId="{7711741F-7371-41F1-92ED-AB842572199E}"/>
          </ac:grpSpMkLst>
        </pc:grpChg>
        <pc:grpChg chg="add">
          <ac:chgData name="Kyle Tidswell-Brown" userId="3518c4a0-5c99-4880-b127-cb60ccf11a39" providerId="ADAL" clId="{005B6065-33B7-4C36-B821-0998C330959F}" dt="2019-04-09T14:32:08.834" v="942"/>
          <ac:grpSpMkLst>
            <pc:docMk/>
            <pc:sldMk cId="332354265" sldId="366"/>
            <ac:grpSpMk id="9" creationId="{4419B336-CBC3-46B6-B62F-ACCAE9BC126B}"/>
          </ac:grpSpMkLst>
        </pc:grpChg>
      </pc:sldChg>
      <pc:sldChg chg="addSp delSp modSp">
        <pc:chgData name="Kyle Tidswell-Brown" userId="3518c4a0-5c99-4880-b127-cb60ccf11a39" providerId="ADAL" clId="{005B6065-33B7-4C36-B821-0998C330959F}" dt="2019-04-09T14:32:11.621" v="944"/>
        <pc:sldMkLst>
          <pc:docMk/>
          <pc:sldMk cId="1154634503" sldId="367"/>
        </pc:sldMkLst>
        <pc:spChg chg="del mod">
          <ac:chgData name="Kyle Tidswell-Brown" userId="3518c4a0-5c99-4880-b127-cb60ccf11a39" providerId="ADAL" clId="{005B6065-33B7-4C36-B821-0998C330959F}" dt="2019-04-09T11:25:59.390" v="10" actId="478"/>
          <ac:spMkLst>
            <pc:docMk/>
            <pc:sldMk cId="1154634503" sldId="367"/>
            <ac:spMk id="2" creationId="{7DCD41EB-1E24-4730-A767-3F4DA6B90A51}"/>
          </ac:spMkLst>
        </pc:spChg>
        <pc:spChg chg="mod">
          <ac:chgData name="Kyle Tidswell-Brown" userId="3518c4a0-5c99-4880-b127-cb60ccf11a39" providerId="ADAL" clId="{005B6065-33B7-4C36-B821-0998C330959F}" dt="2019-04-09T11:25:44.846" v="6" actId="1582"/>
          <ac:spMkLst>
            <pc:docMk/>
            <pc:sldMk cId="1154634503" sldId="367"/>
            <ac:spMk id="9" creationId="{203FD94D-2747-433E-B891-38DE8DFD8A5A}"/>
          </ac:spMkLst>
        </pc:spChg>
        <pc:spChg chg="mod">
          <ac:chgData name="Kyle Tidswell-Brown" userId="3518c4a0-5c99-4880-b127-cb60ccf11a39" providerId="ADAL" clId="{005B6065-33B7-4C36-B821-0998C330959F}" dt="2019-04-09T11:25:44.846" v="6" actId="1582"/>
          <ac:spMkLst>
            <pc:docMk/>
            <pc:sldMk cId="1154634503" sldId="367"/>
            <ac:spMk id="10" creationId="{E5FF5477-C8AE-43FD-9BF2-2E463581BFF7}"/>
          </ac:spMkLst>
        </pc:spChg>
        <pc:spChg chg="mod">
          <ac:chgData name="Kyle Tidswell-Brown" userId="3518c4a0-5c99-4880-b127-cb60ccf11a39" providerId="ADAL" clId="{005B6065-33B7-4C36-B821-0998C330959F}" dt="2019-04-09T11:25:44.846" v="6" actId="1582"/>
          <ac:spMkLst>
            <pc:docMk/>
            <pc:sldMk cId="1154634503" sldId="367"/>
            <ac:spMk id="13" creationId="{A8D1970F-24D7-483B-926D-591475642695}"/>
          </ac:spMkLst>
        </pc:spChg>
        <pc:spChg chg="mod">
          <ac:chgData name="Kyle Tidswell-Brown" userId="3518c4a0-5c99-4880-b127-cb60ccf11a39" providerId="ADAL" clId="{005B6065-33B7-4C36-B821-0998C330959F}" dt="2019-04-09T11:25:44.846" v="6" actId="1582"/>
          <ac:spMkLst>
            <pc:docMk/>
            <pc:sldMk cId="1154634503" sldId="367"/>
            <ac:spMk id="14" creationId="{47A3B6E4-E97E-4DA8-8391-CD00FCF80EB7}"/>
          </ac:spMkLst>
        </pc:spChg>
        <pc:spChg chg="mod">
          <ac:chgData name="Kyle Tidswell-Brown" userId="3518c4a0-5c99-4880-b127-cb60ccf11a39" providerId="ADAL" clId="{005B6065-33B7-4C36-B821-0998C330959F}" dt="2019-04-09T11:25:44.846" v="6" actId="1582"/>
          <ac:spMkLst>
            <pc:docMk/>
            <pc:sldMk cId="1154634503" sldId="367"/>
            <ac:spMk id="15" creationId="{AD0ACCD7-5D68-4D43-B9D0-03ED4A6FF633}"/>
          </ac:spMkLst>
        </pc:spChg>
        <pc:spChg chg="mod">
          <ac:chgData name="Kyle Tidswell-Brown" userId="3518c4a0-5c99-4880-b127-cb60ccf11a39" providerId="ADAL" clId="{005B6065-33B7-4C36-B821-0998C330959F}" dt="2019-04-09T11:25:44.846" v="6" actId="1582"/>
          <ac:spMkLst>
            <pc:docMk/>
            <pc:sldMk cId="1154634503" sldId="367"/>
            <ac:spMk id="16" creationId="{8CE64C4F-B6F8-486B-AD01-C3E8B1945B29}"/>
          </ac:spMkLst>
        </pc:spChg>
        <pc:spChg chg="mod">
          <ac:chgData name="Kyle Tidswell-Brown" userId="3518c4a0-5c99-4880-b127-cb60ccf11a39" providerId="ADAL" clId="{005B6065-33B7-4C36-B821-0998C330959F}" dt="2019-04-09T11:26:08.832" v="13"/>
          <ac:spMkLst>
            <pc:docMk/>
            <pc:sldMk cId="1154634503" sldId="367"/>
            <ac:spMk id="19" creationId="{5252A847-DE45-4FA3-A1F8-EEBEB845FF8E}"/>
          </ac:spMkLst>
        </pc:spChg>
        <pc:grpChg chg="del">
          <ac:chgData name="Kyle Tidswell-Brown" userId="3518c4a0-5c99-4880-b127-cb60ccf11a39" providerId="ADAL" clId="{005B6065-33B7-4C36-B821-0998C330959F}" dt="2019-04-09T14:29:33.545" v="926" actId="478"/>
          <ac:grpSpMkLst>
            <pc:docMk/>
            <pc:sldMk cId="1154634503" sldId="367"/>
            <ac:grpSpMk id="7" creationId="{82780AF0-9362-4B80-81C3-3DCC24A26F3E}"/>
          </ac:grpSpMkLst>
        </pc:grpChg>
        <pc:grpChg chg="add">
          <ac:chgData name="Kyle Tidswell-Brown" userId="3518c4a0-5c99-4880-b127-cb60ccf11a39" providerId="ADAL" clId="{005B6065-33B7-4C36-B821-0998C330959F}" dt="2019-04-09T14:32:11.621" v="944"/>
          <ac:grpSpMkLst>
            <pc:docMk/>
            <pc:sldMk cId="1154634503" sldId="367"/>
            <ac:grpSpMk id="20" creationId="{45C7A48D-C558-446D-8E1A-0A294B1AB877}"/>
          </ac:grpSpMkLst>
        </pc:grpChg>
      </pc:sldChg>
      <pc:sldChg chg="addSp delSp modSp">
        <pc:chgData name="Kyle Tidswell-Brown" userId="3518c4a0-5c99-4880-b127-cb60ccf11a39" providerId="ADAL" clId="{005B6065-33B7-4C36-B821-0998C330959F}" dt="2019-04-09T14:32:18.641" v="948"/>
        <pc:sldMkLst>
          <pc:docMk/>
          <pc:sldMk cId="1097582592" sldId="369"/>
        </pc:sldMkLst>
        <pc:spChg chg="add mod">
          <ac:chgData name="Kyle Tidswell-Brown" userId="3518c4a0-5c99-4880-b127-cb60ccf11a39" providerId="ADAL" clId="{005B6065-33B7-4C36-B821-0998C330959F}" dt="2019-04-09T11:55:26.873" v="101" actId="207"/>
          <ac:spMkLst>
            <pc:docMk/>
            <pc:sldMk cId="1097582592" sldId="369"/>
            <ac:spMk id="10" creationId="{1AE9619B-63C1-41AD-AED6-913D565E1BB3}"/>
          </ac:spMkLst>
        </pc:spChg>
        <pc:spChg chg="del">
          <ac:chgData name="Kyle Tidswell-Brown" userId="3518c4a0-5c99-4880-b127-cb60ccf11a39" providerId="ADAL" clId="{005B6065-33B7-4C36-B821-0998C330959F}" dt="2019-04-09T11:53:56.181" v="67" actId="478"/>
          <ac:spMkLst>
            <pc:docMk/>
            <pc:sldMk cId="1097582592" sldId="369"/>
            <ac:spMk id="13" creationId="{C6E5BDE9-23D7-4BD5-8B38-564D80626AE9}"/>
          </ac:spMkLst>
        </pc:spChg>
        <pc:spChg chg="del">
          <ac:chgData name="Kyle Tidswell-Brown" userId="3518c4a0-5c99-4880-b127-cb60ccf11a39" providerId="ADAL" clId="{005B6065-33B7-4C36-B821-0998C330959F}" dt="2019-04-09T11:53:56.181" v="67" actId="478"/>
          <ac:spMkLst>
            <pc:docMk/>
            <pc:sldMk cId="1097582592" sldId="369"/>
            <ac:spMk id="14" creationId="{D5C2496B-AEF6-4A3B-BA93-F5566A9C3E20}"/>
          </ac:spMkLst>
        </pc:spChg>
        <pc:spChg chg="del">
          <ac:chgData name="Kyle Tidswell-Brown" userId="3518c4a0-5c99-4880-b127-cb60ccf11a39" providerId="ADAL" clId="{005B6065-33B7-4C36-B821-0998C330959F}" dt="2019-04-09T11:53:56.181" v="67" actId="478"/>
          <ac:spMkLst>
            <pc:docMk/>
            <pc:sldMk cId="1097582592" sldId="369"/>
            <ac:spMk id="15" creationId="{4069512B-C84E-4B12-B800-BFBD6F812104}"/>
          </ac:spMkLst>
        </pc:spChg>
        <pc:spChg chg="add mod">
          <ac:chgData name="Kyle Tidswell-Brown" userId="3518c4a0-5c99-4880-b127-cb60ccf11a39" providerId="ADAL" clId="{005B6065-33B7-4C36-B821-0998C330959F}" dt="2019-04-09T11:55:38.485" v="103" actId="207"/>
          <ac:spMkLst>
            <pc:docMk/>
            <pc:sldMk cId="1097582592" sldId="369"/>
            <ac:spMk id="16" creationId="{33D0F53D-118F-430F-ACCD-467108370D1A}"/>
          </ac:spMkLst>
        </pc:spChg>
        <pc:spChg chg="add mod">
          <ac:chgData name="Kyle Tidswell-Brown" userId="3518c4a0-5c99-4880-b127-cb60ccf11a39" providerId="ADAL" clId="{005B6065-33B7-4C36-B821-0998C330959F}" dt="2019-04-09T11:55:34.973" v="102" actId="207"/>
          <ac:spMkLst>
            <pc:docMk/>
            <pc:sldMk cId="1097582592" sldId="369"/>
            <ac:spMk id="17" creationId="{49AF1EE9-104C-40E6-ABE3-E9AEEF9B98A2}"/>
          </ac:spMkLst>
        </pc:spChg>
        <pc:grpChg chg="del">
          <ac:chgData name="Kyle Tidswell-Brown" userId="3518c4a0-5c99-4880-b127-cb60ccf11a39" providerId="ADAL" clId="{005B6065-33B7-4C36-B821-0998C330959F}" dt="2019-04-09T14:29:40.106" v="930" actId="478"/>
          <ac:grpSpMkLst>
            <pc:docMk/>
            <pc:sldMk cId="1097582592" sldId="369"/>
            <ac:grpSpMk id="7" creationId="{C54C483B-ABCB-49BF-B9E1-1D1F5D987356}"/>
          </ac:grpSpMkLst>
        </pc:grpChg>
        <pc:grpChg chg="add">
          <ac:chgData name="Kyle Tidswell-Brown" userId="3518c4a0-5c99-4880-b127-cb60ccf11a39" providerId="ADAL" clId="{005B6065-33B7-4C36-B821-0998C330959F}" dt="2019-04-09T14:32:18.641" v="948"/>
          <ac:grpSpMkLst>
            <pc:docMk/>
            <pc:sldMk cId="1097582592" sldId="369"/>
            <ac:grpSpMk id="18" creationId="{898C3A6D-F0C5-4B19-BBC3-F8356CD0DB37}"/>
          </ac:grpSpMkLst>
        </pc:grpChg>
      </pc:sldChg>
      <pc:sldChg chg="addSp delSp modSp">
        <pc:chgData name="Kyle Tidswell-Brown" userId="3518c4a0-5c99-4880-b127-cb60ccf11a39" providerId="ADAL" clId="{005B6065-33B7-4C36-B821-0998C330959F}" dt="2019-04-09T14:32:24.054" v="951"/>
        <pc:sldMkLst>
          <pc:docMk/>
          <pc:sldMk cId="624127292" sldId="370"/>
        </pc:sldMkLst>
        <pc:grpChg chg="del">
          <ac:chgData name="Kyle Tidswell-Brown" userId="3518c4a0-5c99-4880-b127-cb60ccf11a39" providerId="ADAL" clId="{005B6065-33B7-4C36-B821-0998C330959F}" dt="2019-04-09T14:29:45.949" v="933" actId="478"/>
          <ac:grpSpMkLst>
            <pc:docMk/>
            <pc:sldMk cId="624127292" sldId="370"/>
            <ac:grpSpMk id="7" creationId="{182DB303-07AE-4170-A70B-0E3928BF7D29}"/>
          </ac:grpSpMkLst>
        </pc:grpChg>
        <pc:grpChg chg="add">
          <ac:chgData name="Kyle Tidswell-Brown" userId="3518c4a0-5c99-4880-b127-cb60ccf11a39" providerId="ADAL" clId="{005B6065-33B7-4C36-B821-0998C330959F}" dt="2019-04-09T14:32:24.054" v="951"/>
          <ac:grpSpMkLst>
            <pc:docMk/>
            <pc:sldMk cId="624127292" sldId="370"/>
            <ac:grpSpMk id="9" creationId="{26D54D57-6C26-4848-9B58-C5877842AB25}"/>
          </ac:grpSpMkLst>
        </pc:grpChg>
        <pc:graphicFrameChg chg="modGraphic">
          <ac:chgData name="Kyle Tidswell-Brown" userId="3518c4a0-5c99-4880-b127-cb60ccf11a39" providerId="ADAL" clId="{005B6065-33B7-4C36-B821-0998C330959F}" dt="2019-04-09T12:04:34.539" v="108" actId="207"/>
          <ac:graphicFrameMkLst>
            <pc:docMk/>
            <pc:sldMk cId="624127292" sldId="370"/>
            <ac:graphicFrameMk id="2" creationId="{73606F2A-5B56-482F-9153-591B9B95917D}"/>
          </ac:graphicFrameMkLst>
        </pc:graphicFrameChg>
      </pc:sldChg>
      <pc:sldChg chg="addSp delSp modSp">
        <pc:chgData name="Kyle Tidswell-Brown" userId="3518c4a0-5c99-4880-b127-cb60ccf11a39" providerId="ADAL" clId="{005B6065-33B7-4C36-B821-0998C330959F}" dt="2019-04-09T14:32:26.852" v="953"/>
        <pc:sldMkLst>
          <pc:docMk/>
          <pc:sldMk cId="3663798260" sldId="371"/>
        </pc:sldMkLst>
        <pc:spChg chg="del">
          <ac:chgData name="Kyle Tidswell-Brown" userId="3518c4a0-5c99-4880-b127-cb60ccf11a39" providerId="ADAL" clId="{005B6065-33B7-4C36-B821-0998C330959F}" dt="2019-04-09T14:02:23.243" v="319" actId="478"/>
          <ac:spMkLst>
            <pc:docMk/>
            <pc:sldMk cId="3663798260" sldId="371"/>
            <ac:spMk id="9" creationId="{60E39C77-6CE3-43BF-8248-F9B01FDAC4B9}"/>
          </ac:spMkLst>
        </pc:spChg>
        <pc:spChg chg="del">
          <ac:chgData name="Kyle Tidswell-Brown" userId="3518c4a0-5c99-4880-b127-cb60ccf11a39" providerId="ADAL" clId="{005B6065-33B7-4C36-B821-0998C330959F}" dt="2019-04-09T14:02:23.243" v="319" actId="478"/>
          <ac:spMkLst>
            <pc:docMk/>
            <pc:sldMk cId="3663798260" sldId="371"/>
            <ac:spMk id="10" creationId="{F19EF234-4D87-4B29-842B-6B67BB7C857D}"/>
          </ac:spMkLst>
        </pc:spChg>
        <pc:spChg chg="del">
          <ac:chgData name="Kyle Tidswell-Brown" userId="3518c4a0-5c99-4880-b127-cb60ccf11a39" providerId="ADAL" clId="{005B6065-33B7-4C36-B821-0998C330959F}" dt="2019-04-09T14:02:23.243" v="319" actId="478"/>
          <ac:spMkLst>
            <pc:docMk/>
            <pc:sldMk cId="3663798260" sldId="371"/>
            <ac:spMk id="13" creationId="{15E14D08-DE94-4244-ACBD-2CA2DFCC735D}"/>
          </ac:spMkLst>
        </pc:spChg>
        <pc:spChg chg="del">
          <ac:chgData name="Kyle Tidswell-Brown" userId="3518c4a0-5c99-4880-b127-cb60ccf11a39" providerId="ADAL" clId="{005B6065-33B7-4C36-B821-0998C330959F}" dt="2019-04-09T14:02:23.243" v="319" actId="478"/>
          <ac:spMkLst>
            <pc:docMk/>
            <pc:sldMk cId="3663798260" sldId="371"/>
            <ac:spMk id="14" creationId="{26FE7ADF-A2D4-4B9F-896C-29AF82A9BABC}"/>
          </ac:spMkLst>
        </pc:spChg>
        <pc:spChg chg="mod">
          <ac:chgData name="Kyle Tidswell-Brown" userId="3518c4a0-5c99-4880-b127-cb60ccf11a39" providerId="ADAL" clId="{005B6065-33B7-4C36-B821-0998C330959F}" dt="2019-04-09T14:14:14.866" v="362" actId="20577"/>
          <ac:spMkLst>
            <pc:docMk/>
            <pc:sldMk cId="3663798260" sldId="371"/>
            <ac:spMk id="18" creationId="{9FA21919-2C15-4129-B0FB-65C4E19D1200}"/>
          </ac:spMkLst>
        </pc:spChg>
        <pc:spChg chg="mod">
          <ac:chgData name="Kyle Tidswell-Brown" userId="3518c4a0-5c99-4880-b127-cb60ccf11a39" providerId="ADAL" clId="{005B6065-33B7-4C36-B821-0998C330959F}" dt="2019-04-09T14:14:29.350" v="376" actId="20577"/>
          <ac:spMkLst>
            <pc:docMk/>
            <pc:sldMk cId="3663798260" sldId="371"/>
            <ac:spMk id="23" creationId="{EE491085-5AC7-4ED7-8DEF-3ED7A89B60B7}"/>
          </ac:spMkLst>
        </pc:spChg>
        <pc:grpChg chg="add mod">
          <ac:chgData name="Kyle Tidswell-Brown" userId="3518c4a0-5c99-4880-b127-cb60ccf11a39" providerId="ADAL" clId="{005B6065-33B7-4C36-B821-0998C330959F}" dt="2019-04-09T14:02:32.559" v="322" actId="12788"/>
          <ac:grpSpMkLst>
            <pc:docMk/>
            <pc:sldMk cId="3663798260" sldId="371"/>
            <ac:grpSpMk id="2" creationId="{16A4DADF-36EC-44D4-88D7-B8BD0B7AE227}"/>
          </ac:grpSpMkLst>
        </pc:grpChg>
        <pc:grpChg chg="del">
          <ac:chgData name="Kyle Tidswell-Brown" userId="3518c4a0-5c99-4880-b127-cb60ccf11a39" providerId="ADAL" clId="{005B6065-33B7-4C36-B821-0998C330959F}" dt="2019-04-09T14:29:48.580" v="935" actId="478"/>
          <ac:grpSpMkLst>
            <pc:docMk/>
            <pc:sldMk cId="3663798260" sldId="371"/>
            <ac:grpSpMk id="7" creationId="{182DB303-07AE-4170-A70B-0E3928BF7D29}"/>
          </ac:grpSpMkLst>
        </pc:grpChg>
        <pc:grpChg chg="add mod">
          <ac:chgData name="Kyle Tidswell-Brown" userId="3518c4a0-5c99-4880-b127-cb60ccf11a39" providerId="ADAL" clId="{005B6065-33B7-4C36-B821-0998C330959F}" dt="2019-04-09T14:02:32.559" v="322" actId="12788"/>
          <ac:grpSpMkLst>
            <pc:docMk/>
            <pc:sldMk cId="3663798260" sldId="371"/>
            <ac:grpSpMk id="17" creationId="{BC241C82-8658-4AA8-B394-F3D3BA570525}"/>
          </ac:grpSpMkLst>
        </pc:grpChg>
        <pc:grpChg chg="add mod">
          <ac:chgData name="Kyle Tidswell-Brown" userId="3518c4a0-5c99-4880-b127-cb60ccf11a39" providerId="ADAL" clId="{005B6065-33B7-4C36-B821-0998C330959F}" dt="2019-04-09T14:02:32.559" v="322" actId="12788"/>
          <ac:grpSpMkLst>
            <pc:docMk/>
            <pc:sldMk cId="3663798260" sldId="371"/>
            <ac:grpSpMk id="22" creationId="{44F5C491-052E-499D-BF2A-7B4CAFC35CD7}"/>
          </ac:grpSpMkLst>
        </pc:grpChg>
        <pc:grpChg chg="add">
          <ac:chgData name="Kyle Tidswell-Brown" userId="3518c4a0-5c99-4880-b127-cb60ccf11a39" providerId="ADAL" clId="{005B6065-33B7-4C36-B821-0998C330959F}" dt="2019-04-09T14:32:26.852" v="953"/>
          <ac:grpSpMkLst>
            <pc:docMk/>
            <pc:sldMk cId="3663798260" sldId="371"/>
            <ac:grpSpMk id="26" creationId="{332EFCF1-F8E7-4246-8489-81FF86EE09E1}"/>
          </ac:grpSpMkLst>
        </pc:grpChg>
        <pc:picChg chg="del">
          <ac:chgData name="Kyle Tidswell-Brown" userId="3518c4a0-5c99-4880-b127-cb60ccf11a39" providerId="ADAL" clId="{005B6065-33B7-4C36-B821-0998C330959F}" dt="2019-04-09T14:02:23.243" v="319" actId="478"/>
          <ac:picMkLst>
            <pc:docMk/>
            <pc:sldMk cId="3663798260" sldId="371"/>
            <ac:picMk id="15" creationId="{B6FBCB85-8366-4785-A705-7C8048159A91}"/>
          </ac:picMkLst>
        </pc:picChg>
        <pc:picChg chg="del">
          <ac:chgData name="Kyle Tidswell-Brown" userId="3518c4a0-5c99-4880-b127-cb60ccf11a39" providerId="ADAL" clId="{005B6065-33B7-4C36-B821-0998C330959F}" dt="2019-04-09T14:02:23.243" v="319" actId="478"/>
          <ac:picMkLst>
            <pc:docMk/>
            <pc:sldMk cId="3663798260" sldId="371"/>
            <ac:picMk id="16" creationId="{761A05C1-B6AF-4377-A217-B87AC5CB735C}"/>
          </ac:picMkLst>
        </pc:picChg>
      </pc:sldChg>
      <pc:sldChg chg="addSp delSp modSp">
        <pc:chgData name="Kyle Tidswell-Brown" userId="3518c4a0-5c99-4880-b127-cb60ccf11a39" providerId="ADAL" clId="{005B6065-33B7-4C36-B821-0998C330959F}" dt="2019-04-09T14:32:21.276" v="950"/>
        <pc:sldMkLst>
          <pc:docMk/>
          <pc:sldMk cId="1090582267" sldId="372"/>
        </pc:sldMkLst>
        <pc:spChg chg="mod">
          <ac:chgData name="Kyle Tidswell-Brown" userId="3518c4a0-5c99-4880-b127-cb60ccf11a39" providerId="ADAL" clId="{005B6065-33B7-4C36-B821-0998C330959F}" dt="2019-04-09T11:56:15.673" v="107" actId="20577"/>
          <ac:spMkLst>
            <pc:docMk/>
            <pc:sldMk cId="1090582267" sldId="372"/>
            <ac:spMk id="19" creationId="{5252A847-DE45-4FA3-A1F8-EEBEB845FF8E}"/>
          </ac:spMkLst>
        </pc:spChg>
        <pc:grpChg chg="del">
          <ac:chgData name="Kyle Tidswell-Brown" userId="3518c4a0-5c99-4880-b127-cb60ccf11a39" providerId="ADAL" clId="{005B6065-33B7-4C36-B821-0998C330959F}" dt="2019-04-09T14:29:43.050" v="932" actId="478"/>
          <ac:grpSpMkLst>
            <pc:docMk/>
            <pc:sldMk cId="1090582267" sldId="372"/>
            <ac:grpSpMk id="7" creationId="{182DB303-07AE-4170-A70B-0E3928BF7D29}"/>
          </ac:grpSpMkLst>
        </pc:grpChg>
        <pc:grpChg chg="add">
          <ac:chgData name="Kyle Tidswell-Brown" userId="3518c4a0-5c99-4880-b127-cb60ccf11a39" providerId="ADAL" clId="{005B6065-33B7-4C36-B821-0998C330959F}" dt="2019-04-09T14:32:21.276" v="950"/>
          <ac:grpSpMkLst>
            <pc:docMk/>
            <pc:sldMk cId="1090582267" sldId="372"/>
            <ac:grpSpMk id="21" creationId="{71528DCD-959F-432F-A10A-D5EF1D1CB2E6}"/>
          </ac:grpSpMkLst>
        </pc:grpChg>
      </pc:sldChg>
      <pc:sldChg chg="addSp delSp modSp">
        <pc:chgData name="Kyle Tidswell-Brown" userId="3518c4a0-5c99-4880-b127-cb60ccf11a39" providerId="ADAL" clId="{005B6065-33B7-4C36-B821-0998C330959F}" dt="2019-04-09T14:32:25.659" v="952"/>
        <pc:sldMkLst>
          <pc:docMk/>
          <pc:sldMk cId="2610310195" sldId="373"/>
        </pc:sldMkLst>
        <pc:spChg chg="mod">
          <ac:chgData name="Kyle Tidswell-Brown" userId="3518c4a0-5c99-4880-b127-cb60ccf11a39" providerId="ADAL" clId="{005B6065-33B7-4C36-B821-0998C330959F}" dt="2019-04-09T12:07:46.565" v="226" actId="207"/>
          <ac:spMkLst>
            <pc:docMk/>
            <pc:sldMk cId="2610310195" sldId="373"/>
            <ac:spMk id="19" creationId="{5252A847-DE45-4FA3-A1F8-EEBEB845FF8E}"/>
          </ac:spMkLst>
        </pc:spChg>
        <pc:grpChg chg="del">
          <ac:chgData name="Kyle Tidswell-Brown" userId="3518c4a0-5c99-4880-b127-cb60ccf11a39" providerId="ADAL" clId="{005B6065-33B7-4C36-B821-0998C330959F}" dt="2019-04-09T14:29:47.368" v="934" actId="478"/>
          <ac:grpSpMkLst>
            <pc:docMk/>
            <pc:sldMk cId="2610310195" sldId="373"/>
            <ac:grpSpMk id="7" creationId="{182DB303-07AE-4170-A70B-0E3928BF7D29}"/>
          </ac:grpSpMkLst>
        </pc:grpChg>
        <pc:grpChg chg="add">
          <ac:chgData name="Kyle Tidswell-Brown" userId="3518c4a0-5c99-4880-b127-cb60ccf11a39" providerId="ADAL" clId="{005B6065-33B7-4C36-B821-0998C330959F}" dt="2019-04-09T14:32:25.659" v="952"/>
          <ac:grpSpMkLst>
            <pc:docMk/>
            <pc:sldMk cId="2610310195" sldId="373"/>
            <ac:grpSpMk id="9" creationId="{CB449A8E-3685-43C6-83F0-CEB52E706EE3}"/>
          </ac:grpSpMkLst>
        </pc:grpChg>
        <pc:graphicFrameChg chg="modGraphic">
          <ac:chgData name="Kyle Tidswell-Brown" userId="3518c4a0-5c99-4880-b127-cb60ccf11a39" providerId="ADAL" clId="{005B6065-33B7-4C36-B821-0998C330959F}" dt="2019-04-09T12:06:29.263" v="116" actId="20577"/>
          <ac:graphicFrameMkLst>
            <pc:docMk/>
            <pc:sldMk cId="2610310195" sldId="373"/>
            <ac:graphicFrameMk id="2" creationId="{73606F2A-5B56-482F-9153-591B9B95917D}"/>
          </ac:graphicFrameMkLst>
        </pc:graphicFrameChg>
      </pc:sldChg>
      <pc:sldChg chg="addSp delSp modSp">
        <pc:chgData name="Kyle Tidswell-Brown" userId="3518c4a0-5c99-4880-b127-cb60ccf11a39" providerId="ADAL" clId="{005B6065-33B7-4C36-B821-0998C330959F}" dt="2019-04-09T14:32:29.480" v="954"/>
        <pc:sldMkLst>
          <pc:docMk/>
          <pc:sldMk cId="4021332659" sldId="374"/>
        </pc:sldMkLst>
        <pc:spChg chg="del">
          <ac:chgData name="Kyle Tidswell-Brown" userId="3518c4a0-5c99-4880-b127-cb60ccf11a39" providerId="ADAL" clId="{005B6065-33B7-4C36-B821-0998C330959F}" dt="2019-04-09T14:00:23.140" v="227" actId="478"/>
          <ac:spMkLst>
            <pc:docMk/>
            <pc:sldMk cId="4021332659" sldId="374"/>
            <ac:spMk id="2" creationId="{A2092146-E064-468E-9CD5-4C8033B284D6}"/>
          </ac:spMkLst>
        </pc:spChg>
        <pc:spChg chg="mod">
          <ac:chgData name="Kyle Tidswell-Brown" userId="3518c4a0-5c99-4880-b127-cb60ccf11a39" providerId="ADAL" clId="{005B6065-33B7-4C36-B821-0998C330959F}" dt="2019-04-09T14:02:10.255" v="317" actId="164"/>
          <ac:spMkLst>
            <pc:docMk/>
            <pc:sldMk cId="4021332659" sldId="374"/>
            <ac:spMk id="9" creationId="{60E39C77-6CE3-43BF-8248-F9B01FDAC4B9}"/>
          </ac:spMkLst>
        </pc:spChg>
        <pc:spChg chg="mod">
          <ac:chgData name="Kyle Tidswell-Brown" userId="3518c4a0-5c99-4880-b127-cb60ccf11a39" providerId="ADAL" clId="{005B6065-33B7-4C36-B821-0998C330959F}" dt="2019-04-09T14:02:10.255" v="317" actId="164"/>
          <ac:spMkLst>
            <pc:docMk/>
            <pc:sldMk cId="4021332659" sldId="374"/>
            <ac:spMk id="10" creationId="{F19EF234-4D87-4B29-842B-6B67BB7C857D}"/>
          </ac:spMkLst>
        </pc:spChg>
        <pc:spChg chg="mod">
          <ac:chgData name="Kyle Tidswell-Brown" userId="3518c4a0-5c99-4880-b127-cb60ccf11a39" providerId="ADAL" clId="{005B6065-33B7-4C36-B821-0998C330959F}" dt="2019-04-09T14:02:05.938" v="316" actId="164"/>
          <ac:spMkLst>
            <pc:docMk/>
            <pc:sldMk cId="4021332659" sldId="374"/>
            <ac:spMk id="13" creationId="{15E14D08-DE94-4244-ACBD-2CA2DFCC735D}"/>
          </ac:spMkLst>
        </pc:spChg>
        <pc:spChg chg="mod">
          <ac:chgData name="Kyle Tidswell-Brown" userId="3518c4a0-5c99-4880-b127-cb60ccf11a39" providerId="ADAL" clId="{005B6065-33B7-4C36-B821-0998C330959F}" dt="2019-04-09T14:02:05.938" v="316" actId="164"/>
          <ac:spMkLst>
            <pc:docMk/>
            <pc:sldMk cId="4021332659" sldId="374"/>
            <ac:spMk id="14" creationId="{26FE7ADF-A2D4-4B9F-896C-29AF82A9BABC}"/>
          </ac:spMkLst>
        </pc:spChg>
        <pc:spChg chg="mod">
          <ac:chgData name="Kyle Tidswell-Brown" userId="3518c4a0-5c99-4880-b127-cb60ccf11a39" providerId="ADAL" clId="{005B6065-33B7-4C36-B821-0998C330959F}" dt="2019-04-09T14:13:45.992" v="341" actId="207"/>
          <ac:spMkLst>
            <pc:docMk/>
            <pc:sldMk cId="4021332659" sldId="374"/>
            <ac:spMk id="19" creationId="{5252A847-DE45-4FA3-A1F8-EEBEB845FF8E}"/>
          </ac:spMkLst>
        </pc:spChg>
        <pc:grpChg chg="add del mod">
          <ac:chgData name="Kyle Tidswell-Brown" userId="3518c4a0-5c99-4880-b127-cb60ccf11a39" providerId="ADAL" clId="{005B6065-33B7-4C36-B821-0998C330959F}" dt="2019-04-09T14:02:35.778" v="323" actId="478"/>
          <ac:grpSpMkLst>
            <pc:docMk/>
            <pc:sldMk cId="4021332659" sldId="374"/>
            <ac:grpSpMk id="3" creationId="{0749FAAC-6A55-4D11-ACD2-71256753C231}"/>
          </ac:grpSpMkLst>
        </pc:grpChg>
        <pc:grpChg chg="add del mod">
          <ac:chgData name="Kyle Tidswell-Brown" userId="3518c4a0-5c99-4880-b127-cb60ccf11a39" providerId="ADAL" clId="{005B6065-33B7-4C36-B821-0998C330959F}" dt="2019-04-09T14:02:35.778" v="323" actId="478"/>
          <ac:grpSpMkLst>
            <pc:docMk/>
            <pc:sldMk cId="4021332659" sldId="374"/>
            <ac:grpSpMk id="4" creationId="{E309BC49-7854-4C67-B921-333602E0244B}"/>
          </ac:grpSpMkLst>
        </pc:grpChg>
        <pc:grpChg chg="del">
          <ac:chgData name="Kyle Tidswell-Brown" userId="3518c4a0-5c99-4880-b127-cb60ccf11a39" providerId="ADAL" clId="{005B6065-33B7-4C36-B821-0998C330959F}" dt="2019-04-09T14:29:50.931" v="936" actId="478"/>
          <ac:grpSpMkLst>
            <pc:docMk/>
            <pc:sldMk cId="4021332659" sldId="374"/>
            <ac:grpSpMk id="7" creationId="{182DB303-07AE-4170-A70B-0E3928BF7D29}"/>
          </ac:grpSpMkLst>
        </pc:grpChg>
        <pc:grpChg chg="add del">
          <ac:chgData name="Kyle Tidswell-Brown" userId="3518c4a0-5c99-4880-b127-cb60ccf11a39" providerId="ADAL" clId="{005B6065-33B7-4C36-B821-0998C330959F}" dt="2019-04-09T14:13:59.612" v="343" actId="478"/>
          <ac:grpSpMkLst>
            <pc:docMk/>
            <pc:sldMk cId="4021332659" sldId="374"/>
            <ac:grpSpMk id="17" creationId="{EDD5F458-FD5B-40CE-9E30-89A87889F3BD}"/>
          </ac:grpSpMkLst>
        </pc:grpChg>
        <pc:grpChg chg="add">
          <ac:chgData name="Kyle Tidswell-Brown" userId="3518c4a0-5c99-4880-b127-cb60ccf11a39" providerId="ADAL" clId="{005B6065-33B7-4C36-B821-0998C330959F}" dt="2019-04-09T14:14:33.401" v="377"/>
          <ac:grpSpMkLst>
            <pc:docMk/>
            <pc:sldMk cId="4021332659" sldId="374"/>
            <ac:grpSpMk id="27" creationId="{3FC10DD6-E850-4838-9C08-A8592A46E79F}"/>
          </ac:grpSpMkLst>
        </pc:grpChg>
        <pc:grpChg chg="add">
          <ac:chgData name="Kyle Tidswell-Brown" userId="3518c4a0-5c99-4880-b127-cb60ccf11a39" providerId="ADAL" clId="{005B6065-33B7-4C36-B821-0998C330959F}" dt="2019-04-09T14:32:29.480" v="954"/>
          <ac:grpSpMkLst>
            <pc:docMk/>
            <pc:sldMk cId="4021332659" sldId="374"/>
            <ac:grpSpMk id="36" creationId="{81508301-D2AA-4E99-BB15-9C6D92639F2A}"/>
          </ac:grpSpMkLst>
        </pc:grpChg>
        <pc:picChg chg="mod">
          <ac:chgData name="Kyle Tidswell-Brown" userId="3518c4a0-5c99-4880-b127-cb60ccf11a39" providerId="ADAL" clId="{005B6065-33B7-4C36-B821-0998C330959F}" dt="2019-04-09T14:02:10.255" v="317" actId="164"/>
          <ac:picMkLst>
            <pc:docMk/>
            <pc:sldMk cId="4021332659" sldId="374"/>
            <ac:picMk id="15" creationId="{B6FBCB85-8366-4785-A705-7C8048159A91}"/>
          </ac:picMkLst>
        </pc:picChg>
        <pc:picChg chg="mod">
          <ac:chgData name="Kyle Tidswell-Brown" userId="3518c4a0-5c99-4880-b127-cb60ccf11a39" providerId="ADAL" clId="{005B6065-33B7-4C36-B821-0998C330959F}" dt="2019-04-09T14:02:05.938" v="316" actId="164"/>
          <ac:picMkLst>
            <pc:docMk/>
            <pc:sldMk cId="4021332659" sldId="374"/>
            <ac:picMk id="16" creationId="{761A05C1-B6AF-4377-A217-B87AC5CB735C}"/>
          </ac:picMkLst>
        </pc:picChg>
      </pc:sldChg>
      <pc:sldChg chg="addSp delSp modSp del">
        <pc:chgData name="Kyle Tidswell-Brown" userId="3518c4a0-5c99-4880-b127-cb60ccf11a39" providerId="ADAL" clId="{005B6065-33B7-4C36-B821-0998C330959F}" dt="2019-04-09T14:13:36.061" v="331" actId="2696"/>
        <pc:sldMkLst>
          <pc:docMk/>
          <pc:sldMk cId="3894177" sldId="375"/>
        </pc:sldMkLst>
        <pc:spChg chg="del mod">
          <ac:chgData name="Kyle Tidswell-Brown" userId="3518c4a0-5c99-4880-b127-cb60ccf11a39" providerId="ADAL" clId="{005B6065-33B7-4C36-B821-0998C330959F}" dt="2019-04-09T14:13:26.553" v="328" actId="478"/>
          <ac:spMkLst>
            <pc:docMk/>
            <pc:sldMk cId="3894177" sldId="375"/>
            <ac:spMk id="2" creationId="{A2092146-E064-468E-9CD5-4C8033B284D6}"/>
          </ac:spMkLst>
        </pc:spChg>
        <pc:spChg chg="del">
          <ac:chgData name="Kyle Tidswell-Brown" userId="3518c4a0-5c99-4880-b127-cb60ccf11a39" providerId="ADAL" clId="{005B6065-33B7-4C36-B821-0998C330959F}" dt="2019-04-09T14:02:45.931" v="325" actId="478"/>
          <ac:spMkLst>
            <pc:docMk/>
            <pc:sldMk cId="3894177" sldId="375"/>
            <ac:spMk id="9" creationId="{60E39C77-6CE3-43BF-8248-F9B01FDAC4B9}"/>
          </ac:spMkLst>
        </pc:spChg>
        <pc:spChg chg="del">
          <ac:chgData name="Kyle Tidswell-Brown" userId="3518c4a0-5c99-4880-b127-cb60ccf11a39" providerId="ADAL" clId="{005B6065-33B7-4C36-B821-0998C330959F}" dt="2019-04-09T14:02:45.931" v="325" actId="478"/>
          <ac:spMkLst>
            <pc:docMk/>
            <pc:sldMk cId="3894177" sldId="375"/>
            <ac:spMk id="10" creationId="{F19EF234-4D87-4B29-842B-6B67BB7C857D}"/>
          </ac:spMkLst>
        </pc:spChg>
        <pc:spChg chg="del">
          <ac:chgData name="Kyle Tidswell-Brown" userId="3518c4a0-5c99-4880-b127-cb60ccf11a39" providerId="ADAL" clId="{005B6065-33B7-4C36-B821-0998C330959F}" dt="2019-04-09T14:02:45.931" v="325" actId="478"/>
          <ac:spMkLst>
            <pc:docMk/>
            <pc:sldMk cId="3894177" sldId="375"/>
            <ac:spMk id="13" creationId="{15E14D08-DE94-4244-ACBD-2CA2DFCC735D}"/>
          </ac:spMkLst>
        </pc:spChg>
        <pc:spChg chg="del">
          <ac:chgData name="Kyle Tidswell-Brown" userId="3518c4a0-5c99-4880-b127-cb60ccf11a39" providerId="ADAL" clId="{005B6065-33B7-4C36-B821-0998C330959F}" dt="2019-04-09T14:02:45.931" v="325" actId="478"/>
          <ac:spMkLst>
            <pc:docMk/>
            <pc:sldMk cId="3894177" sldId="375"/>
            <ac:spMk id="14" creationId="{26FE7ADF-A2D4-4B9F-896C-29AF82A9BABC}"/>
          </ac:spMkLst>
        </pc:spChg>
        <pc:grpChg chg="add">
          <ac:chgData name="Kyle Tidswell-Brown" userId="3518c4a0-5c99-4880-b127-cb60ccf11a39" providerId="ADAL" clId="{005B6065-33B7-4C36-B821-0998C330959F}" dt="2019-04-09T14:02:46.812" v="326"/>
          <ac:grpSpMkLst>
            <pc:docMk/>
            <pc:sldMk cId="3894177" sldId="375"/>
            <ac:grpSpMk id="17" creationId="{04AF022B-191A-4C37-BB6C-32383BB077F1}"/>
          </ac:grpSpMkLst>
        </pc:grpChg>
        <pc:picChg chg="del">
          <ac:chgData name="Kyle Tidswell-Brown" userId="3518c4a0-5c99-4880-b127-cb60ccf11a39" providerId="ADAL" clId="{005B6065-33B7-4C36-B821-0998C330959F}" dt="2019-04-09T14:02:45.931" v="325" actId="478"/>
          <ac:picMkLst>
            <pc:docMk/>
            <pc:sldMk cId="3894177" sldId="375"/>
            <ac:picMk id="15" creationId="{B6FBCB85-8366-4785-A705-7C8048159A91}"/>
          </ac:picMkLst>
        </pc:picChg>
        <pc:picChg chg="del">
          <ac:chgData name="Kyle Tidswell-Brown" userId="3518c4a0-5c99-4880-b127-cb60ccf11a39" providerId="ADAL" clId="{005B6065-33B7-4C36-B821-0998C330959F}" dt="2019-04-09T14:02:45.931" v="325" actId="478"/>
          <ac:picMkLst>
            <pc:docMk/>
            <pc:sldMk cId="3894177" sldId="375"/>
            <ac:picMk id="16" creationId="{761A05C1-B6AF-4377-A217-B87AC5CB735C}"/>
          </ac:picMkLst>
        </pc:picChg>
      </pc:sldChg>
      <pc:sldChg chg="addSp delSp modSp">
        <pc:chgData name="Kyle Tidswell-Brown" userId="3518c4a0-5c99-4880-b127-cb60ccf11a39" providerId="ADAL" clId="{005B6065-33B7-4C36-B821-0998C330959F}" dt="2019-04-09T14:32:32.988" v="956"/>
        <pc:sldMkLst>
          <pc:docMk/>
          <pc:sldMk cId="2372602560" sldId="376"/>
        </pc:sldMkLst>
        <pc:spChg chg="mod">
          <ac:chgData name="Kyle Tidswell-Brown" userId="3518c4a0-5c99-4880-b127-cb60ccf11a39" providerId="ADAL" clId="{005B6065-33B7-4C36-B821-0998C330959F}" dt="2019-04-09T14:15:10.109" v="382" actId="555"/>
          <ac:spMkLst>
            <pc:docMk/>
            <pc:sldMk cId="2372602560" sldId="376"/>
            <ac:spMk id="19" creationId="{5252A847-DE45-4FA3-A1F8-EEBEB845FF8E}"/>
          </ac:spMkLst>
        </pc:spChg>
        <pc:spChg chg="add del mod">
          <ac:chgData name="Kyle Tidswell-Brown" userId="3518c4a0-5c99-4880-b127-cb60ccf11a39" providerId="ADAL" clId="{005B6065-33B7-4C36-B821-0998C330959F}" dt="2019-04-09T14:15:11.443" v="383" actId="478"/>
          <ac:spMkLst>
            <pc:docMk/>
            <pc:sldMk cId="2372602560" sldId="376"/>
            <ac:spMk id="36" creationId="{3C01D769-FA33-4B03-BE1D-D141192B11E4}"/>
          </ac:spMkLst>
        </pc:spChg>
        <pc:grpChg chg="del">
          <ac:chgData name="Kyle Tidswell-Brown" userId="3518c4a0-5c99-4880-b127-cb60ccf11a39" providerId="ADAL" clId="{005B6065-33B7-4C36-B821-0998C330959F}" dt="2019-04-09T14:29:59.389" v="938" actId="478"/>
          <ac:grpSpMkLst>
            <pc:docMk/>
            <pc:sldMk cId="2372602560" sldId="376"/>
            <ac:grpSpMk id="7" creationId="{182DB303-07AE-4170-A70B-0E3928BF7D29}"/>
          </ac:grpSpMkLst>
        </pc:grpChg>
        <pc:grpChg chg="add del">
          <ac:chgData name="Kyle Tidswell-Brown" userId="3518c4a0-5c99-4880-b127-cb60ccf11a39" providerId="ADAL" clId="{005B6065-33B7-4C36-B821-0998C330959F}" dt="2019-04-09T14:15:01.912" v="380" actId="478"/>
          <ac:grpSpMkLst>
            <pc:docMk/>
            <pc:sldMk cId="2372602560" sldId="376"/>
            <ac:grpSpMk id="17" creationId="{2584D0BA-8F3D-495A-9F98-D545AE8D89F1}"/>
          </ac:grpSpMkLst>
        </pc:grpChg>
        <pc:grpChg chg="del">
          <ac:chgData name="Kyle Tidswell-Brown" userId="3518c4a0-5c99-4880-b127-cb60ccf11a39" providerId="ADAL" clId="{005B6065-33B7-4C36-B821-0998C330959F}" dt="2019-04-09T14:16:03.574" v="404" actId="478"/>
          <ac:grpSpMkLst>
            <pc:docMk/>
            <pc:sldMk cId="2372602560" sldId="376"/>
            <ac:grpSpMk id="18" creationId="{8105F45F-41CF-4E0C-A7D6-8E1C9F4B2A53}"/>
          </ac:grpSpMkLst>
        </pc:grpChg>
        <pc:grpChg chg="add">
          <ac:chgData name="Kyle Tidswell-Brown" userId="3518c4a0-5c99-4880-b127-cb60ccf11a39" providerId="ADAL" clId="{005B6065-33B7-4C36-B821-0998C330959F}" dt="2019-04-09T14:16:04.010" v="405"/>
          <ac:grpSpMkLst>
            <pc:docMk/>
            <pc:sldMk cId="2372602560" sldId="376"/>
            <ac:grpSpMk id="37" creationId="{539005A7-0739-4C33-9425-44D2319F0617}"/>
          </ac:grpSpMkLst>
        </pc:grpChg>
        <pc:grpChg chg="add">
          <ac:chgData name="Kyle Tidswell-Brown" userId="3518c4a0-5c99-4880-b127-cb60ccf11a39" providerId="ADAL" clId="{005B6065-33B7-4C36-B821-0998C330959F}" dt="2019-04-09T14:32:32.988" v="956"/>
          <ac:grpSpMkLst>
            <pc:docMk/>
            <pc:sldMk cId="2372602560" sldId="376"/>
            <ac:grpSpMk id="48" creationId="{46346786-8240-4715-A5D0-D1D49DF77213}"/>
          </ac:grpSpMkLst>
        </pc:grpChg>
        <pc:picChg chg="del">
          <ac:chgData name="Kyle Tidswell-Brown" userId="3518c4a0-5c99-4880-b127-cb60ccf11a39" providerId="ADAL" clId="{005B6065-33B7-4C36-B821-0998C330959F}" dt="2019-04-09T14:16:03.574" v="404" actId="478"/>
          <ac:picMkLst>
            <pc:docMk/>
            <pc:sldMk cId="2372602560" sldId="376"/>
            <ac:picMk id="6" creationId="{8723E59A-CAC2-43AB-8880-4CA0E2649FB6}"/>
          </ac:picMkLst>
        </pc:picChg>
        <pc:picChg chg="del">
          <ac:chgData name="Kyle Tidswell-Brown" userId="3518c4a0-5c99-4880-b127-cb60ccf11a39" providerId="ADAL" clId="{005B6065-33B7-4C36-B821-0998C330959F}" dt="2019-04-09T14:16:03.574" v="404" actId="478"/>
          <ac:picMkLst>
            <pc:docMk/>
            <pc:sldMk cId="2372602560" sldId="376"/>
            <ac:picMk id="28" creationId="{E0C71C3D-7042-4182-858F-AA6F93CFCD72}"/>
          </ac:picMkLst>
        </pc:picChg>
      </pc:sldChg>
      <pc:sldChg chg="addSp delSp del">
        <pc:chgData name="Kyle Tidswell-Brown" userId="3518c4a0-5c99-4880-b127-cb60ccf11a39" providerId="ADAL" clId="{005B6065-33B7-4C36-B821-0998C330959F}" dt="2019-04-09T14:15:48.828" v="401" actId="2696"/>
        <pc:sldMkLst>
          <pc:docMk/>
          <pc:sldMk cId="1499027390" sldId="381"/>
        </pc:sldMkLst>
        <pc:spChg chg="add del">
          <ac:chgData name="Kyle Tidswell-Brown" userId="3518c4a0-5c99-4880-b127-cb60ccf11a39" providerId="ADAL" clId="{005B6065-33B7-4C36-B821-0998C330959F}" dt="2019-04-09T14:15:38.929" v="386" actId="478"/>
          <ac:spMkLst>
            <pc:docMk/>
            <pc:sldMk cId="1499027390" sldId="381"/>
            <ac:spMk id="17" creationId="{E50E1B75-A686-4A51-A8DC-A802C4B08AC2}"/>
          </ac:spMkLst>
        </pc:spChg>
      </pc:sldChg>
      <pc:sldChg chg="addSp delSp modSp">
        <pc:chgData name="Kyle Tidswell-Brown" userId="3518c4a0-5c99-4880-b127-cb60ccf11a39" providerId="ADAL" clId="{005B6065-33B7-4C36-B821-0998C330959F}" dt="2019-04-09T14:32:36.832" v="958"/>
        <pc:sldMkLst>
          <pc:docMk/>
          <pc:sldMk cId="3300382138" sldId="382"/>
        </pc:sldMkLst>
        <pc:spChg chg="del">
          <ac:chgData name="Kyle Tidswell-Brown" userId="3518c4a0-5c99-4880-b127-cb60ccf11a39" providerId="ADAL" clId="{005B6065-33B7-4C36-B821-0998C330959F}" dt="2019-04-09T14:16:12.244" v="406" actId="478"/>
          <ac:spMkLst>
            <pc:docMk/>
            <pc:sldMk cId="3300382138" sldId="382"/>
            <ac:spMk id="2" creationId="{83FEA493-67DF-4A99-9CFA-28A08FD25BBF}"/>
          </ac:spMkLst>
        </pc:spChg>
        <pc:spChg chg="mod">
          <ac:chgData name="Kyle Tidswell-Brown" userId="3518c4a0-5c99-4880-b127-cb60ccf11a39" providerId="ADAL" clId="{005B6065-33B7-4C36-B821-0998C330959F}" dt="2019-04-09T14:22:00.712" v="712" actId="120"/>
          <ac:spMkLst>
            <pc:docMk/>
            <pc:sldMk cId="3300382138" sldId="382"/>
            <ac:spMk id="19" creationId="{5252A847-DE45-4FA3-A1F8-EEBEB845FF8E}"/>
          </ac:spMkLst>
        </pc:spChg>
        <pc:grpChg chg="del">
          <ac:chgData name="Kyle Tidswell-Brown" userId="3518c4a0-5c99-4880-b127-cb60ccf11a39" providerId="ADAL" clId="{005B6065-33B7-4C36-B821-0998C330959F}" dt="2019-04-09T14:30:06.099" v="940" actId="478"/>
          <ac:grpSpMkLst>
            <pc:docMk/>
            <pc:sldMk cId="3300382138" sldId="382"/>
            <ac:grpSpMk id="7" creationId="{182DB303-07AE-4170-A70B-0E3928BF7D29}"/>
          </ac:grpSpMkLst>
        </pc:grpChg>
        <pc:grpChg chg="add">
          <ac:chgData name="Kyle Tidswell-Brown" userId="3518c4a0-5c99-4880-b127-cb60ccf11a39" providerId="ADAL" clId="{005B6065-33B7-4C36-B821-0998C330959F}" dt="2019-04-09T14:32:36.832" v="958"/>
          <ac:grpSpMkLst>
            <pc:docMk/>
            <pc:sldMk cId="3300382138" sldId="382"/>
            <ac:grpSpMk id="10" creationId="{B28BF1A7-295D-4AF8-9CF1-93551E2337C2}"/>
          </ac:grpSpMkLst>
        </pc:grpChg>
        <pc:graphicFrameChg chg="mod modGraphic">
          <ac:chgData name="Kyle Tidswell-Brown" userId="3518c4a0-5c99-4880-b127-cb60ccf11a39" providerId="ADAL" clId="{005B6065-33B7-4C36-B821-0998C330959F}" dt="2019-04-09T14:23:16.217" v="787" actId="20577"/>
          <ac:graphicFrameMkLst>
            <pc:docMk/>
            <pc:sldMk cId="3300382138" sldId="382"/>
            <ac:graphicFrameMk id="9" creationId="{A209794F-8F64-4CB6-90A7-FD7AAAF51B82}"/>
          </ac:graphicFrameMkLst>
        </pc:graphicFrameChg>
      </pc:sldChg>
      <pc:sldChg chg="del">
        <pc:chgData name="Kyle Tidswell-Brown" userId="3518c4a0-5c99-4880-b127-cb60ccf11a39" providerId="ADAL" clId="{005B6065-33B7-4C36-B821-0998C330959F}" dt="2019-04-09T14:16:14.367" v="407" actId="2696"/>
        <pc:sldMkLst>
          <pc:docMk/>
          <pc:sldMk cId="3173117288" sldId="383"/>
        </pc:sldMkLst>
      </pc:sldChg>
      <pc:sldChg chg="addSp delSp modSp addCm delCm">
        <pc:chgData name="Kyle Tidswell-Brown" userId="3518c4a0-5c99-4880-b127-cb60ccf11a39" providerId="ADAL" clId="{005B6065-33B7-4C36-B821-0998C330959F}" dt="2019-04-09T14:32:15.351" v="946"/>
        <pc:sldMkLst>
          <pc:docMk/>
          <pc:sldMk cId="2378578259" sldId="384"/>
        </pc:sldMkLst>
        <pc:spChg chg="add mod">
          <ac:chgData name="Kyle Tidswell-Brown" userId="3518c4a0-5c99-4880-b127-cb60ccf11a39" providerId="ADAL" clId="{005B6065-33B7-4C36-B821-0998C330959F}" dt="2019-04-09T11:30:36.863" v="59" actId="12789"/>
          <ac:spMkLst>
            <pc:docMk/>
            <pc:sldMk cId="2378578259" sldId="384"/>
            <ac:spMk id="2" creationId="{85C4B756-1B64-4908-A3BA-DCCFE9F17D2A}"/>
          </ac:spMkLst>
        </pc:spChg>
        <pc:spChg chg="mod topLvl">
          <ac:chgData name="Kyle Tidswell-Brown" userId="3518c4a0-5c99-4880-b127-cb60ccf11a39" providerId="ADAL" clId="{005B6065-33B7-4C36-B821-0998C330959F}" dt="2019-04-09T11:30:36.863" v="59" actId="12789"/>
          <ac:spMkLst>
            <pc:docMk/>
            <pc:sldMk cId="2378578259" sldId="384"/>
            <ac:spMk id="13" creationId="{57FA74B9-BA7D-4678-8402-D82CB90CCD9B}"/>
          </ac:spMkLst>
        </pc:spChg>
        <pc:spChg chg="mod topLvl">
          <ac:chgData name="Kyle Tidswell-Brown" userId="3518c4a0-5c99-4880-b127-cb60ccf11a39" providerId="ADAL" clId="{005B6065-33B7-4C36-B821-0998C330959F}" dt="2019-04-09T11:30:39.973" v="60" actId="12789"/>
          <ac:spMkLst>
            <pc:docMk/>
            <pc:sldMk cId="2378578259" sldId="384"/>
            <ac:spMk id="14" creationId="{0D29E6A8-C790-47C3-A35D-867A6DEC8B11}"/>
          </ac:spMkLst>
        </pc:spChg>
        <pc:spChg chg="mod topLvl">
          <ac:chgData name="Kyle Tidswell-Brown" userId="3518c4a0-5c99-4880-b127-cb60ccf11a39" providerId="ADAL" clId="{005B6065-33B7-4C36-B821-0998C330959F}" dt="2019-04-09T11:30:44.141" v="61" actId="12789"/>
          <ac:spMkLst>
            <pc:docMk/>
            <pc:sldMk cId="2378578259" sldId="384"/>
            <ac:spMk id="15" creationId="{D857B0B7-63A9-46AD-8C5A-1AD5083F96A5}"/>
          </ac:spMkLst>
        </pc:spChg>
        <pc:spChg chg="add mod">
          <ac:chgData name="Kyle Tidswell-Brown" userId="3518c4a0-5c99-4880-b127-cb60ccf11a39" providerId="ADAL" clId="{005B6065-33B7-4C36-B821-0998C330959F}" dt="2019-04-09T11:30:47.935" v="66" actId="20577"/>
          <ac:spMkLst>
            <pc:docMk/>
            <pc:sldMk cId="2378578259" sldId="384"/>
            <ac:spMk id="16" creationId="{3D65A285-D50A-4E16-BBD2-79BDD4FACE45}"/>
          </ac:spMkLst>
        </pc:spChg>
        <pc:spChg chg="add mod">
          <ac:chgData name="Kyle Tidswell-Brown" userId="3518c4a0-5c99-4880-b127-cb60ccf11a39" providerId="ADAL" clId="{005B6065-33B7-4C36-B821-0998C330959F}" dt="2019-04-09T11:30:44.141" v="61" actId="12789"/>
          <ac:spMkLst>
            <pc:docMk/>
            <pc:sldMk cId="2378578259" sldId="384"/>
            <ac:spMk id="17" creationId="{1F8EB71D-E1BE-460C-8C36-77BCEEEC6499}"/>
          </ac:spMkLst>
        </pc:spChg>
        <pc:spChg chg="mod">
          <ac:chgData name="Kyle Tidswell-Brown" userId="3518c4a0-5c99-4880-b127-cb60ccf11a39" providerId="ADAL" clId="{005B6065-33B7-4C36-B821-0998C330959F}" dt="2019-04-09T11:28:54.099" v="36" actId="20577"/>
          <ac:spMkLst>
            <pc:docMk/>
            <pc:sldMk cId="2378578259" sldId="384"/>
            <ac:spMk id="19" creationId="{5252A847-DE45-4FA3-A1F8-EEBEB845FF8E}"/>
          </ac:spMkLst>
        </pc:spChg>
        <pc:spChg chg="del mod">
          <ac:chgData name="Kyle Tidswell-Brown" userId="3518c4a0-5c99-4880-b127-cb60ccf11a39" providerId="ADAL" clId="{005B6065-33B7-4C36-B821-0998C330959F}" dt="2019-04-09T11:29:20.754" v="39" actId="478"/>
          <ac:spMkLst>
            <pc:docMk/>
            <pc:sldMk cId="2378578259" sldId="384"/>
            <ac:spMk id="22" creationId="{E3040665-319E-4FE8-8F23-A3E152EF24EE}"/>
          </ac:spMkLst>
        </pc:spChg>
        <pc:spChg chg="del mod">
          <ac:chgData name="Kyle Tidswell-Brown" userId="3518c4a0-5c99-4880-b127-cb60ccf11a39" providerId="ADAL" clId="{005B6065-33B7-4C36-B821-0998C330959F}" dt="2019-04-09T11:29:20.754" v="39" actId="478"/>
          <ac:spMkLst>
            <pc:docMk/>
            <pc:sldMk cId="2378578259" sldId="384"/>
            <ac:spMk id="23" creationId="{8591A741-61F3-425F-ADC0-E4397DA901C5}"/>
          </ac:spMkLst>
        </pc:spChg>
        <pc:spChg chg="del mod">
          <ac:chgData name="Kyle Tidswell-Brown" userId="3518c4a0-5c99-4880-b127-cb60ccf11a39" providerId="ADAL" clId="{005B6065-33B7-4C36-B821-0998C330959F}" dt="2019-04-09T11:29:20.754" v="39" actId="478"/>
          <ac:spMkLst>
            <pc:docMk/>
            <pc:sldMk cId="2378578259" sldId="384"/>
            <ac:spMk id="26" creationId="{9AD79625-9F02-4184-B359-C2841941BDBC}"/>
          </ac:spMkLst>
        </pc:spChg>
        <pc:grpChg chg="del">
          <ac:chgData name="Kyle Tidswell-Brown" userId="3518c4a0-5c99-4880-b127-cb60ccf11a39" providerId="ADAL" clId="{005B6065-33B7-4C36-B821-0998C330959F}" dt="2019-04-09T14:29:36.014" v="928" actId="478"/>
          <ac:grpSpMkLst>
            <pc:docMk/>
            <pc:sldMk cId="2378578259" sldId="384"/>
            <ac:grpSpMk id="7" creationId="{82780AF0-9362-4B80-81C3-3DCC24A26F3E}"/>
          </ac:grpSpMkLst>
        </pc:grpChg>
        <pc:grpChg chg="add del">
          <ac:chgData name="Kyle Tidswell-Brown" userId="3518c4a0-5c99-4880-b127-cb60ccf11a39" providerId="ADAL" clId="{005B6065-33B7-4C36-B821-0998C330959F}" dt="2019-04-09T11:30:31.394" v="58" actId="165"/>
          <ac:grpSpMkLst>
            <pc:docMk/>
            <pc:sldMk cId="2378578259" sldId="384"/>
            <ac:grpSpMk id="10" creationId="{98826ED3-4482-42FD-A6AF-CDC76EC0BB6E}"/>
          </ac:grpSpMkLst>
        </pc:grpChg>
        <pc:grpChg chg="add">
          <ac:chgData name="Kyle Tidswell-Brown" userId="3518c4a0-5c99-4880-b127-cb60ccf11a39" providerId="ADAL" clId="{005B6065-33B7-4C36-B821-0998C330959F}" dt="2019-04-09T14:32:15.351" v="946"/>
          <ac:grpSpMkLst>
            <pc:docMk/>
            <pc:sldMk cId="2378578259" sldId="384"/>
            <ac:grpSpMk id="18" creationId="{6BC2FE51-F61B-402B-98FC-41CEDD1447C7}"/>
          </ac:grpSpMkLst>
        </pc:grpChg>
      </pc:sldChg>
      <pc:sldChg chg="addSp delSp add">
        <pc:chgData name="Kyle Tidswell-Brown" userId="3518c4a0-5c99-4880-b127-cb60ccf11a39" providerId="ADAL" clId="{005B6065-33B7-4C36-B821-0998C330959F}" dt="2019-04-09T14:32:31.280" v="955"/>
        <pc:sldMkLst>
          <pc:docMk/>
          <pc:sldMk cId="3942998207" sldId="385"/>
        </pc:sldMkLst>
        <pc:grpChg chg="del">
          <ac:chgData name="Kyle Tidswell-Brown" userId="3518c4a0-5c99-4880-b127-cb60ccf11a39" providerId="ADAL" clId="{005B6065-33B7-4C36-B821-0998C330959F}" dt="2019-04-09T14:29:52.554" v="937" actId="478"/>
          <ac:grpSpMkLst>
            <pc:docMk/>
            <pc:sldMk cId="3942998207" sldId="385"/>
            <ac:grpSpMk id="7" creationId="{182DB303-07AE-4170-A70B-0E3928BF7D29}"/>
          </ac:grpSpMkLst>
        </pc:grpChg>
        <pc:grpChg chg="add">
          <ac:chgData name="Kyle Tidswell-Brown" userId="3518c4a0-5c99-4880-b127-cb60ccf11a39" providerId="ADAL" clId="{005B6065-33B7-4C36-B821-0998C330959F}" dt="2019-04-09T14:14:34.290" v="378"/>
          <ac:grpSpMkLst>
            <pc:docMk/>
            <pc:sldMk cId="3942998207" sldId="385"/>
            <ac:grpSpMk id="16" creationId="{54173655-1E05-4CCE-B5CF-39371168AAED}"/>
          </ac:grpSpMkLst>
        </pc:grpChg>
        <pc:grpChg chg="del">
          <ac:chgData name="Kyle Tidswell-Brown" userId="3518c4a0-5c99-4880-b127-cb60ccf11a39" providerId="ADAL" clId="{005B6065-33B7-4C36-B821-0998C330959F}" dt="2019-04-09T14:13:57.773" v="342" actId="478"/>
          <ac:grpSpMkLst>
            <pc:docMk/>
            <pc:sldMk cId="3942998207" sldId="385"/>
            <ac:grpSpMk id="17" creationId="{EDD5F458-FD5B-40CE-9E30-89A87889F3BD}"/>
          </ac:grpSpMkLst>
        </pc:grpChg>
        <pc:grpChg chg="add">
          <ac:chgData name="Kyle Tidswell-Brown" userId="3518c4a0-5c99-4880-b127-cb60ccf11a39" providerId="ADAL" clId="{005B6065-33B7-4C36-B821-0998C330959F}" dt="2019-04-09T14:32:31.280" v="955"/>
          <ac:grpSpMkLst>
            <pc:docMk/>
            <pc:sldMk cId="3942998207" sldId="385"/>
            <ac:grpSpMk id="35" creationId="{F44D0A29-C9C6-4260-9AA3-535C3F5B670E}"/>
          </ac:grpSpMkLst>
        </pc:grpChg>
      </pc:sldChg>
      <pc:sldChg chg="addSp delSp modSp add">
        <pc:chgData name="Kyle Tidswell-Brown" userId="3518c4a0-5c99-4880-b127-cb60ccf11a39" providerId="ADAL" clId="{005B6065-33B7-4C36-B821-0998C330959F}" dt="2019-04-09T14:32:35.517" v="957"/>
        <pc:sldMkLst>
          <pc:docMk/>
          <pc:sldMk cId="3390053629" sldId="386"/>
        </pc:sldMkLst>
        <pc:spChg chg="mod">
          <ac:chgData name="Kyle Tidswell-Brown" userId="3518c4a0-5c99-4880-b127-cb60ccf11a39" providerId="ADAL" clId="{005B6065-33B7-4C36-B821-0998C330959F}" dt="2019-04-09T14:15:46.017" v="400"/>
          <ac:spMkLst>
            <pc:docMk/>
            <pc:sldMk cId="3390053629" sldId="386"/>
            <ac:spMk id="19" creationId="{5252A847-DE45-4FA3-A1F8-EEBEB845FF8E}"/>
          </ac:spMkLst>
        </pc:spChg>
        <pc:grpChg chg="add mod">
          <ac:chgData name="Kyle Tidswell-Brown" userId="3518c4a0-5c99-4880-b127-cb60ccf11a39" providerId="ADAL" clId="{005B6065-33B7-4C36-B821-0998C330959F}" dt="2019-04-09T14:16:00.199" v="403" actId="12788"/>
          <ac:grpSpMkLst>
            <pc:docMk/>
            <pc:sldMk cId="3390053629" sldId="386"/>
            <ac:grpSpMk id="2" creationId="{DD831C99-61E5-43C5-9C96-87E760686C44}"/>
          </ac:grpSpMkLst>
        </pc:grpChg>
        <pc:grpChg chg="del">
          <ac:chgData name="Kyle Tidswell-Brown" userId="3518c4a0-5c99-4880-b127-cb60ccf11a39" providerId="ADAL" clId="{005B6065-33B7-4C36-B821-0998C330959F}" dt="2019-04-09T14:30:04.815" v="939" actId="478"/>
          <ac:grpSpMkLst>
            <pc:docMk/>
            <pc:sldMk cId="3390053629" sldId="386"/>
            <ac:grpSpMk id="7" creationId="{182DB303-07AE-4170-A70B-0E3928BF7D29}"/>
          </ac:grpSpMkLst>
        </pc:grpChg>
        <pc:grpChg chg="mod">
          <ac:chgData name="Kyle Tidswell-Brown" userId="3518c4a0-5c99-4880-b127-cb60ccf11a39" providerId="ADAL" clId="{005B6065-33B7-4C36-B821-0998C330959F}" dt="2019-04-09T14:16:00.199" v="403" actId="12788"/>
          <ac:grpSpMkLst>
            <pc:docMk/>
            <pc:sldMk cId="3390053629" sldId="386"/>
            <ac:grpSpMk id="18" creationId="{8105F45F-41CF-4E0C-A7D6-8E1C9F4B2A53}"/>
          </ac:grpSpMkLst>
        </pc:grpChg>
        <pc:grpChg chg="mod">
          <ac:chgData name="Kyle Tidswell-Brown" userId="3518c4a0-5c99-4880-b127-cb60ccf11a39" providerId="ADAL" clId="{005B6065-33B7-4C36-B821-0998C330959F}" dt="2019-04-09T14:16:00.199" v="403" actId="12788"/>
          <ac:grpSpMkLst>
            <pc:docMk/>
            <pc:sldMk cId="3390053629" sldId="386"/>
            <ac:grpSpMk id="20" creationId="{0B7D4F04-0B9A-422F-918C-99A6B95C8428}"/>
          </ac:grpSpMkLst>
        </pc:grpChg>
        <pc:grpChg chg="mod">
          <ac:chgData name="Kyle Tidswell-Brown" userId="3518c4a0-5c99-4880-b127-cb60ccf11a39" providerId="ADAL" clId="{005B6065-33B7-4C36-B821-0998C330959F}" dt="2019-04-09T14:16:00.199" v="403" actId="12788"/>
          <ac:grpSpMkLst>
            <pc:docMk/>
            <pc:sldMk cId="3390053629" sldId="386"/>
            <ac:grpSpMk id="21" creationId="{F90B89AE-DB09-4A0A-BF51-F8D1FE61AE2D}"/>
          </ac:grpSpMkLst>
        </pc:grpChg>
        <pc:grpChg chg="add">
          <ac:chgData name="Kyle Tidswell-Brown" userId="3518c4a0-5c99-4880-b127-cb60ccf11a39" providerId="ADAL" clId="{005B6065-33B7-4C36-B821-0998C330959F}" dt="2019-04-09T14:32:35.517" v="957"/>
          <ac:grpSpMkLst>
            <pc:docMk/>
            <pc:sldMk cId="3390053629" sldId="386"/>
            <ac:grpSpMk id="27" creationId="{7FC1E9C5-3D90-4264-B20B-A2396492F817}"/>
          </ac:grpSpMkLst>
        </pc:grpChg>
        <pc:picChg chg="mod">
          <ac:chgData name="Kyle Tidswell-Brown" userId="3518c4a0-5c99-4880-b127-cb60ccf11a39" providerId="ADAL" clId="{005B6065-33B7-4C36-B821-0998C330959F}" dt="2019-04-09T14:15:57.300" v="402" actId="164"/>
          <ac:picMkLst>
            <pc:docMk/>
            <pc:sldMk cId="3390053629" sldId="386"/>
            <ac:picMk id="6" creationId="{8723E59A-CAC2-43AB-8880-4CA0E2649FB6}"/>
          </ac:picMkLst>
        </pc:picChg>
        <pc:picChg chg="mod">
          <ac:chgData name="Kyle Tidswell-Brown" userId="3518c4a0-5c99-4880-b127-cb60ccf11a39" providerId="ADAL" clId="{005B6065-33B7-4C36-B821-0998C330959F}" dt="2019-04-09T14:15:57.300" v="402" actId="164"/>
          <ac:picMkLst>
            <pc:docMk/>
            <pc:sldMk cId="3390053629" sldId="386"/>
            <ac:picMk id="28" creationId="{E0C71C3D-7042-4182-858F-AA6F93CFCD72}"/>
          </ac:picMkLst>
        </pc:picChg>
      </pc:sldChg>
      <pc:sldChg chg="addSp delSp modSp add del">
        <pc:chgData name="Kyle Tidswell-Brown" userId="3518c4a0-5c99-4880-b127-cb60ccf11a39" providerId="ADAL" clId="{005B6065-33B7-4C36-B821-0998C330959F}" dt="2019-04-09T14:32:38.095" v="959"/>
        <pc:sldMkLst>
          <pc:docMk/>
          <pc:sldMk cId="1657234929" sldId="387"/>
        </pc:sldMkLst>
        <pc:grpChg chg="del">
          <ac:chgData name="Kyle Tidswell-Brown" userId="3518c4a0-5c99-4880-b127-cb60ccf11a39" providerId="ADAL" clId="{005B6065-33B7-4C36-B821-0998C330959F}" dt="2019-04-09T14:30:07.561" v="941" actId="478"/>
          <ac:grpSpMkLst>
            <pc:docMk/>
            <pc:sldMk cId="1657234929" sldId="387"/>
            <ac:grpSpMk id="7" creationId="{182DB303-07AE-4170-A70B-0E3928BF7D29}"/>
          </ac:grpSpMkLst>
        </pc:grpChg>
        <pc:grpChg chg="add">
          <ac:chgData name="Kyle Tidswell-Brown" userId="3518c4a0-5c99-4880-b127-cb60ccf11a39" providerId="ADAL" clId="{005B6065-33B7-4C36-B821-0998C330959F}" dt="2019-04-09T14:32:38.095" v="959"/>
          <ac:grpSpMkLst>
            <pc:docMk/>
            <pc:sldMk cId="1657234929" sldId="387"/>
            <ac:grpSpMk id="10" creationId="{D76AD6A4-E3CF-414F-851A-D0A00D25CA27}"/>
          </ac:grpSpMkLst>
        </pc:grpChg>
        <pc:graphicFrameChg chg="modGraphic">
          <ac:chgData name="Kyle Tidswell-Brown" userId="3518c4a0-5c99-4880-b127-cb60ccf11a39" providerId="ADAL" clId="{005B6065-33B7-4C36-B821-0998C330959F}" dt="2019-04-09T14:27:30.716" v="886" actId="20577"/>
          <ac:graphicFrameMkLst>
            <pc:docMk/>
            <pc:sldMk cId="1657234929" sldId="387"/>
            <ac:graphicFrameMk id="9" creationId="{A209794F-8F64-4CB6-90A7-FD7AAAF51B82}"/>
          </ac:graphicFrameMkLst>
        </pc:graphicFrameChg>
      </pc:sldChg>
      <pc:sldChg chg="addSp modSp add">
        <pc:chgData name="Kyle Tidswell-Brown" userId="3518c4a0-5c99-4880-b127-cb60ccf11a39" providerId="ADAL" clId="{005B6065-33B7-4C36-B821-0998C330959F}" dt="2019-04-09T14:32:54.866" v="961" actId="167"/>
        <pc:sldMkLst>
          <pc:docMk/>
          <pc:sldMk cId="3844832371" sldId="411"/>
        </pc:sldMkLst>
        <pc:picChg chg="add ord">
          <ac:chgData name="Kyle Tidswell-Brown" userId="3518c4a0-5c99-4880-b127-cb60ccf11a39" providerId="ADAL" clId="{005B6065-33B7-4C36-B821-0998C330959F}" dt="2019-04-09T14:32:54.866" v="961" actId="167"/>
          <ac:picMkLst>
            <pc:docMk/>
            <pc:sldMk cId="3844832371" sldId="411"/>
            <ac:picMk id="7" creationId="{1CC4902F-D089-41DD-BDDA-CA56C4256CC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EE676A-971D-4999-96DF-27424BD4542A}" type="datetimeFigureOut">
              <a:rPr lang="en-GB" smtClean="0"/>
              <a:t>10/04/2019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494FEC-7701-49D1-9D46-B2381D2F927B}" type="slidenum">
              <a:rPr lang="en-GB" smtClean="0"/>
              <a:t>‹#›</a:t>
            </a:fld>
            <a:endParaRPr lang="en-GB"/>
          </a:p>
        </p:txBody>
      </p:sp>
    </p:spTree>
    <p:extLst>
      <p:ext uri="{BB962C8B-B14F-4D97-AF65-F5344CB8AC3E}">
        <p14:creationId xmlns:p14="http://schemas.microsoft.com/office/powerpoint/2010/main" val="10457605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10/04/2019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10/04/2019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10/04/2019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10/04/2019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10/04/2019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10/04/2019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10/04/2019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2m4a" TargetMode="External"/><Relationship Id="rId7"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mpare-durations-time-year-2-time-resource-pack" TargetMode="External"/><Relationship Id="rId5" Type="http://schemas.openxmlformats.org/officeDocument/2006/relationships/hyperlink" Target="https://classroomsecrets.co.uk/category/maths/year-2/summer-block-3-time/" TargetMode="External"/><Relationship Id="rId4" Type="http://schemas.openxmlformats.org/officeDocument/2006/relationships/hyperlink" Target="https://classroomsecrets.co.uk/content-domain-filter/?fwp_contentdomain=2m4b"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CC4902F-D089-41DD-BDDA-CA56C4256C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5">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Summer Block 3 – Time – Compare Durations of Time</a:t>
            </a:r>
          </a:p>
          <a:p>
            <a:pPr lvl="0" defTabSz="45720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About This Resource:</a:t>
            </a:r>
          </a:p>
          <a:p>
            <a:pPr lvl="0">
              <a:defRPr/>
            </a:pPr>
            <a:endParaRPr lang="en-GB" sz="1600" b="1" dirty="0">
              <a:solidFill>
                <a:prstClr val="black"/>
              </a:solidFill>
              <a:latin typeface="Century Gothic" panose="020B0502020202020204" pitchFamily="34" charset="0"/>
            </a:endParaRPr>
          </a:p>
          <a:p>
            <a:pPr lvl="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National Curriculum Objectives:</a:t>
            </a:r>
          </a:p>
          <a:p>
            <a:pPr lvl="0">
              <a:defRPr/>
            </a:pP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schemeClr val="tx1"/>
                </a:solidFill>
                <a:latin typeface="Century Gothic" panose="020B0502020202020204" pitchFamily="34" charset="0"/>
              </a:rPr>
              <a:t>Mathematics Year 2: (2M4a) </a:t>
            </a:r>
            <a:r>
              <a:rPr lang="en-GB" sz="1200" b="1" u="sng" dirty="0">
                <a:latin typeface="Century Gothic" panose="020B0502020202020204" pitchFamily="34" charset="0"/>
                <a:hlinkClick r:id="rId3"/>
              </a:rPr>
              <a:t>Tell and write the time to five minutes, including quarter past/to the hour and draw the hands on a clock face to show these times</a:t>
            </a:r>
            <a:endParaRPr lang="en-GB" sz="1200" b="1" u="sng" dirty="0">
              <a:solidFill>
                <a:schemeClr val="tx1"/>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2: (2M4b) </a:t>
            </a:r>
            <a:r>
              <a:rPr lang="en-GB" sz="1200" b="1" dirty="0">
                <a:solidFill>
                  <a:srgbClr val="4BB6F5"/>
                </a:solidFill>
                <a:latin typeface="Century Gothic" panose="020B0502020202020204" pitchFamily="34" charset="0"/>
                <a:hlinkClick r:id="rId4"/>
              </a:rPr>
              <a:t>Compare and sequence intervals of time</a:t>
            </a:r>
            <a:endParaRPr lang="en-GB" sz="1200" b="1" u="sng" dirty="0">
              <a:solidFill>
                <a:prstClr val="black"/>
              </a:solidFill>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2 Time</a:t>
            </a:r>
            <a:r>
              <a:rPr lang="en-GB" sz="1600" b="1" dirty="0">
                <a:solidFill>
                  <a:prstClr val="black"/>
                </a:solidFill>
                <a:latin typeface="Century Gothic" panose="020B0502020202020204" pitchFamily="34" charset="0"/>
              </a:rPr>
              <a:t> resources. </a:t>
            </a: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grpSp>
        <p:nvGrpSpPr>
          <p:cNvPr id="9" name="Group 8">
            <a:extLst>
              <a:ext uri="{FF2B5EF4-FFF2-40B4-BE49-F238E27FC236}">
                <a16:creationId xmlns:a16="http://schemas.microsoft.com/office/drawing/2014/main" id="{D858595D-EE8D-43B0-8B73-29D441C7727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5B18DD3C-A40A-4551-B2BB-17FF1BB4FF2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1" name="Picture 10" descr="A close up of a sign&#10;&#10;Description generated with high confidence">
              <a:extLst>
                <a:ext uri="{FF2B5EF4-FFF2-40B4-BE49-F238E27FC236}">
                  <a16:creationId xmlns:a16="http://schemas.microsoft.com/office/drawing/2014/main" id="{1FB22B8E-9E13-420A-90ED-F384717FBA9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Summer Block 3 – Time – Compare Durations of Time</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6: Compare Durations of Time</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4419B336-CBC3-46B6-B62F-ACCAE9BC126B}"/>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DD41B1F8-0CF4-4163-9B09-8D80CBB9CA6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4559E371-9F5E-4E9D-82C4-A522CEF522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Order these activities from the </a:t>
            </a:r>
          </a:p>
          <a:p>
            <a:pPr algn="ctr"/>
            <a:r>
              <a:rPr lang="en-GB" sz="2000" b="1" dirty="0">
                <a:solidFill>
                  <a:schemeClr val="tx1"/>
                </a:solidFill>
                <a:latin typeface="Century Gothic" panose="020B0502020202020204" pitchFamily="34" charset="0"/>
              </a:rPr>
              <a:t>shortest length of time to the longest.</a:t>
            </a:r>
          </a:p>
          <a:p>
            <a:pPr algn="ctr"/>
            <a:endParaRPr lang="en-GB" sz="1600" b="1" dirty="0">
              <a:solidFill>
                <a:schemeClr val="bg2">
                  <a:lumMod val="25000"/>
                </a:schemeClr>
              </a:solidFill>
              <a:latin typeface="Century Gothic" panose="020B0502020202020204" pitchFamily="34" charset="0"/>
            </a:endParaRPr>
          </a:p>
          <a:p>
            <a:pPr algn="ctr"/>
            <a:endParaRPr lang="en-GB" sz="1600" b="1" dirty="0">
              <a:solidFill>
                <a:schemeClr val="bg2">
                  <a:lumMod val="25000"/>
                </a:schemeClr>
              </a:solidFill>
              <a:latin typeface="Century Gothic" panose="020B0502020202020204" pitchFamily="34" charset="0"/>
            </a:endParaRPr>
          </a:p>
          <a:p>
            <a:pPr algn="ctr"/>
            <a:endParaRPr lang="en-GB" sz="1600" b="1" dirty="0">
              <a:solidFill>
                <a:schemeClr val="bg2">
                  <a:lumMod val="25000"/>
                </a:schemeClr>
              </a:solidFill>
              <a:latin typeface="Century Gothic" panose="020B0502020202020204" pitchFamily="34" charset="0"/>
            </a:endParaRPr>
          </a:p>
          <a:p>
            <a:pPr algn="ctr"/>
            <a:endParaRPr lang="en-GB" sz="1600" b="1" dirty="0">
              <a:solidFill>
                <a:schemeClr val="bg2">
                  <a:lumMod val="25000"/>
                </a:schemeClr>
              </a:solidFill>
              <a:latin typeface="Century Gothic" panose="020B0502020202020204" pitchFamily="34" charset="0"/>
            </a:endParaRPr>
          </a:p>
          <a:p>
            <a:pPr algn="ctr"/>
            <a:endParaRPr lang="en-GB" sz="1600" b="1" dirty="0">
              <a:solidFill>
                <a:schemeClr val="bg2">
                  <a:lumMod val="50000"/>
                </a:schemeClr>
              </a:solidFill>
              <a:latin typeface="Century Gothic" panose="020B0502020202020204" pitchFamily="34" charset="0"/>
            </a:endParaRPr>
          </a:p>
          <a:p>
            <a:pPr algn="ctr"/>
            <a:endParaRPr lang="en-GB" sz="1600" b="1" dirty="0">
              <a:solidFill>
                <a:schemeClr val="bg2">
                  <a:lumMod val="50000"/>
                </a:schemeClr>
              </a:solidFill>
              <a:latin typeface="Century Gothic" panose="020B0502020202020204" pitchFamily="34" charset="0"/>
            </a:endParaRPr>
          </a:p>
          <a:p>
            <a:pPr algn="ctr"/>
            <a:endParaRPr lang="en-GB" sz="1600" b="1" dirty="0">
              <a:solidFill>
                <a:schemeClr val="bg2">
                  <a:lumMod val="50000"/>
                </a:schemeClr>
              </a:solidFill>
              <a:latin typeface="Century Gothic" panose="020B0502020202020204" pitchFamily="34" charset="0"/>
            </a:endParaRPr>
          </a:p>
          <a:p>
            <a:pPr algn="ctr"/>
            <a:endParaRPr lang="en-GB" sz="1600" b="1" dirty="0">
              <a:solidFill>
                <a:schemeClr val="bg2">
                  <a:lumMod val="50000"/>
                </a:schemeClr>
              </a:solidFill>
              <a:latin typeface="Century Gothic" panose="020B0502020202020204" pitchFamily="34" charset="0"/>
            </a:endParaRPr>
          </a:p>
          <a:p>
            <a:pPr algn="ctr"/>
            <a:endParaRPr lang="en-GB" sz="1600" b="1" dirty="0">
              <a:solidFill>
                <a:schemeClr val="bg2">
                  <a:lumMod val="50000"/>
                </a:schemeClr>
              </a:solidFill>
              <a:latin typeface="Century Gothic" panose="020B0502020202020204" pitchFamily="34" charset="0"/>
            </a:endParaRPr>
          </a:p>
          <a:p>
            <a:pPr algn="ctr"/>
            <a:endParaRPr lang="en-GB" sz="1600" b="1" dirty="0">
              <a:solidFill>
                <a:schemeClr val="bg2">
                  <a:lumMod val="50000"/>
                </a:schemeClr>
              </a:solidFill>
              <a:latin typeface="Century Gothic" panose="020B0502020202020204" pitchFamily="34" charset="0"/>
            </a:endParaRPr>
          </a:p>
          <a:p>
            <a:pPr algn="ctr"/>
            <a:endParaRPr lang="en-GB" sz="1600" b="1" dirty="0">
              <a:solidFill>
                <a:schemeClr val="bg2">
                  <a:lumMod val="50000"/>
                </a:schemeClr>
              </a:solidFill>
              <a:latin typeface="Century Gothic" panose="020B0502020202020204" pitchFamily="34" charset="0"/>
            </a:endParaRPr>
          </a:p>
          <a:p>
            <a:pPr algn="ctr"/>
            <a:endParaRPr lang="en-GB" sz="1600" b="1" dirty="0">
              <a:solidFill>
                <a:schemeClr val="bg2">
                  <a:lumMod val="50000"/>
                </a:schemeClr>
              </a:solidFill>
              <a:latin typeface="Century Gothic" panose="020B0502020202020204" pitchFamily="34" charset="0"/>
            </a:endParaRPr>
          </a:p>
        </p:txBody>
      </p:sp>
      <p:sp>
        <p:nvSpPr>
          <p:cNvPr id="16" name="Rectangle: Rounded Corners 15">
            <a:extLst>
              <a:ext uri="{FF2B5EF4-FFF2-40B4-BE49-F238E27FC236}">
                <a16:creationId xmlns:a16="http://schemas.microsoft.com/office/drawing/2014/main" id="{7506FEF4-D0CF-4580-8507-1DF10CBA6F32}"/>
              </a:ext>
            </a:extLst>
          </p:cNvPr>
          <p:cNvSpPr/>
          <p:nvPr/>
        </p:nvSpPr>
        <p:spPr>
          <a:xfrm>
            <a:off x="1849420" y="2112515"/>
            <a:ext cx="2468880" cy="663854"/>
          </a:xfrm>
          <a:prstGeom prst="roundRect">
            <a:avLst/>
          </a:prstGeom>
          <a:solidFill>
            <a:srgbClr val="E6CDFF"/>
          </a:solidFill>
          <a:ln w="38100">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brush your teeth</a:t>
            </a:r>
            <a:endParaRPr lang="en-US" sz="2000" b="1" dirty="0">
              <a:solidFill>
                <a:schemeClr val="tx1"/>
              </a:solidFill>
              <a:latin typeface="Century Gothic" panose="020B0502020202020204" pitchFamily="34" charset="0"/>
            </a:endParaRPr>
          </a:p>
        </p:txBody>
      </p:sp>
      <p:sp>
        <p:nvSpPr>
          <p:cNvPr id="17" name="Rectangle: Rounded Corners 16">
            <a:extLst>
              <a:ext uri="{FF2B5EF4-FFF2-40B4-BE49-F238E27FC236}">
                <a16:creationId xmlns:a16="http://schemas.microsoft.com/office/drawing/2014/main" id="{27B5F239-F70A-4608-AEFC-12EB2C1B9F81}"/>
              </a:ext>
            </a:extLst>
          </p:cNvPr>
          <p:cNvSpPr/>
          <p:nvPr/>
        </p:nvSpPr>
        <p:spPr>
          <a:xfrm>
            <a:off x="1849420" y="3178961"/>
            <a:ext cx="2468880" cy="663854"/>
          </a:xfrm>
          <a:prstGeom prst="roundRect">
            <a:avLst/>
          </a:prstGeom>
          <a:solidFill>
            <a:schemeClr val="accent6">
              <a:lumMod val="20000"/>
              <a:lumOff val="80000"/>
            </a:schemeClr>
          </a:solid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travel to school</a:t>
            </a:r>
            <a:endParaRPr lang="en-US" sz="2000" b="1" dirty="0">
              <a:solidFill>
                <a:schemeClr val="tx1"/>
              </a:solidFill>
              <a:latin typeface="Century Gothic" panose="020B0502020202020204" pitchFamily="34" charset="0"/>
            </a:endParaRPr>
          </a:p>
        </p:txBody>
      </p:sp>
      <p:sp>
        <p:nvSpPr>
          <p:cNvPr id="18" name="Rectangle: Rounded Corners 17">
            <a:extLst>
              <a:ext uri="{FF2B5EF4-FFF2-40B4-BE49-F238E27FC236}">
                <a16:creationId xmlns:a16="http://schemas.microsoft.com/office/drawing/2014/main" id="{5281C7B2-81A7-400B-8AAD-FD65255C06C3}"/>
              </a:ext>
            </a:extLst>
          </p:cNvPr>
          <p:cNvSpPr/>
          <p:nvPr/>
        </p:nvSpPr>
        <p:spPr>
          <a:xfrm>
            <a:off x="4825702" y="3178961"/>
            <a:ext cx="2468880" cy="663854"/>
          </a:xfrm>
          <a:prstGeom prst="roundRect">
            <a:avLst/>
          </a:prstGeom>
          <a:solidFill>
            <a:srgbClr val="FECEF7"/>
          </a:solidFill>
          <a:ln w="38100">
            <a:solidFill>
              <a:srgbClr val="FDA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watch a film</a:t>
            </a:r>
            <a:endParaRPr lang="en-US" sz="2000" b="1" dirty="0">
              <a:solidFill>
                <a:schemeClr val="tx1"/>
              </a:solidFill>
              <a:latin typeface="Century Gothic" panose="020B0502020202020204" pitchFamily="34" charset="0"/>
            </a:endParaRPr>
          </a:p>
        </p:txBody>
      </p:sp>
      <p:sp>
        <p:nvSpPr>
          <p:cNvPr id="20" name="Rectangle: Rounded Corners 19">
            <a:extLst>
              <a:ext uri="{FF2B5EF4-FFF2-40B4-BE49-F238E27FC236}">
                <a16:creationId xmlns:a16="http://schemas.microsoft.com/office/drawing/2014/main" id="{85851B41-5C41-4763-B0EF-4D5F0251CD32}"/>
              </a:ext>
            </a:extLst>
          </p:cNvPr>
          <p:cNvSpPr/>
          <p:nvPr/>
        </p:nvSpPr>
        <p:spPr>
          <a:xfrm>
            <a:off x="1849420" y="4232313"/>
            <a:ext cx="2468880" cy="663854"/>
          </a:xfrm>
          <a:prstGeom prst="roundRect">
            <a:avLst/>
          </a:prstGeom>
          <a:solidFill>
            <a:schemeClr val="accent4">
              <a:lumMod val="20000"/>
              <a:lumOff val="80000"/>
            </a:schemeClr>
          </a:solid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lunch time</a:t>
            </a:r>
            <a:endParaRPr lang="en-US" sz="2000" b="1" dirty="0">
              <a:solidFill>
                <a:schemeClr val="tx1"/>
              </a:solidFill>
              <a:latin typeface="Century Gothic" panose="020B0502020202020204" pitchFamily="34" charset="0"/>
            </a:endParaRPr>
          </a:p>
        </p:txBody>
      </p:sp>
      <p:sp>
        <p:nvSpPr>
          <p:cNvPr id="21" name="Rectangle: Rounded Corners 20">
            <a:extLst>
              <a:ext uri="{FF2B5EF4-FFF2-40B4-BE49-F238E27FC236}">
                <a16:creationId xmlns:a16="http://schemas.microsoft.com/office/drawing/2014/main" id="{FF57EC53-51EB-4871-AA55-6214ADE8A3F4}"/>
              </a:ext>
            </a:extLst>
          </p:cNvPr>
          <p:cNvSpPr/>
          <p:nvPr/>
        </p:nvSpPr>
        <p:spPr>
          <a:xfrm>
            <a:off x="4825702" y="2112515"/>
            <a:ext cx="2468880" cy="663854"/>
          </a:xfrm>
          <a:prstGeom prst="roundRect">
            <a:avLst/>
          </a:prstGeom>
          <a:solidFill>
            <a:schemeClr val="accent5">
              <a:lumMod val="20000"/>
              <a:lumOff val="80000"/>
            </a:schemeClr>
          </a:solidFill>
          <a:ln w="38100">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a day at school</a:t>
            </a:r>
            <a:endParaRPr lang="en-US" sz="2000" b="1" dirty="0">
              <a:solidFill>
                <a:schemeClr val="tx1"/>
              </a:solidFill>
              <a:latin typeface="Century Gothic" panose="020B0502020202020204" pitchFamily="34" charset="0"/>
            </a:endParaRPr>
          </a:p>
        </p:txBody>
      </p:sp>
      <p:sp>
        <p:nvSpPr>
          <p:cNvPr id="22" name="Rectangle: Rounded Corners 21">
            <a:extLst>
              <a:ext uri="{FF2B5EF4-FFF2-40B4-BE49-F238E27FC236}">
                <a16:creationId xmlns:a16="http://schemas.microsoft.com/office/drawing/2014/main" id="{AB58E5F7-2EF8-4D7C-B9F4-D85C99699043}"/>
              </a:ext>
            </a:extLst>
          </p:cNvPr>
          <p:cNvSpPr/>
          <p:nvPr/>
        </p:nvSpPr>
        <p:spPr>
          <a:xfrm>
            <a:off x="4825702" y="4232313"/>
            <a:ext cx="2468880" cy="663854"/>
          </a:xfrm>
          <a:prstGeom prst="roundRect">
            <a:avLst/>
          </a:prstGeom>
          <a:solidFill>
            <a:srgbClr val="F8C3BA"/>
          </a:solidFill>
          <a:ln w="38100">
            <a:solidFill>
              <a:srgbClr val="F75D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a family holiday</a:t>
            </a:r>
            <a:endParaRPr lang="en-US" sz="2000" b="1" dirty="0">
              <a:solidFill>
                <a:schemeClr val="tx1"/>
              </a:solidFill>
              <a:latin typeface="Century Gothic" panose="020B0502020202020204" pitchFamily="34" charset="0"/>
            </a:endParaRPr>
          </a:p>
        </p:txBody>
      </p:sp>
      <p:grpSp>
        <p:nvGrpSpPr>
          <p:cNvPr id="23" name="Group 22">
            <a:extLst>
              <a:ext uri="{FF2B5EF4-FFF2-40B4-BE49-F238E27FC236}">
                <a16:creationId xmlns:a16="http://schemas.microsoft.com/office/drawing/2014/main" id="{0593D053-F2BA-4D02-839C-38D6CF897EE1}"/>
              </a:ext>
            </a:extLst>
          </p:cNvPr>
          <p:cNvGrpSpPr/>
          <p:nvPr/>
        </p:nvGrpSpPr>
        <p:grpSpPr>
          <a:xfrm>
            <a:off x="59531" y="6454317"/>
            <a:ext cx="1238534" cy="403683"/>
            <a:chOff x="68077" y="6454317"/>
            <a:chExt cx="1238534" cy="403683"/>
          </a:xfrm>
        </p:grpSpPr>
        <p:sp>
          <p:nvSpPr>
            <p:cNvPr id="24" name="TextBox 8">
              <a:extLst>
                <a:ext uri="{FF2B5EF4-FFF2-40B4-BE49-F238E27FC236}">
                  <a16:creationId xmlns:a16="http://schemas.microsoft.com/office/drawing/2014/main" id="{414CAC45-1A2C-4805-AE45-36AB456210B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5" name="Picture 24" descr="A close up of a sign&#10;&#10;Description generated with high confidence">
              <a:extLst>
                <a:ext uri="{FF2B5EF4-FFF2-40B4-BE49-F238E27FC236}">
                  <a16:creationId xmlns:a16="http://schemas.microsoft.com/office/drawing/2014/main" id="{D0DA99F2-6466-4C32-9762-0DC2003E42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Introduction</a:t>
            </a:r>
          </a:p>
          <a:p>
            <a:pPr lvl="0" algn="ctr"/>
            <a:endParaRPr lang="en-GB" sz="2000" b="1" u="sng" dirty="0">
              <a:solidFill>
                <a:srgbClr val="E7E6E6">
                  <a:lumMod val="50000"/>
                </a:srgbClr>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Order these activities from the </a:t>
            </a:r>
          </a:p>
          <a:p>
            <a:pPr lvl="0" algn="ctr"/>
            <a:r>
              <a:rPr lang="en-GB" sz="2000" b="1" dirty="0">
                <a:solidFill>
                  <a:prstClr val="black"/>
                </a:solidFill>
                <a:latin typeface="Century Gothic" panose="020B0502020202020204" pitchFamily="34" charset="0"/>
              </a:rPr>
              <a:t>shortest length of time to the longest.</a:t>
            </a:r>
          </a:p>
          <a:p>
            <a:pPr lvl="0" algn="ctr"/>
            <a:endParaRPr lang="en-GB" sz="1600" b="1" dirty="0">
              <a:solidFill>
                <a:srgbClr val="E7E6E6">
                  <a:lumMod val="25000"/>
                </a:srgb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9" name="Rectangle: Rounded Corners 8">
            <a:extLst>
              <a:ext uri="{FF2B5EF4-FFF2-40B4-BE49-F238E27FC236}">
                <a16:creationId xmlns:a16="http://schemas.microsoft.com/office/drawing/2014/main" id="{203FD94D-2747-433E-B891-38DE8DFD8A5A}"/>
              </a:ext>
            </a:extLst>
          </p:cNvPr>
          <p:cNvSpPr/>
          <p:nvPr/>
        </p:nvSpPr>
        <p:spPr>
          <a:xfrm>
            <a:off x="3356610" y="1575969"/>
            <a:ext cx="2468880" cy="663854"/>
          </a:xfrm>
          <a:prstGeom prst="roundRect">
            <a:avLst/>
          </a:prstGeom>
          <a:solidFill>
            <a:srgbClr val="E6CDFF"/>
          </a:solidFill>
          <a:ln w="38100">
            <a:solidFill>
              <a:srgbClr val="CC99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brush your teeth</a:t>
            </a:r>
            <a:endParaRPr lang="en-US" sz="2000" b="1" dirty="0">
              <a:solidFill>
                <a:srgbClr val="FF0000"/>
              </a:solidFill>
              <a:latin typeface="Century Gothic" panose="020B0502020202020204" pitchFamily="34" charset="0"/>
            </a:endParaRPr>
          </a:p>
        </p:txBody>
      </p:sp>
      <p:sp>
        <p:nvSpPr>
          <p:cNvPr id="10" name="Rectangle: Rounded Corners 9">
            <a:extLst>
              <a:ext uri="{FF2B5EF4-FFF2-40B4-BE49-F238E27FC236}">
                <a16:creationId xmlns:a16="http://schemas.microsoft.com/office/drawing/2014/main" id="{E5FF5477-C8AE-43FD-9BF2-2E463581BFF7}"/>
              </a:ext>
            </a:extLst>
          </p:cNvPr>
          <p:cNvSpPr/>
          <p:nvPr/>
        </p:nvSpPr>
        <p:spPr>
          <a:xfrm>
            <a:off x="3356610" y="2340009"/>
            <a:ext cx="2468880" cy="663854"/>
          </a:xfrm>
          <a:prstGeom prst="roundRect">
            <a:avLst/>
          </a:prstGeom>
          <a:solidFill>
            <a:schemeClr val="accent6">
              <a:lumMod val="20000"/>
              <a:lumOff val="80000"/>
            </a:schemeClr>
          </a:solid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travel to school</a:t>
            </a:r>
            <a:endParaRPr lang="en-US" sz="2000" b="1" dirty="0">
              <a:solidFill>
                <a:srgbClr val="FF0000"/>
              </a:solidFill>
              <a:latin typeface="Century Gothic" panose="020B0502020202020204" pitchFamily="34" charset="0"/>
            </a:endParaRPr>
          </a:p>
        </p:txBody>
      </p:sp>
      <p:sp>
        <p:nvSpPr>
          <p:cNvPr id="13" name="Rectangle: Rounded Corners 12">
            <a:extLst>
              <a:ext uri="{FF2B5EF4-FFF2-40B4-BE49-F238E27FC236}">
                <a16:creationId xmlns:a16="http://schemas.microsoft.com/office/drawing/2014/main" id="{A8D1970F-24D7-483B-926D-591475642695}"/>
              </a:ext>
            </a:extLst>
          </p:cNvPr>
          <p:cNvSpPr/>
          <p:nvPr/>
        </p:nvSpPr>
        <p:spPr>
          <a:xfrm>
            <a:off x="3356610" y="3868089"/>
            <a:ext cx="2468880" cy="663854"/>
          </a:xfrm>
          <a:prstGeom prst="roundRect">
            <a:avLst/>
          </a:prstGeom>
          <a:solidFill>
            <a:srgbClr val="FECEF7"/>
          </a:solidFill>
          <a:ln w="38100">
            <a:solidFill>
              <a:srgbClr val="FDA9F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watch a film</a:t>
            </a:r>
            <a:endParaRPr lang="en-US" sz="2000" b="1" dirty="0">
              <a:solidFill>
                <a:srgbClr val="FF0000"/>
              </a:solidFill>
              <a:latin typeface="Century Gothic" panose="020B0502020202020204" pitchFamily="34" charset="0"/>
            </a:endParaRPr>
          </a:p>
        </p:txBody>
      </p:sp>
      <p:sp>
        <p:nvSpPr>
          <p:cNvPr id="14" name="Rectangle: Rounded Corners 13">
            <a:extLst>
              <a:ext uri="{FF2B5EF4-FFF2-40B4-BE49-F238E27FC236}">
                <a16:creationId xmlns:a16="http://schemas.microsoft.com/office/drawing/2014/main" id="{47A3B6E4-E97E-4DA8-8391-CD00FCF80EB7}"/>
              </a:ext>
            </a:extLst>
          </p:cNvPr>
          <p:cNvSpPr/>
          <p:nvPr/>
        </p:nvSpPr>
        <p:spPr>
          <a:xfrm>
            <a:off x="3356610" y="3104049"/>
            <a:ext cx="2468880" cy="663854"/>
          </a:xfrm>
          <a:prstGeom prst="roundRect">
            <a:avLst/>
          </a:prstGeom>
          <a:solidFill>
            <a:schemeClr val="accent4">
              <a:lumMod val="20000"/>
              <a:lumOff val="80000"/>
            </a:schemeClr>
          </a:solidFill>
          <a:ln w="38100">
            <a:solidFill>
              <a:schemeClr val="accent4">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lunch time</a:t>
            </a:r>
            <a:endParaRPr lang="en-US" sz="2000" b="1" dirty="0">
              <a:solidFill>
                <a:srgbClr val="FF0000"/>
              </a:solidFill>
              <a:latin typeface="Century Gothic" panose="020B0502020202020204" pitchFamily="34" charset="0"/>
            </a:endParaRPr>
          </a:p>
        </p:txBody>
      </p:sp>
      <p:sp>
        <p:nvSpPr>
          <p:cNvPr id="15" name="Rectangle: Rounded Corners 14">
            <a:extLst>
              <a:ext uri="{FF2B5EF4-FFF2-40B4-BE49-F238E27FC236}">
                <a16:creationId xmlns:a16="http://schemas.microsoft.com/office/drawing/2014/main" id="{AD0ACCD7-5D68-4D43-B9D0-03ED4A6FF633}"/>
              </a:ext>
            </a:extLst>
          </p:cNvPr>
          <p:cNvSpPr/>
          <p:nvPr/>
        </p:nvSpPr>
        <p:spPr>
          <a:xfrm>
            <a:off x="3356610" y="4632129"/>
            <a:ext cx="2468880" cy="663854"/>
          </a:xfrm>
          <a:prstGeom prst="roundRect">
            <a:avLst/>
          </a:prstGeom>
          <a:solidFill>
            <a:schemeClr val="accent5">
              <a:lumMod val="20000"/>
              <a:lumOff val="80000"/>
            </a:schemeClr>
          </a:solidFill>
          <a:ln w="38100">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a day at school</a:t>
            </a:r>
            <a:endParaRPr lang="en-US" sz="2000" b="1" dirty="0">
              <a:solidFill>
                <a:srgbClr val="FF0000"/>
              </a:solidFill>
              <a:latin typeface="Century Gothic" panose="020B0502020202020204" pitchFamily="34" charset="0"/>
            </a:endParaRPr>
          </a:p>
        </p:txBody>
      </p:sp>
      <p:sp>
        <p:nvSpPr>
          <p:cNvPr id="16" name="Rectangle: Rounded Corners 15">
            <a:extLst>
              <a:ext uri="{FF2B5EF4-FFF2-40B4-BE49-F238E27FC236}">
                <a16:creationId xmlns:a16="http://schemas.microsoft.com/office/drawing/2014/main" id="{8CE64C4F-B6F8-486B-AD01-C3E8B1945B29}"/>
              </a:ext>
            </a:extLst>
          </p:cNvPr>
          <p:cNvSpPr/>
          <p:nvPr/>
        </p:nvSpPr>
        <p:spPr>
          <a:xfrm>
            <a:off x="3370794" y="5396169"/>
            <a:ext cx="2468880" cy="663854"/>
          </a:xfrm>
          <a:prstGeom prst="roundRect">
            <a:avLst/>
          </a:prstGeom>
          <a:solidFill>
            <a:srgbClr val="F8C3BA"/>
          </a:solidFill>
          <a:ln w="38100">
            <a:solidFill>
              <a:srgbClr val="F75D4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a family holiday</a:t>
            </a:r>
            <a:endParaRPr lang="en-US" sz="2000" b="1" dirty="0">
              <a:solidFill>
                <a:srgbClr val="FF0000"/>
              </a:solidFill>
              <a:latin typeface="Century Gothic" panose="020B0502020202020204" pitchFamily="34" charset="0"/>
            </a:endParaRPr>
          </a:p>
        </p:txBody>
      </p:sp>
      <p:sp>
        <p:nvSpPr>
          <p:cNvPr id="17" name="TextBox 16">
            <a:extLst>
              <a:ext uri="{FF2B5EF4-FFF2-40B4-BE49-F238E27FC236}">
                <a16:creationId xmlns:a16="http://schemas.microsoft.com/office/drawing/2014/main" id="{862FBE70-7E52-40BC-B7B0-D3FFB99697A4}"/>
              </a:ext>
            </a:extLst>
          </p:cNvPr>
          <p:cNvSpPr txBox="1"/>
          <p:nvPr/>
        </p:nvSpPr>
        <p:spPr>
          <a:xfrm>
            <a:off x="1855357" y="1677063"/>
            <a:ext cx="1501253" cy="461665"/>
          </a:xfrm>
          <a:prstGeom prst="rect">
            <a:avLst/>
          </a:prstGeom>
          <a:noFill/>
        </p:spPr>
        <p:txBody>
          <a:bodyPr wrap="square" rtlCol="0">
            <a:spAutoFit/>
          </a:bodyPr>
          <a:lstStyle/>
          <a:p>
            <a:pPr algn="ctr"/>
            <a:r>
              <a:rPr lang="en-GB" sz="2400" b="1" dirty="0">
                <a:solidFill>
                  <a:srgbClr val="FF0000"/>
                </a:solidFill>
                <a:latin typeface="Century Gothic" panose="020B0502020202020204" pitchFamily="34" charset="0"/>
              </a:rPr>
              <a:t>shortest</a:t>
            </a:r>
            <a:endParaRPr lang="en-US" sz="2400" b="1" dirty="0">
              <a:solidFill>
                <a:srgbClr val="FF0000"/>
              </a:solidFill>
              <a:latin typeface="Century Gothic" panose="020B0502020202020204" pitchFamily="34" charset="0"/>
            </a:endParaRPr>
          </a:p>
        </p:txBody>
      </p:sp>
      <p:sp>
        <p:nvSpPr>
          <p:cNvPr id="18" name="TextBox 17">
            <a:extLst>
              <a:ext uri="{FF2B5EF4-FFF2-40B4-BE49-F238E27FC236}">
                <a16:creationId xmlns:a16="http://schemas.microsoft.com/office/drawing/2014/main" id="{CAEEF4EF-D41D-442F-8524-AF53F601BE8C}"/>
              </a:ext>
            </a:extLst>
          </p:cNvPr>
          <p:cNvSpPr txBox="1"/>
          <p:nvPr/>
        </p:nvSpPr>
        <p:spPr>
          <a:xfrm>
            <a:off x="1855357" y="5498655"/>
            <a:ext cx="1501253" cy="461665"/>
          </a:xfrm>
          <a:prstGeom prst="rect">
            <a:avLst/>
          </a:prstGeom>
          <a:noFill/>
        </p:spPr>
        <p:txBody>
          <a:bodyPr wrap="square" rtlCol="0">
            <a:spAutoFit/>
          </a:bodyPr>
          <a:lstStyle/>
          <a:p>
            <a:pPr algn="ctr"/>
            <a:r>
              <a:rPr lang="en-GB" sz="2400" b="1" dirty="0">
                <a:solidFill>
                  <a:srgbClr val="FF0000"/>
                </a:solidFill>
                <a:latin typeface="Century Gothic" panose="020B0502020202020204" pitchFamily="34" charset="0"/>
              </a:rPr>
              <a:t>longest</a:t>
            </a:r>
            <a:endParaRPr lang="en-US" sz="2400" b="1" dirty="0">
              <a:solidFill>
                <a:srgbClr val="FF0000"/>
              </a:solidFill>
              <a:latin typeface="Century Gothic" panose="020B0502020202020204" pitchFamily="34" charset="0"/>
            </a:endParaRPr>
          </a:p>
        </p:txBody>
      </p:sp>
      <p:grpSp>
        <p:nvGrpSpPr>
          <p:cNvPr id="20" name="Group 19">
            <a:extLst>
              <a:ext uri="{FF2B5EF4-FFF2-40B4-BE49-F238E27FC236}">
                <a16:creationId xmlns:a16="http://schemas.microsoft.com/office/drawing/2014/main" id="{45C7A48D-C558-446D-8E1A-0A294B1AB877}"/>
              </a:ext>
            </a:extLst>
          </p:cNvPr>
          <p:cNvGrpSpPr/>
          <p:nvPr/>
        </p:nvGrpSpPr>
        <p:grpSpPr>
          <a:xfrm>
            <a:off x="59531" y="6454317"/>
            <a:ext cx="1238534" cy="403683"/>
            <a:chOff x="68077" y="6454317"/>
            <a:chExt cx="1238534" cy="403683"/>
          </a:xfrm>
        </p:grpSpPr>
        <p:sp>
          <p:nvSpPr>
            <p:cNvPr id="21" name="TextBox 8">
              <a:extLst>
                <a:ext uri="{FF2B5EF4-FFF2-40B4-BE49-F238E27FC236}">
                  <a16:creationId xmlns:a16="http://schemas.microsoft.com/office/drawing/2014/main" id="{960F737F-3129-49EC-B414-BCB4C1B5D91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2" name="Picture 21" descr="A close up of a sign&#10;&#10;Description generated with high confidence">
              <a:extLst>
                <a:ext uri="{FF2B5EF4-FFF2-40B4-BE49-F238E27FC236}">
                  <a16:creationId xmlns:a16="http://schemas.microsoft.com/office/drawing/2014/main" id="{7F6B7243-DA1F-4AD9-AA62-92611B7914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1546345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2" name="Group 1">
            <a:extLst>
              <a:ext uri="{FF2B5EF4-FFF2-40B4-BE49-F238E27FC236}">
                <a16:creationId xmlns:a16="http://schemas.microsoft.com/office/drawing/2014/main" id="{79CEEC50-23E3-418A-BD95-985E67FA34AE}"/>
              </a:ext>
            </a:extLst>
          </p:cNvPr>
          <p:cNvGrpSpPr/>
          <p:nvPr/>
        </p:nvGrpSpPr>
        <p:grpSpPr>
          <a:xfrm>
            <a:off x="1729956" y="1811889"/>
            <a:ext cx="5684089" cy="3329867"/>
            <a:chOff x="1734356" y="1811889"/>
            <a:chExt cx="5684089" cy="3329867"/>
          </a:xfrm>
        </p:grpSpPr>
        <p:sp>
          <p:nvSpPr>
            <p:cNvPr id="22" name="Rectangle: Rounded Corners 21">
              <a:extLst>
                <a:ext uri="{FF2B5EF4-FFF2-40B4-BE49-F238E27FC236}">
                  <a16:creationId xmlns:a16="http://schemas.microsoft.com/office/drawing/2014/main" id="{E3040665-319E-4FE8-8F23-A3E152EF24EE}"/>
                </a:ext>
              </a:extLst>
            </p:cNvPr>
            <p:cNvSpPr/>
            <p:nvPr/>
          </p:nvSpPr>
          <p:spPr>
            <a:xfrm>
              <a:off x="1734356" y="1811889"/>
              <a:ext cx="5675287" cy="812084"/>
            </a:xfrm>
            <a:prstGeom prst="roundRect">
              <a:avLst/>
            </a:prstGeom>
            <a:solidFill>
              <a:schemeClr val="accent2">
                <a:lumMod val="20000"/>
                <a:lumOff val="80000"/>
              </a:schemeClr>
            </a:solidFill>
            <a:ln w="190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25 minutes is less than half an hour.</a:t>
              </a:r>
            </a:p>
          </p:txBody>
        </p:sp>
        <p:sp>
          <p:nvSpPr>
            <p:cNvPr id="23" name="Rectangle: Rounded Corners 22">
              <a:extLst>
                <a:ext uri="{FF2B5EF4-FFF2-40B4-BE49-F238E27FC236}">
                  <a16:creationId xmlns:a16="http://schemas.microsoft.com/office/drawing/2014/main" id="{8591A741-61F3-425F-ADC0-E4397DA901C5}"/>
                </a:ext>
              </a:extLst>
            </p:cNvPr>
            <p:cNvSpPr/>
            <p:nvPr/>
          </p:nvSpPr>
          <p:spPr>
            <a:xfrm>
              <a:off x="1734357" y="3070781"/>
              <a:ext cx="5675286" cy="812084"/>
            </a:xfrm>
            <a:prstGeom prst="roundRect">
              <a:avLst/>
            </a:prstGeom>
            <a:solidFill>
              <a:schemeClr val="accent2">
                <a:lumMod val="20000"/>
                <a:lumOff val="80000"/>
              </a:schemeClr>
            </a:solidFill>
            <a:ln w="190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50 minutes is more than an hour.</a:t>
              </a:r>
            </a:p>
          </p:txBody>
        </p:sp>
        <p:sp>
          <p:nvSpPr>
            <p:cNvPr id="26" name="Rectangle: Rounded Corners 25">
              <a:extLst>
                <a:ext uri="{FF2B5EF4-FFF2-40B4-BE49-F238E27FC236}">
                  <a16:creationId xmlns:a16="http://schemas.microsoft.com/office/drawing/2014/main" id="{9AD79625-9F02-4184-B359-C2841941BDBC}"/>
                </a:ext>
              </a:extLst>
            </p:cNvPr>
            <p:cNvSpPr/>
            <p:nvPr/>
          </p:nvSpPr>
          <p:spPr>
            <a:xfrm>
              <a:off x="1743159" y="4329672"/>
              <a:ext cx="5675286" cy="812084"/>
            </a:xfrm>
            <a:prstGeom prst="roundRect">
              <a:avLst/>
            </a:prstGeom>
            <a:solidFill>
              <a:schemeClr val="accent2">
                <a:lumMod val="20000"/>
                <a:lumOff val="80000"/>
              </a:schemeClr>
            </a:solidFill>
            <a:ln w="190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An hour and a quarter is 75 minutes.</a:t>
              </a:r>
            </a:p>
          </p:txBody>
        </p:sp>
      </p:grpSp>
      <p:grpSp>
        <p:nvGrpSpPr>
          <p:cNvPr id="13" name="Group 12">
            <a:extLst>
              <a:ext uri="{FF2B5EF4-FFF2-40B4-BE49-F238E27FC236}">
                <a16:creationId xmlns:a16="http://schemas.microsoft.com/office/drawing/2014/main" id="{8DD442E1-C050-4569-BEEA-7042885B87DF}"/>
              </a:ext>
            </a:extLst>
          </p:cNvPr>
          <p:cNvGrpSpPr/>
          <p:nvPr/>
        </p:nvGrpSpPr>
        <p:grpSpPr>
          <a:xfrm>
            <a:off x="59531" y="6454317"/>
            <a:ext cx="1238534" cy="403683"/>
            <a:chOff x="68077" y="6454317"/>
            <a:chExt cx="1238534" cy="403683"/>
          </a:xfrm>
        </p:grpSpPr>
        <p:sp>
          <p:nvSpPr>
            <p:cNvPr id="14" name="TextBox 8">
              <a:extLst>
                <a:ext uri="{FF2B5EF4-FFF2-40B4-BE49-F238E27FC236}">
                  <a16:creationId xmlns:a16="http://schemas.microsoft.com/office/drawing/2014/main" id="{2E509AB2-DF75-411D-BC61-048AFF4FCB2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5" name="Picture 14" descr="A close up of a sign&#10;&#10;Description generated with high confidence">
              <a:extLst>
                <a:ext uri="{FF2B5EF4-FFF2-40B4-BE49-F238E27FC236}">
                  <a16:creationId xmlns:a16="http://schemas.microsoft.com/office/drawing/2014/main" id="{182ECEE9-6A9C-4A94-AC9D-FA52303F58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endParaRPr lang="en-GB" sz="2000" b="1" u="sng"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3" name="Rectangle: Rounded Corners 12">
            <a:extLst>
              <a:ext uri="{FF2B5EF4-FFF2-40B4-BE49-F238E27FC236}">
                <a16:creationId xmlns:a16="http://schemas.microsoft.com/office/drawing/2014/main" id="{57FA74B9-BA7D-4678-8402-D82CB90CCD9B}"/>
              </a:ext>
            </a:extLst>
          </p:cNvPr>
          <p:cNvSpPr/>
          <p:nvPr/>
        </p:nvSpPr>
        <p:spPr>
          <a:xfrm>
            <a:off x="1729956" y="1811889"/>
            <a:ext cx="5675287" cy="812084"/>
          </a:xfrm>
          <a:prstGeom prst="roundRect">
            <a:avLst/>
          </a:prstGeom>
          <a:solidFill>
            <a:schemeClr val="accent2">
              <a:lumMod val="20000"/>
              <a:lumOff val="80000"/>
            </a:schemeClr>
          </a:solidFill>
          <a:ln w="190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25 minutes is less than half an hour.</a:t>
            </a:r>
          </a:p>
        </p:txBody>
      </p:sp>
      <p:sp>
        <p:nvSpPr>
          <p:cNvPr id="14" name="Rectangle: Rounded Corners 13">
            <a:extLst>
              <a:ext uri="{FF2B5EF4-FFF2-40B4-BE49-F238E27FC236}">
                <a16:creationId xmlns:a16="http://schemas.microsoft.com/office/drawing/2014/main" id="{0D29E6A8-C790-47C3-A35D-867A6DEC8B11}"/>
              </a:ext>
            </a:extLst>
          </p:cNvPr>
          <p:cNvSpPr/>
          <p:nvPr/>
        </p:nvSpPr>
        <p:spPr>
          <a:xfrm>
            <a:off x="1729957" y="3070781"/>
            <a:ext cx="5675286" cy="812084"/>
          </a:xfrm>
          <a:prstGeom prst="roundRect">
            <a:avLst/>
          </a:prstGeom>
          <a:solidFill>
            <a:schemeClr val="accent2">
              <a:lumMod val="20000"/>
              <a:lumOff val="80000"/>
            </a:schemeClr>
          </a:solidFill>
          <a:ln w="190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50 minutes is more than an hour.</a:t>
            </a:r>
          </a:p>
        </p:txBody>
      </p:sp>
      <p:sp>
        <p:nvSpPr>
          <p:cNvPr id="15" name="Rectangle: Rounded Corners 14">
            <a:extLst>
              <a:ext uri="{FF2B5EF4-FFF2-40B4-BE49-F238E27FC236}">
                <a16:creationId xmlns:a16="http://schemas.microsoft.com/office/drawing/2014/main" id="{D857B0B7-63A9-46AD-8C5A-1AD5083F96A5}"/>
              </a:ext>
            </a:extLst>
          </p:cNvPr>
          <p:cNvSpPr/>
          <p:nvPr/>
        </p:nvSpPr>
        <p:spPr>
          <a:xfrm>
            <a:off x="1738759" y="4329672"/>
            <a:ext cx="5675286" cy="812084"/>
          </a:xfrm>
          <a:prstGeom prst="roundRect">
            <a:avLst/>
          </a:prstGeom>
          <a:solidFill>
            <a:schemeClr val="accent2">
              <a:lumMod val="20000"/>
              <a:lumOff val="80000"/>
            </a:schemeClr>
          </a:solidFill>
          <a:ln w="190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An hour and a quarter is 75 minutes.</a:t>
            </a:r>
          </a:p>
        </p:txBody>
      </p:sp>
      <p:sp>
        <p:nvSpPr>
          <p:cNvPr id="2" name="TextBox 1">
            <a:extLst>
              <a:ext uri="{FF2B5EF4-FFF2-40B4-BE49-F238E27FC236}">
                <a16:creationId xmlns:a16="http://schemas.microsoft.com/office/drawing/2014/main" id="{85C4B756-1B64-4908-A3BA-DCCFE9F17D2A}"/>
              </a:ext>
            </a:extLst>
          </p:cNvPr>
          <p:cNvSpPr txBox="1"/>
          <p:nvPr/>
        </p:nvSpPr>
        <p:spPr>
          <a:xfrm>
            <a:off x="6976798" y="2017876"/>
            <a:ext cx="1536569"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True</a:t>
            </a:r>
          </a:p>
        </p:txBody>
      </p:sp>
      <p:sp>
        <p:nvSpPr>
          <p:cNvPr id="16" name="TextBox 15">
            <a:extLst>
              <a:ext uri="{FF2B5EF4-FFF2-40B4-BE49-F238E27FC236}">
                <a16:creationId xmlns:a16="http://schemas.microsoft.com/office/drawing/2014/main" id="{3D65A285-D50A-4E16-BBD2-79BDD4FACE45}"/>
              </a:ext>
            </a:extLst>
          </p:cNvPr>
          <p:cNvSpPr txBox="1"/>
          <p:nvPr/>
        </p:nvSpPr>
        <p:spPr>
          <a:xfrm>
            <a:off x="7004116" y="3276768"/>
            <a:ext cx="1536569"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False</a:t>
            </a:r>
          </a:p>
        </p:txBody>
      </p:sp>
      <p:sp>
        <p:nvSpPr>
          <p:cNvPr id="17" name="TextBox 16">
            <a:extLst>
              <a:ext uri="{FF2B5EF4-FFF2-40B4-BE49-F238E27FC236}">
                <a16:creationId xmlns:a16="http://schemas.microsoft.com/office/drawing/2014/main" id="{1F8EB71D-E1BE-460C-8C36-77BCEEEC6499}"/>
              </a:ext>
            </a:extLst>
          </p:cNvPr>
          <p:cNvSpPr txBox="1"/>
          <p:nvPr/>
        </p:nvSpPr>
        <p:spPr>
          <a:xfrm>
            <a:off x="7004116" y="4535659"/>
            <a:ext cx="1536569"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True</a:t>
            </a:r>
          </a:p>
        </p:txBody>
      </p:sp>
      <p:grpSp>
        <p:nvGrpSpPr>
          <p:cNvPr id="18" name="Group 17">
            <a:extLst>
              <a:ext uri="{FF2B5EF4-FFF2-40B4-BE49-F238E27FC236}">
                <a16:creationId xmlns:a16="http://schemas.microsoft.com/office/drawing/2014/main" id="{6BC2FE51-F61B-402B-98FC-41CEDD1447C7}"/>
              </a:ext>
            </a:extLst>
          </p:cNvPr>
          <p:cNvGrpSpPr/>
          <p:nvPr/>
        </p:nvGrpSpPr>
        <p:grpSpPr>
          <a:xfrm>
            <a:off x="59531" y="6454317"/>
            <a:ext cx="1238534" cy="403683"/>
            <a:chOff x="68077" y="6454317"/>
            <a:chExt cx="1238534" cy="403683"/>
          </a:xfrm>
        </p:grpSpPr>
        <p:sp>
          <p:nvSpPr>
            <p:cNvPr id="20" name="TextBox 8">
              <a:extLst>
                <a:ext uri="{FF2B5EF4-FFF2-40B4-BE49-F238E27FC236}">
                  <a16:creationId xmlns:a16="http://schemas.microsoft.com/office/drawing/2014/main" id="{3E058331-ADAD-4C13-837C-5DF4B233CBE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1" name="Picture 20" descr="A close up of a sign&#10;&#10;Description generated with high confidence">
              <a:extLst>
                <a:ext uri="{FF2B5EF4-FFF2-40B4-BE49-F238E27FC236}">
                  <a16:creationId xmlns:a16="http://schemas.microsoft.com/office/drawing/2014/main" id="{215C7414-EA01-4DCD-8010-0A62D90273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3785782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durations are longer than 20 minutes?</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0" name="Rectangle: Rounded Corners 9">
            <a:extLst>
              <a:ext uri="{FF2B5EF4-FFF2-40B4-BE49-F238E27FC236}">
                <a16:creationId xmlns:a16="http://schemas.microsoft.com/office/drawing/2014/main" id="{20BF8E8E-DA36-40FC-8F95-09EE1271209B}"/>
              </a:ext>
            </a:extLst>
          </p:cNvPr>
          <p:cNvSpPr/>
          <p:nvPr/>
        </p:nvSpPr>
        <p:spPr>
          <a:xfrm>
            <a:off x="2181865" y="1811889"/>
            <a:ext cx="4762926" cy="812084"/>
          </a:xfrm>
          <a:prstGeom prst="roundRect">
            <a:avLst/>
          </a:prstGeom>
          <a:solidFill>
            <a:schemeClr val="accent6">
              <a:lumMod val="20000"/>
              <a:lumOff val="80000"/>
            </a:schemeClr>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Half an hour</a:t>
            </a:r>
          </a:p>
        </p:txBody>
      </p:sp>
      <p:sp>
        <p:nvSpPr>
          <p:cNvPr id="16" name="Rectangle: Rounded Corners 15">
            <a:extLst>
              <a:ext uri="{FF2B5EF4-FFF2-40B4-BE49-F238E27FC236}">
                <a16:creationId xmlns:a16="http://schemas.microsoft.com/office/drawing/2014/main" id="{F9C09941-BBAA-40D5-94B0-2A439BAE1211}"/>
              </a:ext>
            </a:extLst>
          </p:cNvPr>
          <p:cNvSpPr/>
          <p:nvPr/>
        </p:nvSpPr>
        <p:spPr>
          <a:xfrm>
            <a:off x="2181865" y="3070781"/>
            <a:ext cx="4762926" cy="812084"/>
          </a:xfrm>
          <a:prstGeom prst="roundRect">
            <a:avLst/>
          </a:prstGeom>
          <a:solidFill>
            <a:schemeClr val="accent5">
              <a:lumMod val="20000"/>
              <a:lumOff val="80000"/>
            </a:schemeClr>
          </a:solidFill>
          <a:ln w="190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Quarter of an hour</a:t>
            </a:r>
          </a:p>
        </p:txBody>
      </p:sp>
      <p:sp>
        <p:nvSpPr>
          <p:cNvPr id="17" name="Rectangle: Rounded Corners 16">
            <a:extLst>
              <a:ext uri="{FF2B5EF4-FFF2-40B4-BE49-F238E27FC236}">
                <a16:creationId xmlns:a16="http://schemas.microsoft.com/office/drawing/2014/main" id="{F108F074-A37F-4B86-9CAA-BCCB844B1993}"/>
              </a:ext>
            </a:extLst>
          </p:cNvPr>
          <p:cNvSpPr/>
          <p:nvPr/>
        </p:nvSpPr>
        <p:spPr>
          <a:xfrm>
            <a:off x="2199209" y="4329672"/>
            <a:ext cx="4762926" cy="812084"/>
          </a:xfrm>
          <a:prstGeom prst="roundRect">
            <a:avLst/>
          </a:prstGeom>
          <a:solidFill>
            <a:schemeClr val="accent4">
              <a:lumMod val="20000"/>
              <a:lumOff val="80000"/>
            </a:schemeClr>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Half past two to five minutes to three</a:t>
            </a:r>
          </a:p>
        </p:txBody>
      </p:sp>
      <p:grpSp>
        <p:nvGrpSpPr>
          <p:cNvPr id="18" name="Group 17">
            <a:extLst>
              <a:ext uri="{FF2B5EF4-FFF2-40B4-BE49-F238E27FC236}">
                <a16:creationId xmlns:a16="http://schemas.microsoft.com/office/drawing/2014/main" id="{146FB7B6-CD04-430F-8755-487AA902FB54}"/>
              </a:ext>
            </a:extLst>
          </p:cNvPr>
          <p:cNvGrpSpPr/>
          <p:nvPr/>
        </p:nvGrpSpPr>
        <p:grpSpPr>
          <a:xfrm>
            <a:off x="59531" y="6454317"/>
            <a:ext cx="1238534" cy="403683"/>
            <a:chOff x="68077" y="6454317"/>
            <a:chExt cx="1238534" cy="403683"/>
          </a:xfrm>
        </p:grpSpPr>
        <p:sp>
          <p:nvSpPr>
            <p:cNvPr id="20" name="TextBox 8">
              <a:extLst>
                <a:ext uri="{FF2B5EF4-FFF2-40B4-BE49-F238E27FC236}">
                  <a16:creationId xmlns:a16="http://schemas.microsoft.com/office/drawing/2014/main" id="{895C3A16-F701-4DF8-992F-713B7C24EF8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1" name="Picture 20" descr="A close up of a sign&#10;&#10;Description generated with high confidence">
              <a:extLst>
                <a:ext uri="{FF2B5EF4-FFF2-40B4-BE49-F238E27FC236}">
                  <a16:creationId xmlns:a16="http://schemas.microsoft.com/office/drawing/2014/main" id="{66235B7A-8088-4D8E-92C7-2510ED1C6B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719001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Which durations are longer than 20 minutes?</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0" name="Rectangle: Rounded Corners 9">
            <a:extLst>
              <a:ext uri="{FF2B5EF4-FFF2-40B4-BE49-F238E27FC236}">
                <a16:creationId xmlns:a16="http://schemas.microsoft.com/office/drawing/2014/main" id="{1AE9619B-63C1-41AD-AED6-913D565E1BB3}"/>
              </a:ext>
            </a:extLst>
          </p:cNvPr>
          <p:cNvSpPr/>
          <p:nvPr/>
        </p:nvSpPr>
        <p:spPr>
          <a:xfrm>
            <a:off x="2181865" y="1811889"/>
            <a:ext cx="4762926" cy="812084"/>
          </a:xfrm>
          <a:prstGeom prst="roundRect">
            <a:avLst/>
          </a:prstGeom>
          <a:solidFill>
            <a:schemeClr val="accent6">
              <a:lumMod val="20000"/>
              <a:lumOff val="80000"/>
            </a:schemeClr>
          </a:solidFill>
          <a:ln w="190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Half an hour</a:t>
            </a:r>
          </a:p>
        </p:txBody>
      </p:sp>
      <p:sp>
        <p:nvSpPr>
          <p:cNvPr id="16" name="Rectangle: Rounded Corners 15">
            <a:extLst>
              <a:ext uri="{FF2B5EF4-FFF2-40B4-BE49-F238E27FC236}">
                <a16:creationId xmlns:a16="http://schemas.microsoft.com/office/drawing/2014/main" id="{33D0F53D-118F-430F-ACCD-467108370D1A}"/>
              </a:ext>
            </a:extLst>
          </p:cNvPr>
          <p:cNvSpPr/>
          <p:nvPr/>
        </p:nvSpPr>
        <p:spPr>
          <a:xfrm>
            <a:off x="2181865" y="3070781"/>
            <a:ext cx="4762926" cy="812084"/>
          </a:xfrm>
          <a:prstGeom prst="roundRect">
            <a:avLst/>
          </a:prstGeom>
          <a:solidFill>
            <a:schemeClr val="accent5">
              <a:lumMod val="20000"/>
              <a:lumOff val="80000"/>
            </a:schemeClr>
          </a:solidFill>
          <a:ln w="190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bg1">
                    <a:lumMod val="50000"/>
                  </a:schemeClr>
                </a:solidFill>
                <a:latin typeface="Century Gothic" panose="020B0502020202020204" pitchFamily="34" charset="0"/>
              </a:rPr>
              <a:t>Quarter of an hour</a:t>
            </a:r>
          </a:p>
        </p:txBody>
      </p:sp>
      <p:sp>
        <p:nvSpPr>
          <p:cNvPr id="17" name="Rectangle: Rounded Corners 16">
            <a:extLst>
              <a:ext uri="{FF2B5EF4-FFF2-40B4-BE49-F238E27FC236}">
                <a16:creationId xmlns:a16="http://schemas.microsoft.com/office/drawing/2014/main" id="{49AF1EE9-104C-40E6-ABE3-E9AEEF9B98A2}"/>
              </a:ext>
            </a:extLst>
          </p:cNvPr>
          <p:cNvSpPr/>
          <p:nvPr/>
        </p:nvSpPr>
        <p:spPr>
          <a:xfrm>
            <a:off x="2199209" y="4329672"/>
            <a:ext cx="4762926" cy="812084"/>
          </a:xfrm>
          <a:prstGeom prst="roundRect">
            <a:avLst/>
          </a:prstGeom>
          <a:solidFill>
            <a:schemeClr val="accent4">
              <a:lumMod val="20000"/>
              <a:lumOff val="80000"/>
            </a:schemeClr>
          </a:solidFill>
          <a:ln w="1905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0000"/>
                </a:solidFill>
                <a:latin typeface="Century Gothic" panose="020B0502020202020204" pitchFamily="34" charset="0"/>
              </a:rPr>
              <a:t>Half past two to five minutes to three</a:t>
            </a:r>
          </a:p>
        </p:txBody>
      </p:sp>
      <p:grpSp>
        <p:nvGrpSpPr>
          <p:cNvPr id="18" name="Group 17">
            <a:extLst>
              <a:ext uri="{FF2B5EF4-FFF2-40B4-BE49-F238E27FC236}">
                <a16:creationId xmlns:a16="http://schemas.microsoft.com/office/drawing/2014/main" id="{898C3A6D-F0C5-4B19-BBC3-F8356CD0DB37}"/>
              </a:ext>
            </a:extLst>
          </p:cNvPr>
          <p:cNvGrpSpPr/>
          <p:nvPr/>
        </p:nvGrpSpPr>
        <p:grpSpPr>
          <a:xfrm>
            <a:off x="59531" y="6454317"/>
            <a:ext cx="1238534" cy="403683"/>
            <a:chOff x="68077" y="6454317"/>
            <a:chExt cx="1238534" cy="403683"/>
          </a:xfrm>
        </p:grpSpPr>
        <p:sp>
          <p:nvSpPr>
            <p:cNvPr id="20" name="TextBox 8">
              <a:extLst>
                <a:ext uri="{FF2B5EF4-FFF2-40B4-BE49-F238E27FC236}">
                  <a16:creationId xmlns:a16="http://schemas.microsoft.com/office/drawing/2014/main" id="{C416CE2F-BB0B-4F4B-888C-EC3A564363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1" name="Picture 20" descr="A close up of a sign&#10;&#10;Description generated with high confidence">
              <a:extLst>
                <a:ext uri="{FF2B5EF4-FFF2-40B4-BE49-F238E27FC236}">
                  <a16:creationId xmlns:a16="http://schemas.microsoft.com/office/drawing/2014/main" id="{86FC4719-9858-4BBE-88EB-B5BF9CE10C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975825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&lt;, &gt; or = to complete the statements.</a:t>
            </a:r>
            <a:endParaRPr lang="en-GB" sz="2000" b="1" u="sng"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grpSp>
        <p:nvGrpSpPr>
          <p:cNvPr id="13" name="Group 12">
            <a:extLst>
              <a:ext uri="{FF2B5EF4-FFF2-40B4-BE49-F238E27FC236}">
                <a16:creationId xmlns:a16="http://schemas.microsoft.com/office/drawing/2014/main" id="{F49BA72B-C3D0-449C-9BDA-A49F3BD9ADAF}"/>
              </a:ext>
            </a:extLst>
          </p:cNvPr>
          <p:cNvGrpSpPr/>
          <p:nvPr/>
        </p:nvGrpSpPr>
        <p:grpSpPr>
          <a:xfrm>
            <a:off x="1423350" y="2113933"/>
            <a:ext cx="6297300" cy="2644880"/>
            <a:chOff x="285659" y="5324646"/>
            <a:chExt cx="3010992" cy="1247520"/>
          </a:xfrm>
        </p:grpSpPr>
        <p:sp>
          <p:nvSpPr>
            <p:cNvPr id="14" name="Rectangle: Rounded Corners 13">
              <a:extLst>
                <a:ext uri="{FF2B5EF4-FFF2-40B4-BE49-F238E27FC236}">
                  <a16:creationId xmlns:a16="http://schemas.microsoft.com/office/drawing/2014/main" id="{CE24BF11-82E5-4CCF-B6B0-FE68D778B0DF}"/>
                </a:ext>
              </a:extLst>
            </p:cNvPr>
            <p:cNvSpPr/>
            <p:nvPr/>
          </p:nvSpPr>
          <p:spPr>
            <a:xfrm>
              <a:off x="285659" y="5326467"/>
              <a:ext cx="1130316" cy="463284"/>
            </a:xfrm>
            <a:prstGeom prst="roundRect">
              <a:avLst/>
            </a:prstGeom>
            <a:solidFill>
              <a:schemeClr val="bg1"/>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three quarters of an hour</a:t>
              </a:r>
            </a:p>
          </p:txBody>
        </p:sp>
        <p:sp>
          <p:nvSpPr>
            <p:cNvPr id="15" name="Rectangle: Rounded Corners 14">
              <a:extLst>
                <a:ext uri="{FF2B5EF4-FFF2-40B4-BE49-F238E27FC236}">
                  <a16:creationId xmlns:a16="http://schemas.microsoft.com/office/drawing/2014/main" id="{526259A3-71FA-48D9-9150-5461CFFDF861}"/>
                </a:ext>
              </a:extLst>
            </p:cNvPr>
            <p:cNvSpPr/>
            <p:nvPr/>
          </p:nvSpPr>
          <p:spPr>
            <a:xfrm>
              <a:off x="2166335" y="5326467"/>
              <a:ext cx="1130316" cy="463284"/>
            </a:xfrm>
            <a:prstGeom prst="roundRect">
              <a:avLst/>
            </a:prstGeom>
            <a:solidFill>
              <a:schemeClr val="bg1"/>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45 minutes</a:t>
              </a:r>
            </a:p>
          </p:txBody>
        </p:sp>
        <p:sp>
          <p:nvSpPr>
            <p:cNvPr id="16" name="Rectangle: Rounded Corners 15">
              <a:extLst>
                <a:ext uri="{FF2B5EF4-FFF2-40B4-BE49-F238E27FC236}">
                  <a16:creationId xmlns:a16="http://schemas.microsoft.com/office/drawing/2014/main" id="{0626DED9-6FB0-4415-B0C2-FD5783251A57}"/>
                </a:ext>
              </a:extLst>
            </p:cNvPr>
            <p:cNvSpPr/>
            <p:nvPr/>
          </p:nvSpPr>
          <p:spPr>
            <a:xfrm>
              <a:off x="285659" y="6108882"/>
              <a:ext cx="1130316" cy="463284"/>
            </a:xfrm>
            <a:prstGeom prst="roundRect">
              <a:avLst/>
            </a:prstGeom>
            <a:solidFill>
              <a:schemeClr val="bg1"/>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half an hour</a:t>
              </a:r>
            </a:p>
          </p:txBody>
        </p:sp>
        <p:sp>
          <p:nvSpPr>
            <p:cNvPr id="17" name="Rectangle: Rounded Corners 16">
              <a:extLst>
                <a:ext uri="{FF2B5EF4-FFF2-40B4-BE49-F238E27FC236}">
                  <a16:creationId xmlns:a16="http://schemas.microsoft.com/office/drawing/2014/main" id="{D55CCBF0-19BA-4686-8AC7-5340C8D4FEAA}"/>
                </a:ext>
              </a:extLst>
            </p:cNvPr>
            <p:cNvSpPr/>
            <p:nvPr/>
          </p:nvSpPr>
          <p:spPr>
            <a:xfrm>
              <a:off x="2166335" y="6108882"/>
              <a:ext cx="1130316" cy="463284"/>
            </a:xfrm>
            <a:prstGeom prst="roundRect">
              <a:avLst/>
            </a:prstGeom>
            <a:solidFill>
              <a:schemeClr val="bg1"/>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25 minutes</a:t>
              </a:r>
            </a:p>
          </p:txBody>
        </p:sp>
        <p:sp>
          <p:nvSpPr>
            <p:cNvPr id="18" name="Rectangle: Rounded Corners 17">
              <a:extLst>
                <a:ext uri="{FF2B5EF4-FFF2-40B4-BE49-F238E27FC236}">
                  <a16:creationId xmlns:a16="http://schemas.microsoft.com/office/drawing/2014/main" id="{338BC3E2-0F57-4299-B417-9E3DB440E5B9}"/>
                </a:ext>
              </a:extLst>
            </p:cNvPr>
            <p:cNvSpPr/>
            <p:nvPr/>
          </p:nvSpPr>
          <p:spPr>
            <a:xfrm>
              <a:off x="1564054" y="5324646"/>
              <a:ext cx="437537" cy="445935"/>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b="1" dirty="0">
                <a:solidFill>
                  <a:srgbClr val="FF0000"/>
                </a:solidFill>
                <a:latin typeface="Century Gothic" panose="020B0502020202020204" pitchFamily="34" charset="0"/>
              </a:endParaRPr>
            </a:p>
          </p:txBody>
        </p:sp>
        <p:sp>
          <p:nvSpPr>
            <p:cNvPr id="20" name="Rectangle: Rounded Corners 19">
              <a:extLst>
                <a:ext uri="{FF2B5EF4-FFF2-40B4-BE49-F238E27FC236}">
                  <a16:creationId xmlns:a16="http://schemas.microsoft.com/office/drawing/2014/main" id="{D2094EAD-3E7C-4496-989D-EFEB01C3FCE9}"/>
                </a:ext>
              </a:extLst>
            </p:cNvPr>
            <p:cNvSpPr/>
            <p:nvPr/>
          </p:nvSpPr>
          <p:spPr>
            <a:xfrm>
              <a:off x="1563850" y="6108882"/>
              <a:ext cx="437537" cy="445935"/>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3600" b="1" dirty="0">
                <a:solidFill>
                  <a:srgbClr val="FF0000"/>
                </a:solidFill>
                <a:latin typeface="Century Gothic" panose="020B0502020202020204" pitchFamily="34" charset="0"/>
              </a:endParaRPr>
            </a:p>
          </p:txBody>
        </p:sp>
      </p:grpSp>
      <p:grpSp>
        <p:nvGrpSpPr>
          <p:cNvPr id="21" name="Group 20">
            <a:extLst>
              <a:ext uri="{FF2B5EF4-FFF2-40B4-BE49-F238E27FC236}">
                <a16:creationId xmlns:a16="http://schemas.microsoft.com/office/drawing/2014/main" id="{16E3D1F1-6157-4ED1-BC82-6CBDCDBCDA7B}"/>
              </a:ext>
            </a:extLst>
          </p:cNvPr>
          <p:cNvGrpSpPr/>
          <p:nvPr/>
        </p:nvGrpSpPr>
        <p:grpSpPr>
          <a:xfrm>
            <a:off x="59531" y="6454317"/>
            <a:ext cx="1238534" cy="403683"/>
            <a:chOff x="68077" y="6454317"/>
            <a:chExt cx="1238534" cy="403683"/>
          </a:xfrm>
        </p:grpSpPr>
        <p:sp>
          <p:nvSpPr>
            <p:cNvPr id="22" name="TextBox 8">
              <a:extLst>
                <a:ext uri="{FF2B5EF4-FFF2-40B4-BE49-F238E27FC236}">
                  <a16:creationId xmlns:a16="http://schemas.microsoft.com/office/drawing/2014/main" id="{76838AF7-244B-4139-A365-65D51649388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3" name="Picture 22" descr="A close up of a sign&#10;&#10;Description generated with high confidence">
              <a:extLst>
                <a:ext uri="{FF2B5EF4-FFF2-40B4-BE49-F238E27FC236}">
                  <a16:creationId xmlns:a16="http://schemas.microsoft.com/office/drawing/2014/main" id="{9205C4F0-22EE-44DD-94E3-9C598D0C0F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360145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&lt;, &gt; or = to complete the statements.</a:t>
            </a:r>
            <a:endParaRPr lang="en-GB" sz="2000" b="1" u="sng"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p:txBody>
      </p:sp>
      <p:grpSp>
        <p:nvGrpSpPr>
          <p:cNvPr id="13" name="Group 12">
            <a:extLst>
              <a:ext uri="{FF2B5EF4-FFF2-40B4-BE49-F238E27FC236}">
                <a16:creationId xmlns:a16="http://schemas.microsoft.com/office/drawing/2014/main" id="{F49BA72B-C3D0-449C-9BDA-A49F3BD9ADAF}"/>
              </a:ext>
            </a:extLst>
          </p:cNvPr>
          <p:cNvGrpSpPr/>
          <p:nvPr/>
        </p:nvGrpSpPr>
        <p:grpSpPr>
          <a:xfrm>
            <a:off x="1423350" y="2113933"/>
            <a:ext cx="6297300" cy="2644880"/>
            <a:chOff x="285659" y="5324646"/>
            <a:chExt cx="3010992" cy="1247520"/>
          </a:xfrm>
        </p:grpSpPr>
        <p:sp>
          <p:nvSpPr>
            <p:cNvPr id="14" name="Rectangle: Rounded Corners 13">
              <a:extLst>
                <a:ext uri="{FF2B5EF4-FFF2-40B4-BE49-F238E27FC236}">
                  <a16:creationId xmlns:a16="http://schemas.microsoft.com/office/drawing/2014/main" id="{CE24BF11-82E5-4CCF-B6B0-FE68D778B0DF}"/>
                </a:ext>
              </a:extLst>
            </p:cNvPr>
            <p:cNvSpPr/>
            <p:nvPr/>
          </p:nvSpPr>
          <p:spPr>
            <a:xfrm>
              <a:off x="285659" y="5326467"/>
              <a:ext cx="1130316" cy="463284"/>
            </a:xfrm>
            <a:prstGeom prst="roundRect">
              <a:avLst/>
            </a:prstGeom>
            <a:solidFill>
              <a:schemeClr val="bg1"/>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three quarters of an hour</a:t>
              </a:r>
            </a:p>
          </p:txBody>
        </p:sp>
        <p:sp>
          <p:nvSpPr>
            <p:cNvPr id="15" name="Rectangle: Rounded Corners 14">
              <a:extLst>
                <a:ext uri="{FF2B5EF4-FFF2-40B4-BE49-F238E27FC236}">
                  <a16:creationId xmlns:a16="http://schemas.microsoft.com/office/drawing/2014/main" id="{526259A3-71FA-48D9-9150-5461CFFDF861}"/>
                </a:ext>
              </a:extLst>
            </p:cNvPr>
            <p:cNvSpPr/>
            <p:nvPr/>
          </p:nvSpPr>
          <p:spPr>
            <a:xfrm>
              <a:off x="2166335" y="5326467"/>
              <a:ext cx="1130316" cy="463284"/>
            </a:xfrm>
            <a:prstGeom prst="roundRect">
              <a:avLst/>
            </a:prstGeom>
            <a:solidFill>
              <a:schemeClr val="bg1"/>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45 minutes</a:t>
              </a:r>
            </a:p>
          </p:txBody>
        </p:sp>
        <p:sp>
          <p:nvSpPr>
            <p:cNvPr id="16" name="Rectangle: Rounded Corners 15">
              <a:extLst>
                <a:ext uri="{FF2B5EF4-FFF2-40B4-BE49-F238E27FC236}">
                  <a16:creationId xmlns:a16="http://schemas.microsoft.com/office/drawing/2014/main" id="{0626DED9-6FB0-4415-B0C2-FD5783251A57}"/>
                </a:ext>
              </a:extLst>
            </p:cNvPr>
            <p:cNvSpPr/>
            <p:nvPr/>
          </p:nvSpPr>
          <p:spPr>
            <a:xfrm>
              <a:off x="285659" y="6108882"/>
              <a:ext cx="1130316" cy="463284"/>
            </a:xfrm>
            <a:prstGeom prst="roundRect">
              <a:avLst/>
            </a:prstGeom>
            <a:solidFill>
              <a:schemeClr val="bg1"/>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half an hour</a:t>
              </a:r>
            </a:p>
          </p:txBody>
        </p:sp>
        <p:sp>
          <p:nvSpPr>
            <p:cNvPr id="17" name="Rectangle: Rounded Corners 16">
              <a:extLst>
                <a:ext uri="{FF2B5EF4-FFF2-40B4-BE49-F238E27FC236}">
                  <a16:creationId xmlns:a16="http://schemas.microsoft.com/office/drawing/2014/main" id="{D55CCBF0-19BA-4686-8AC7-5340C8D4FEAA}"/>
                </a:ext>
              </a:extLst>
            </p:cNvPr>
            <p:cNvSpPr/>
            <p:nvPr/>
          </p:nvSpPr>
          <p:spPr>
            <a:xfrm>
              <a:off x="2166335" y="6108882"/>
              <a:ext cx="1130316" cy="463284"/>
            </a:xfrm>
            <a:prstGeom prst="roundRect">
              <a:avLst/>
            </a:prstGeom>
            <a:solidFill>
              <a:schemeClr val="bg1"/>
            </a:solid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tx1"/>
                  </a:solidFill>
                  <a:latin typeface="Century Gothic" panose="020B0502020202020204" pitchFamily="34" charset="0"/>
                </a:rPr>
                <a:t>25 minutes</a:t>
              </a:r>
            </a:p>
          </p:txBody>
        </p:sp>
        <p:sp>
          <p:nvSpPr>
            <p:cNvPr id="18" name="Rectangle: Rounded Corners 17">
              <a:extLst>
                <a:ext uri="{FF2B5EF4-FFF2-40B4-BE49-F238E27FC236}">
                  <a16:creationId xmlns:a16="http://schemas.microsoft.com/office/drawing/2014/main" id="{338BC3E2-0F57-4299-B417-9E3DB440E5B9}"/>
                </a:ext>
              </a:extLst>
            </p:cNvPr>
            <p:cNvSpPr/>
            <p:nvPr/>
          </p:nvSpPr>
          <p:spPr>
            <a:xfrm>
              <a:off x="1564054" y="5324646"/>
              <a:ext cx="437537" cy="445935"/>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FF0000"/>
                  </a:solidFill>
                  <a:latin typeface="Century Gothic" panose="020B0502020202020204" pitchFamily="34" charset="0"/>
                </a:rPr>
                <a:t>=</a:t>
              </a:r>
            </a:p>
          </p:txBody>
        </p:sp>
        <p:sp>
          <p:nvSpPr>
            <p:cNvPr id="20" name="Rectangle: Rounded Corners 19">
              <a:extLst>
                <a:ext uri="{FF2B5EF4-FFF2-40B4-BE49-F238E27FC236}">
                  <a16:creationId xmlns:a16="http://schemas.microsoft.com/office/drawing/2014/main" id="{D2094EAD-3E7C-4496-989D-EFEB01C3FCE9}"/>
                </a:ext>
              </a:extLst>
            </p:cNvPr>
            <p:cNvSpPr/>
            <p:nvPr/>
          </p:nvSpPr>
          <p:spPr>
            <a:xfrm>
              <a:off x="1563850" y="6108882"/>
              <a:ext cx="437537" cy="445935"/>
            </a:xfrm>
            <a:prstGeom prst="roundRect">
              <a:avLst/>
            </a:prstGeom>
            <a:solidFill>
              <a:schemeClr val="bg1"/>
            </a:solid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b="1" dirty="0">
                  <a:solidFill>
                    <a:srgbClr val="FF0000"/>
                  </a:solidFill>
                  <a:latin typeface="Century Gothic" panose="020B0502020202020204" pitchFamily="34" charset="0"/>
                </a:rPr>
                <a:t>&gt;</a:t>
              </a:r>
            </a:p>
          </p:txBody>
        </p:sp>
      </p:grpSp>
      <p:grpSp>
        <p:nvGrpSpPr>
          <p:cNvPr id="21" name="Group 20">
            <a:extLst>
              <a:ext uri="{FF2B5EF4-FFF2-40B4-BE49-F238E27FC236}">
                <a16:creationId xmlns:a16="http://schemas.microsoft.com/office/drawing/2014/main" id="{71528DCD-959F-432F-A10A-D5EF1D1CB2E6}"/>
              </a:ext>
            </a:extLst>
          </p:cNvPr>
          <p:cNvGrpSpPr/>
          <p:nvPr/>
        </p:nvGrpSpPr>
        <p:grpSpPr>
          <a:xfrm>
            <a:off x="59531" y="6454317"/>
            <a:ext cx="1238534" cy="403683"/>
            <a:chOff x="68077" y="6454317"/>
            <a:chExt cx="1238534" cy="403683"/>
          </a:xfrm>
        </p:grpSpPr>
        <p:sp>
          <p:nvSpPr>
            <p:cNvPr id="22" name="TextBox 8">
              <a:extLst>
                <a:ext uri="{FF2B5EF4-FFF2-40B4-BE49-F238E27FC236}">
                  <a16:creationId xmlns:a16="http://schemas.microsoft.com/office/drawing/2014/main" id="{93A38BD4-7010-446D-9AE3-B13BDAEB035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3" name="Picture 22" descr="A close up of a sign&#10;&#10;Description generated with high confidence">
              <a:extLst>
                <a:ext uri="{FF2B5EF4-FFF2-40B4-BE49-F238E27FC236}">
                  <a16:creationId xmlns:a16="http://schemas.microsoft.com/office/drawing/2014/main" id="{F2C02F89-1968-4126-B32C-D704B62C60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905822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Put the durations in order from shortest to longest.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73606F2A-5B56-482F-9153-591B9B95917D}"/>
              </a:ext>
            </a:extLst>
          </p:cNvPr>
          <p:cNvGraphicFramePr>
            <a:graphicFrameLocks noGrp="1"/>
          </p:cNvGraphicFramePr>
          <p:nvPr>
            <p:extLst>
              <p:ext uri="{D42A27DB-BD31-4B8C-83A1-F6EECF244321}">
                <p14:modId xmlns:p14="http://schemas.microsoft.com/office/powerpoint/2010/main" val="414657421"/>
              </p:ext>
            </p:extLst>
          </p:nvPr>
        </p:nvGraphicFramePr>
        <p:xfrm>
          <a:off x="1968132" y="1940586"/>
          <a:ext cx="5199018" cy="2377440"/>
        </p:xfrm>
        <a:graphic>
          <a:graphicData uri="http://schemas.openxmlformats.org/drawingml/2006/table">
            <a:tbl>
              <a:tblPr firstRow="1" bandRow="1">
                <a:tableStyleId>{5940675A-B579-460E-94D1-54222C63F5DA}</a:tableStyleId>
              </a:tblPr>
              <a:tblGrid>
                <a:gridCol w="4302035">
                  <a:extLst>
                    <a:ext uri="{9D8B030D-6E8A-4147-A177-3AD203B41FA5}">
                      <a16:colId xmlns:a16="http://schemas.microsoft.com/office/drawing/2014/main" val="2460187844"/>
                    </a:ext>
                  </a:extLst>
                </a:gridCol>
                <a:gridCol w="896983">
                  <a:extLst>
                    <a:ext uri="{9D8B030D-6E8A-4147-A177-3AD203B41FA5}">
                      <a16:colId xmlns:a16="http://schemas.microsoft.com/office/drawing/2014/main" val="3027547850"/>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A. one o’clock to half past one</a:t>
                      </a:r>
                    </a:p>
                  </a:txBody>
                  <a:tcPr>
                    <a:solidFill>
                      <a:schemeClr val="bg1"/>
                    </a:solidFill>
                  </a:tcPr>
                </a:tc>
                <a:tc>
                  <a:txBody>
                    <a:bodyPr/>
                    <a:lstStyle/>
                    <a:p>
                      <a:endParaRPr lang="en-GB" sz="2000" b="1">
                        <a:latin typeface="Century Gothic" panose="020B0502020202020204" pitchFamily="34" charset="0"/>
                      </a:endParaRPr>
                    </a:p>
                  </a:txBody>
                  <a:tcPr>
                    <a:solidFill>
                      <a:schemeClr val="bg1"/>
                    </a:solidFill>
                  </a:tcPr>
                </a:tc>
                <a:extLst>
                  <a:ext uri="{0D108BD9-81ED-4DB2-BD59-A6C34878D82A}">
                    <a16:rowId xmlns:a16="http://schemas.microsoft.com/office/drawing/2014/main" val="579206648"/>
                  </a:ext>
                </a:extLst>
              </a:tr>
              <a:tr h="370840">
                <a:tc>
                  <a:txBody>
                    <a:bodyPr/>
                    <a:lstStyle/>
                    <a:p>
                      <a:pPr algn="l"/>
                      <a:r>
                        <a:rPr lang="en-GB" sz="2000" b="1" dirty="0">
                          <a:latin typeface="Century Gothic" panose="020B0502020202020204" pitchFamily="34" charset="0"/>
                        </a:rPr>
                        <a:t>B. </a:t>
                      </a:r>
                      <a:r>
                        <a:rPr lang="en-GB" sz="2000" b="1" dirty="0">
                          <a:solidFill>
                            <a:schemeClr val="tx1"/>
                          </a:solidFill>
                          <a:latin typeface="Century Gothic" panose="020B0502020202020204" pitchFamily="34" charset="0"/>
                        </a:rPr>
                        <a:t>35 minutes</a:t>
                      </a:r>
                      <a:endParaRPr lang="en-GB" sz="2000" b="1" dirty="0">
                        <a:latin typeface="Century Gothic" panose="020B0502020202020204" pitchFamily="34" charset="0"/>
                      </a:endParaRPr>
                    </a:p>
                  </a:txBody>
                  <a:tcPr>
                    <a:solidFill>
                      <a:schemeClr val="bg1"/>
                    </a:solidFill>
                  </a:tcPr>
                </a:tc>
                <a:tc>
                  <a:txBody>
                    <a:bodyPr/>
                    <a:lstStyle/>
                    <a:p>
                      <a:endParaRPr lang="en-GB" sz="2000" b="1">
                        <a:latin typeface="Century Gothic" panose="020B0502020202020204" pitchFamily="34" charset="0"/>
                      </a:endParaRPr>
                    </a:p>
                  </a:txBody>
                  <a:tcPr>
                    <a:solidFill>
                      <a:schemeClr val="bg1"/>
                    </a:solidFill>
                  </a:tcPr>
                </a:tc>
                <a:extLst>
                  <a:ext uri="{0D108BD9-81ED-4DB2-BD59-A6C34878D82A}">
                    <a16:rowId xmlns:a16="http://schemas.microsoft.com/office/drawing/2014/main" val="381510909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latin typeface="Century Gothic" panose="020B0502020202020204" pitchFamily="34" charset="0"/>
                        </a:rPr>
                        <a:t>C. </a:t>
                      </a:r>
                      <a:r>
                        <a:rPr lang="en-GB" sz="2000" b="1" dirty="0">
                          <a:solidFill>
                            <a:schemeClr val="tx1"/>
                          </a:solidFill>
                          <a:latin typeface="Century Gothic" panose="020B0502020202020204" pitchFamily="34" charset="0"/>
                        </a:rPr>
                        <a:t>three quarters of an hour</a:t>
                      </a:r>
                    </a:p>
                  </a:txBody>
                  <a:tcPr>
                    <a:solidFill>
                      <a:schemeClr val="bg1"/>
                    </a:solidFill>
                  </a:tcPr>
                </a:tc>
                <a:tc>
                  <a:txBody>
                    <a:bodyPr/>
                    <a:lstStyle/>
                    <a:p>
                      <a:endParaRPr lang="en-GB" sz="2000" b="1">
                        <a:latin typeface="Century Gothic" panose="020B0502020202020204" pitchFamily="34" charset="0"/>
                      </a:endParaRPr>
                    </a:p>
                  </a:txBody>
                  <a:tcPr>
                    <a:solidFill>
                      <a:schemeClr val="bg1"/>
                    </a:solidFill>
                  </a:tcPr>
                </a:tc>
                <a:extLst>
                  <a:ext uri="{0D108BD9-81ED-4DB2-BD59-A6C34878D82A}">
                    <a16:rowId xmlns:a16="http://schemas.microsoft.com/office/drawing/2014/main" val="327976673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latin typeface="Century Gothic" panose="020B0502020202020204" pitchFamily="34" charset="0"/>
                        </a:rPr>
                        <a:t>D. </a:t>
                      </a:r>
                      <a:r>
                        <a:rPr lang="en-GB" sz="2000" b="1" dirty="0">
                          <a:solidFill>
                            <a:schemeClr val="tx1"/>
                          </a:solidFill>
                          <a:latin typeface="Century Gothic" panose="020B0502020202020204" pitchFamily="34" charset="0"/>
                        </a:rPr>
                        <a:t>40 minutes</a:t>
                      </a:r>
                    </a:p>
                  </a:txBody>
                  <a:tcPr>
                    <a:solidFill>
                      <a:schemeClr val="bg1"/>
                    </a:solidFill>
                  </a:tcPr>
                </a:tc>
                <a:tc>
                  <a:txBody>
                    <a:bodyPr/>
                    <a:lstStyle/>
                    <a:p>
                      <a:endParaRPr lang="en-GB" sz="2000" b="1">
                        <a:latin typeface="Century Gothic" panose="020B0502020202020204" pitchFamily="34" charset="0"/>
                      </a:endParaRPr>
                    </a:p>
                  </a:txBody>
                  <a:tcPr>
                    <a:solidFill>
                      <a:schemeClr val="bg1"/>
                    </a:solidFill>
                  </a:tcPr>
                </a:tc>
                <a:extLst>
                  <a:ext uri="{0D108BD9-81ED-4DB2-BD59-A6C34878D82A}">
                    <a16:rowId xmlns:a16="http://schemas.microsoft.com/office/drawing/2014/main" val="284654019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latin typeface="Century Gothic" panose="020B0502020202020204" pitchFamily="34" charset="0"/>
                        </a:rPr>
                        <a:t>E. </a:t>
                      </a:r>
                      <a:r>
                        <a:rPr lang="en-GB" sz="2000" b="1" dirty="0">
                          <a:solidFill>
                            <a:schemeClr val="tx1"/>
                          </a:solidFill>
                          <a:latin typeface="Century Gothic" panose="020B0502020202020204" pitchFamily="34" charset="0"/>
                        </a:rPr>
                        <a:t>60 minutes</a:t>
                      </a:r>
                    </a:p>
                  </a:txBody>
                  <a:tcPr>
                    <a:solidFill>
                      <a:schemeClr val="bg1"/>
                    </a:solidFill>
                  </a:tcPr>
                </a:tc>
                <a:tc>
                  <a:txBody>
                    <a:bodyPr/>
                    <a:lstStyle/>
                    <a:p>
                      <a:endParaRPr lang="en-GB" sz="2000" b="1">
                        <a:latin typeface="Century Gothic" panose="020B0502020202020204" pitchFamily="34" charset="0"/>
                      </a:endParaRPr>
                    </a:p>
                  </a:txBody>
                  <a:tcPr>
                    <a:solidFill>
                      <a:schemeClr val="bg1"/>
                    </a:solidFill>
                  </a:tcPr>
                </a:tc>
                <a:extLst>
                  <a:ext uri="{0D108BD9-81ED-4DB2-BD59-A6C34878D82A}">
                    <a16:rowId xmlns:a16="http://schemas.microsoft.com/office/drawing/2014/main" val="168000478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latin typeface="Century Gothic" panose="020B0502020202020204" pitchFamily="34" charset="0"/>
                        </a:rPr>
                        <a:t>F. </a:t>
                      </a:r>
                      <a:r>
                        <a:rPr lang="en-GB" sz="2000" b="1" dirty="0">
                          <a:solidFill>
                            <a:schemeClr val="tx1"/>
                          </a:solidFill>
                          <a:latin typeface="Century Gothic" panose="020B0502020202020204" pitchFamily="34" charset="0"/>
                        </a:rPr>
                        <a:t>quarter to four to four o’clock</a:t>
                      </a:r>
                    </a:p>
                  </a:txBody>
                  <a:tcPr>
                    <a:solidFill>
                      <a:schemeClr val="bg1"/>
                    </a:solidFill>
                  </a:tcPr>
                </a:tc>
                <a:tc>
                  <a:txBody>
                    <a:bodyPr/>
                    <a:lstStyle/>
                    <a:p>
                      <a:endParaRPr lang="en-GB" sz="2000" b="1" dirty="0">
                        <a:latin typeface="Century Gothic" panose="020B0502020202020204" pitchFamily="34" charset="0"/>
                      </a:endParaRPr>
                    </a:p>
                  </a:txBody>
                  <a:tcPr>
                    <a:solidFill>
                      <a:schemeClr val="bg1"/>
                    </a:solidFill>
                  </a:tcPr>
                </a:tc>
                <a:extLst>
                  <a:ext uri="{0D108BD9-81ED-4DB2-BD59-A6C34878D82A}">
                    <a16:rowId xmlns:a16="http://schemas.microsoft.com/office/drawing/2014/main" val="3263298192"/>
                  </a:ext>
                </a:extLst>
              </a:tr>
            </a:tbl>
          </a:graphicData>
        </a:graphic>
      </p:graphicFrame>
      <p:grpSp>
        <p:nvGrpSpPr>
          <p:cNvPr id="9" name="Group 8">
            <a:extLst>
              <a:ext uri="{FF2B5EF4-FFF2-40B4-BE49-F238E27FC236}">
                <a16:creationId xmlns:a16="http://schemas.microsoft.com/office/drawing/2014/main" id="{26D54D57-6C26-4848-9B58-C5877842AB25}"/>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F9923607-F54B-43BE-A154-32B1968B938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CF18C463-D81B-405B-90B1-126AD9601C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241272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Put the durations in order from shortest to longest.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A. 30 minutes; B. 35 minutes; C. 45 minutes</a:t>
            </a:r>
          </a:p>
          <a:p>
            <a:pPr lvl="0" algn="ctr"/>
            <a:r>
              <a:rPr lang="en-GB" sz="2000" b="1" dirty="0">
                <a:solidFill>
                  <a:srgbClr val="FF0000"/>
                </a:solidFill>
                <a:latin typeface="Century Gothic" panose="020B0502020202020204" pitchFamily="34" charset="0"/>
              </a:rPr>
              <a:t>D. 40 minutes; E. 60 minutes; F. 15 minutes</a:t>
            </a:r>
          </a:p>
          <a:p>
            <a:endParaRPr lang="en-GB" sz="2000" b="1" dirty="0">
              <a:solidFill>
                <a:schemeClr val="tx1"/>
              </a:solidFill>
              <a:latin typeface="Century Gothic" panose="020B0502020202020204" pitchFamily="34" charset="0"/>
            </a:endParaRPr>
          </a:p>
        </p:txBody>
      </p:sp>
      <p:graphicFrame>
        <p:nvGraphicFramePr>
          <p:cNvPr id="2" name="Table 1">
            <a:extLst>
              <a:ext uri="{FF2B5EF4-FFF2-40B4-BE49-F238E27FC236}">
                <a16:creationId xmlns:a16="http://schemas.microsoft.com/office/drawing/2014/main" id="{73606F2A-5B56-482F-9153-591B9B95917D}"/>
              </a:ext>
            </a:extLst>
          </p:cNvPr>
          <p:cNvGraphicFramePr>
            <a:graphicFrameLocks noGrp="1"/>
          </p:cNvGraphicFramePr>
          <p:nvPr>
            <p:extLst>
              <p:ext uri="{D42A27DB-BD31-4B8C-83A1-F6EECF244321}">
                <p14:modId xmlns:p14="http://schemas.microsoft.com/office/powerpoint/2010/main" val="2508803119"/>
              </p:ext>
            </p:extLst>
          </p:nvPr>
        </p:nvGraphicFramePr>
        <p:xfrm>
          <a:off x="1968132" y="1940586"/>
          <a:ext cx="5199018" cy="2377440"/>
        </p:xfrm>
        <a:graphic>
          <a:graphicData uri="http://schemas.openxmlformats.org/drawingml/2006/table">
            <a:tbl>
              <a:tblPr firstRow="1" bandRow="1">
                <a:tableStyleId>{5940675A-B579-460E-94D1-54222C63F5DA}</a:tableStyleId>
              </a:tblPr>
              <a:tblGrid>
                <a:gridCol w="4302035">
                  <a:extLst>
                    <a:ext uri="{9D8B030D-6E8A-4147-A177-3AD203B41FA5}">
                      <a16:colId xmlns:a16="http://schemas.microsoft.com/office/drawing/2014/main" val="2460187844"/>
                    </a:ext>
                  </a:extLst>
                </a:gridCol>
                <a:gridCol w="896983">
                  <a:extLst>
                    <a:ext uri="{9D8B030D-6E8A-4147-A177-3AD203B41FA5}">
                      <a16:colId xmlns:a16="http://schemas.microsoft.com/office/drawing/2014/main" val="3027547850"/>
                    </a:ext>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solidFill>
                            <a:schemeClr val="tx1"/>
                          </a:solidFill>
                          <a:latin typeface="Century Gothic" panose="020B0502020202020204" pitchFamily="34" charset="0"/>
                        </a:rPr>
                        <a:t>A. one o’clock to half past one</a:t>
                      </a:r>
                    </a:p>
                  </a:txBody>
                  <a:tcPr>
                    <a:solidFill>
                      <a:schemeClr val="bg1"/>
                    </a:solidFill>
                  </a:tcPr>
                </a:tc>
                <a:tc>
                  <a:txBody>
                    <a:bodyPr/>
                    <a:lstStyle/>
                    <a:p>
                      <a:pPr algn="ctr"/>
                      <a:r>
                        <a:rPr lang="en-GB" sz="2000" b="1" dirty="0">
                          <a:solidFill>
                            <a:srgbClr val="FF0000"/>
                          </a:solidFill>
                          <a:latin typeface="Century Gothic" panose="020B0502020202020204" pitchFamily="34" charset="0"/>
                        </a:rPr>
                        <a:t>2</a:t>
                      </a:r>
                    </a:p>
                  </a:txBody>
                  <a:tcPr>
                    <a:solidFill>
                      <a:schemeClr val="bg1"/>
                    </a:solidFill>
                  </a:tcPr>
                </a:tc>
                <a:extLst>
                  <a:ext uri="{0D108BD9-81ED-4DB2-BD59-A6C34878D82A}">
                    <a16:rowId xmlns:a16="http://schemas.microsoft.com/office/drawing/2014/main" val="579206648"/>
                  </a:ext>
                </a:extLst>
              </a:tr>
              <a:tr h="370840">
                <a:tc>
                  <a:txBody>
                    <a:bodyPr/>
                    <a:lstStyle/>
                    <a:p>
                      <a:pPr algn="l"/>
                      <a:r>
                        <a:rPr lang="en-GB" sz="2000" b="1" dirty="0">
                          <a:latin typeface="Century Gothic" panose="020B0502020202020204" pitchFamily="34" charset="0"/>
                        </a:rPr>
                        <a:t>B. </a:t>
                      </a:r>
                      <a:r>
                        <a:rPr lang="en-GB" sz="2000" b="1" dirty="0">
                          <a:solidFill>
                            <a:schemeClr val="tx1"/>
                          </a:solidFill>
                          <a:latin typeface="Century Gothic" panose="020B0502020202020204" pitchFamily="34" charset="0"/>
                        </a:rPr>
                        <a:t>35 minutes</a:t>
                      </a:r>
                      <a:endParaRPr lang="en-GB" sz="2000" b="1" dirty="0">
                        <a:latin typeface="Century Gothic" panose="020B0502020202020204" pitchFamily="34" charset="0"/>
                      </a:endParaRPr>
                    </a:p>
                  </a:txBody>
                  <a:tcPr>
                    <a:solidFill>
                      <a:schemeClr val="bg1"/>
                    </a:solidFill>
                  </a:tcPr>
                </a:tc>
                <a:tc>
                  <a:txBody>
                    <a:bodyPr/>
                    <a:lstStyle/>
                    <a:p>
                      <a:pPr algn="ctr"/>
                      <a:r>
                        <a:rPr lang="en-GB" sz="2000" b="1" dirty="0">
                          <a:solidFill>
                            <a:srgbClr val="FF0000"/>
                          </a:solidFill>
                          <a:latin typeface="Century Gothic" panose="020B0502020202020204" pitchFamily="34" charset="0"/>
                        </a:rPr>
                        <a:t>3</a:t>
                      </a:r>
                    </a:p>
                  </a:txBody>
                  <a:tcPr>
                    <a:solidFill>
                      <a:schemeClr val="bg1"/>
                    </a:solidFill>
                  </a:tcPr>
                </a:tc>
                <a:extLst>
                  <a:ext uri="{0D108BD9-81ED-4DB2-BD59-A6C34878D82A}">
                    <a16:rowId xmlns:a16="http://schemas.microsoft.com/office/drawing/2014/main" val="3815109094"/>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latin typeface="Century Gothic" panose="020B0502020202020204" pitchFamily="34" charset="0"/>
                        </a:rPr>
                        <a:t>C. </a:t>
                      </a:r>
                      <a:r>
                        <a:rPr lang="en-GB" sz="2000" b="1" dirty="0">
                          <a:solidFill>
                            <a:schemeClr val="tx1"/>
                          </a:solidFill>
                          <a:latin typeface="Century Gothic" panose="020B0502020202020204" pitchFamily="34" charset="0"/>
                        </a:rPr>
                        <a:t>three quarters of an hour</a:t>
                      </a:r>
                    </a:p>
                  </a:txBody>
                  <a:tcPr>
                    <a:solidFill>
                      <a:schemeClr val="bg1"/>
                    </a:solidFill>
                  </a:tcPr>
                </a:tc>
                <a:tc>
                  <a:txBody>
                    <a:bodyPr/>
                    <a:lstStyle/>
                    <a:p>
                      <a:pPr algn="ctr"/>
                      <a:r>
                        <a:rPr lang="en-GB" sz="2000" b="1" dirty="0">
                          <a:solidFill>
                            <a:srgbClr val="FF0000"/>
                          </a:solidFill>
                          <a:latin typeface="Century Gothic" panose="020B0502020202020204" pitchFamily="34" charset="0"/>
                        </a:rPr>
                        <a:t>5</a:t>
                      </a:r>
                    </a:p>
                  </a:txBody>
                  <a:tcPr>
                    <a:solidFill>
                      <a:schemeClr val="bg1"/>
                    </a:solidFill>
                  </a:tcPr>
                </a:tc>
                <a:extLst>
                  <a:ext uri="{0D108BD9-81ED-4DB2-BD59-A6C34878D82A}">
                    <a16:rowId xmlns:a16="http://schemas.microsoft.com/office/drawing/2014/main" val="327976673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latin typeface="Century Gothic" panose="020B0502020202020204" pitchFamily="34" charset="0"/>
                        </a:rPr>
                        <a:t>D. </a:t>
                      </a:r>
                      <a:r>
                        <a:rPr lang="en-GB" sz="2000" b="1" dirty="0">
                          <a:solidFill>
                            <a:schemeClr val="tx1"/>
                          </a:solidFill>
                          <a:latin typeface="Century Gothic" panose="020B0502020202020204" pitchFamily="34" charset="0"/>
                        </a:rPr>
                        <a:t>40 minutes</a:t>
                      </a:r>
                    </a:p>
                  </a:txBody>
                  <a:tcPr>
                    <a:solidFill>
                      <a:schemeClr val="bg1"/>
                    </a:solidFill>
                  </a:tcPr>
                </a:tc>
                <a:tc>
                  <a:txBody>
                    <a:bodyPr/>
                    <a:lstStyle/>
                    <a:p>
                      <a:pPr algn="ctr"/>
                      <a:r>
                        <a:rPr lang="en-GB" sz="2000" b="1" dirty="0">
                          <a:solidFill>
                            <a:srgbClr val="FF0000"/>
                          </a:solidFill>
                          <a:latin typeface="Century Gothic" panose="020B0502020202020204" pitchFamily="34" charset="0"/>
                        </a:rPr>
                        <a:t>4</a:t>
                      </a:r>
                    </a:p>
                  </a:txBody>
                  <a:tcPr>
                    <a:solidFill>
                      <a:schemeClr val="bg1"/>
                    </a:solidFill>
                  </a:tcPr>
                </a:tc>
                <a:extLst>
                  <a:ext uri="{0D108BD9-81ED-4DB2-BD59-A6C34878D82A}">
                    <a16:rowId xmlns:a16="http://schemas.microsoft.com/office/drawing/2014/main" val="2846540197"/>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latin typeface="Century Gothic" panose="020B0502020202020204" pitchFamily="34" charset="0"/>
                        </a:rPr>
                        <a:t>E. </a:t>
                      </a:r>
                      <a:r>
                        <a:rPr lang="en-GB" sz="2000" b="1" dirty="0">
                          <a:solidFill>
                            <a:schemeClr val="tx1"/>
                          </a:solidFill>
                          <a:latin typeface="Century Gothic" panose="020B0502020202020204" pitchFamily="34" charset="0"/>
                        </a:rPr>
                        <a:t>60 minutes</a:t>
                      </a:r>
                    </a:p>
                  </a:txBody>
                  <a:tcPr>
                    <a:solidFill>
                      <a:schemeClr val="bg1"/>
                    </a:solidFill>
                  </a:tcPr>
                </a:tc>
                <a:tc>
                  <a:txBody>
                    <a:bodyPr/>
                    <a:lstStyle/>
                    <a:p>
                      <a:pPr algn="ctr"/>
                      <a:r>
                        <a:rPr lang="en-GB" sz="2000" b="1" dirty="0">
                          <a:solidFill>
                            <a:srgbClr val="FF0000"/>
                          </a:solidFill>
                          <a:latin typeface="Century Gothic" panose="020B0502020202020204" pitchFamily="34" charset="0"/>
                        </a:rPr>
                        <a:t>6</a:t>
                      </a:r>
                    </a:p>
                  </a:txBody>
                  <a:tcPr>
                    <a:solidFill>
                      <a:schemeClr val="bg1"/>
                    </a:solidFill>
                  </a:tcPr>
                </a:tc>
                <a:extLst>
                  <a:ext uri="{0D108BD9-81ED-4DB2-BD59-A6C34878D82A}">
                    <a16:rowId xmlns:a16="http://schemas.microsoft.com/office/drawing/2014/main" val="1680004782"/>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000" b="1" dirty="0">
                          <a:latin typeface="Century Gothic" panose="020B0502020202020204" pitchFamily="34" charset="0"/>
                        </a:rPr>
                        <a:t>F. </a:t>
                      </a:r>
                      <a:r>
                        <a:rPr lang="en-GB" sz="2000" b="1" dirty="0">
                          <a:solidFill>
                            <a:schemeClr val="tx1"/>
                          </a:solidFill>
                          <a:latin typeface="Century Gothic" panose="020B0502020202020204" pitchFamily="34" charset="0"/>
                        </a:rPr>
                        <a:t>quarter to four to four o’clock</a:t>
                      </a:r>
                    </a:p>
                  </a:txBody>
                  <a:tcPr>
                    <a:solidFill>
                      <a:schemeClr val="bg1"/>
                    </a:solidFill>
                  </a:tcPr>
                </a:tc>
                <a:tc>
                  <a:txBody>
                    <a:bodyPr/>
                    <a:lstStyle/>
                    <a:p>
                      <a:pPr algn="ctr"/>
                      <a:r>
                        <a:rPr lang="en-GB" sz="2000" b="1" dirty="0">
                          <a:solidFill>
                            <a:srgbClr val="FF0000"/>
                          </a:solidFill>
                          <a:latin typeface="Century Gothic" panose="020B0502020202020204" pitchFamily="34" charset="0"/>
                        </a:rPr>
                        <a:t>1</a:t>
                      </a:r>
                    </a:p>
                  </a:txBody>
                  <a:tcPr>
                    <a:solidFill>
                      <a:schemeClr val="bg1"/>
                    </a:solidFill>
                  </a:tcPr>
                </a:tc>
                <a:extLst>
                  <a:ext uri="{0D108BD9-81ED-4DB2-BD59-A6C34878D82A}">
                    <a16:rowId xmlns:a16="http://schemas.microsoft.com/office/drawing/2014/main" val="3263298192"/>
                  </a:ext>
                </a:extLst>
              </a:tr>
            </a:tbl>
          </a:graphicData>
        </a:graphic>
      </p:graphicFrame>
      <p:grpSp>
        <p:nvGrpSpPr>
          <p:cNvPr id="9" name="Group 8">
            <a:extLst>
              <a:ext uri="{FF2B5EF4-FFF2-40B4-BE49-F238E27FC236}">
                <a16:creationId xmlns:a16="http://schemas.microsoft.com/office/drawing/2014/main" id="{CB449A8E-3685-43C6-83F0-CEB52E706EE3}"/>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C4D69103-8786-481A-9759-DCBA241A328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3" name="Picture 12" descr="A close up of a sign&#10;&#10;Description generated with high confidence">
              <a:extLst>
                <a:ext uri="{FF2B5EF4-FFF2-40B4-BE49-F238E27FC236}">
                  <a16:creationId xmlns:a16="http://schemas.microsoft.com/office/drawing/2014/main" id="{C4F0549A-7FBA-4CC8-88A1-26D990CB7B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103101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6" name="Group 25">
            <a:extLst>
              <a:ext uri="{FF2B5EF4-FFF2-40B4-BE49-F238E27FC236}">
                <a16:creationId xmlns:a16="http://schemas.microsoft.com/office/drawing/2014/main" id="{332EFCF1-F8E7-4246-8489-81FF86EE09E1}"/>
              </a:ext>
            </a:extLst>
          </p:cNvPr>
          <p:cNvGrpSpPr/>
          <p:nvPr/>
        </p:nvGrpSpPr>
        <p:grpSpPr>
          <a:xfrm>
            <a:off x="59531" y="6454317"/>
            <a:ext cx="1238534" cy="403683"/>
            <a:chOff x="68077" y="6454317"/>
            <a:chExt cx="1238534" cy="403683"/>
          </a:xfrm>
        </p:grpSpPr>
        <p:sp>
          <p:nvSpPr>
            <p:cNvPr id="27" name="TextBox 8">
              <a:extLst>
                <a:ext uri="{FF2B5EF4-FFF2-40B4-BE49-F238E27FC236}">
                  <a16:creationId xmlns:a16="http://schemas.microsoft.com/office/drawing/2014/main" id="{B0DFC27B-22C0-490A-8F49-538DBB073A1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8" name="Picture 27" descr="A close up of a sign&#10;&#10;Description generated with high confidence">
              <a:extLst>
                <a:ext uri="{FF2B5EF4-FFF2-40B4-BE49-F238E27FC236}">
                  <a16:creationId xmlns:a16="http://schemas.microsoft.com/office/drawing/2014/main" id="{876FEF86-D3DB-46B5-92BB-7D96359371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9" name="Picture 28">
            <a:extLst>
              <a:ext uri="{FF2B5EF4-FFF2-40B4-BE49-F238E27FC236}">
                <a16:creationId xmlns:a16="http://schemas.microsoft.com/office/drawing/2014/main" id="{95DD1E90-A6AB-4D7E-A881-365116C61089}"/>
              </a:ext>
            </a:extLst>
          </p:cNvPr>
          <p:cNvPicPr>
            <a:picLocks noChangeAspect="1"/>
          </p:cNvPicPr>
          <p:nvPr/>
        </p:nvPicPr>
        <p:blipFill>
          <a:blip r:embed="rId4"/>
          <a:stretch>
            <a:fillRect/>
          </a:stretch>
        </p:blipFill>
        <p:spPr>
          <a:xfrm>
            <a:off x="115438" y="135972"/>
            <a:ext cx="8913124" cy="6322100"/>
          </a:xfrm>
          <a:prstGeom prst="rect">
            <a:avLst/>
          </a:prstGeom>
        </p:spPr>
      </p:pic>
      <p:sp>
        <p:nvSpPr>
          <p:cNvPr id="30" name="Rectangle 29">
            <a:extLst>
              <a:ext uri="{FF2B5EF4-FFF2-40B4-BE49-F238E27FC236}">
                <a16:creationId xmlns:a16="http://schemas.microsoft.com/office/drawing/2014/main" id="{80AB2EC1-5505-447B-AFD4-0296A30B92F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is correct? Explain how you know.</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31" name="Group 30">
            <a:extLst>
              <a:ext uri="{FF2B5EF4-FFF2-40B4-BE49-F238E27FC236}">
                <a16:creationId xmlns:a16="http://schemas.microsoft.com/office/drawing/2014/main" id="{449FBC85-E549-4796-A6B0-225CFC5B7DA0}"/>
              </a:ext>
            </a:extLst>
          </p:cNvPr>
          <p:cNvGrpSpPr/>
          <p:nvPr/>
        </p:nvGrpSpPr>
        <p:grpSpPr>
          <a:xfrm>
            <a:off x="1518029" y="1423447"/>
            <a:ext cx="6210936" cy="3923984"/>
            <a:chOff x="1571725" y="1423447"/>
            <a:chExt cx="6210936" cy="3923984"/>
          </a:xfrm>
        </p:grpSpPr>
        <p:grpSp>
          <p:nvGrpSpPr>
            <p:cNvPr id="32" name="Group 31">
              <a:extLst>
                <a:ext uri="{FF2B5EF4-FFF2-40B4-BE49-F238E27FC236}">
                  <a16:creationId xmlns:a16="http://schemas.microsoft.com/office/drawing/2014/main" id="{B60BA69C-2E0F-4A22-9F95-6FFBE967B25B}"/>
                </a:ext>
              </a:extLst>
            </p:cNvPr>
            <p:cNvGrpSpPr/>
            <p:nvPr/>
          </p:nvGrpSpPr>
          <p:grpSpPr>
            <a:xfrm>
              <a:off x="1571725" y="1423447"/>
              <a:ext cx="5854921" cy="1918148"/>
              <a:chOff x="2265167" y="1423447"/>
              <a:chExt cx="5854921" cy="1918148"/>
            </a:xfrm>
          </p:grpSpPr>
          <p:sp>
            <p:nvSpPr>
              <p:cNvPr id="37" name="Speech Bubble: Rectangle with Corners Rounded 36">
                <a:extLst>
                  <a:ext uri="{FF2B5EF4-FFF2-40B4-BE49-F238E27FC236}">
                    <a16:creationId xmlns:a16="http://schemas.microsoft.com/office/drawing/2014/main" id="{3A2B8A63-50BF-401E-9692-6DD431CC40A2}"/>
                  </a:ext>
                </a:extLst>
              </p:cNvPr>
              <p:cNvSpPr/>
              <p:nvPr/>
            </p:nvSpPr>
            <p:spPr>
              <a:xfrm>
                <a:off x="2265167" y="1423447"/>
                <a:ext cx="4197966" cy="1656915"/>
              </a:xfrm>
              <a:prstGeom prst="wedgeRoundRectCallout">
                <a:avLst>
                  <a:gd name="adj1" fmla="val 57802"/>
                  <a:gd name="adj2" fmla="val 19358"/>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spcAft>
                    <a:spcPts val="0"/>
                  </a:spcAft>
                </a:pPr>
                <a:r>
                  <a:rPr lang="en-GB" sz="2000" b="1" dirty="0">
                    <a:solidFill>
                      <a:srgbClr val="000000"/>
                    </a:solidFill>
                    <a:latin typeface="Century Gothic" panose="020B0502020202020204" pitchFamily="34" charset="0"/>
                    <a:ea typeface="Times New Roman" panose="02020603050405020304" pitchFamily="18" charset="0"/>
                    <a:cs typeface="Times New Roman" panose="02020603050405020304" pitchFamily="18" charset="0"/>
                  </a:rPr>
                  <a:t>I left school at twenty-five minutes to four and arrived home at twenty minutes past four. It took me longer to get home.</a:t>
                </a:r>
              </a:p>
            </p:txBody>
          </p:sp>
          <p:sp>
            <p:nvSpPr>
              <p:cNvPr id="38" name="TextBox 37">
                <a:extLst>
                  <a:ext uri="{FF2B5EF4-FFF2-40B4-BE49-F238E27FC236}">
                    <a16:creationId xmlns:a16="http://schemas.microsoft.com/office/drawing/2014/main" id="{EABAE04B-2D6F-47A8-8E14-DC864B19F1AB}"/>
                  </a:ext>
                </a:extLst>
              </p:cNvPr>
              <p:cNvSpPr txBox="1"/>
              <p:nvPr/>
            </p:nvSpPr>
            <p:spPr>
              <a:xfrm>
                <a:off x="7075059" y="2972263"/>
                <a:ext cx="1045029" cy="369332"/>
              </a:xfrm>
              <a:prstGeom prst="rect">
                <a:avLst/>
              </a:prstGeom>
              <a:noFill/>
            </p:spPr>
            <p:txBody>
              <a:bodyPr wrap="square" rtlCol="0">
                <a:spAutoFit/>
              </a:bodyPr>
              <a:lstStyle/>
              <a:p>
                <a:pPr algn="ctr">
                  <a:spcAft>
                    <a:spcPts val="0"/>
                  </a:spcAft>
                </a:pPr>
                <a:r>
                  <a:rPr lang="en-GB" b="1" dirty="0">
                    <a:solidFill>
                      <a:srgbClr val="000000"/>
                    </a:solidFill>
                    <a:latin typeface="Century Gothic" panose="020B0502020202020204" pitchFamily="34" charset="0"/>
                    <a:ea typeface="Times New Roman" panose="02020603050405020304" pitchFamily="18" charset="0"/>
                    <a:cs typeface="Times New Roman" panose="02020603050405020304" pitchFamily="18" charset="0"/>
                  </a:rPr>
                  <a:t>Mo</a:t>
                </a:r>
              </a:p>
            </p:txBody>
          </p:sp>
        </p:grpSp>
        <p:grpSp>
          <p:nvGrpSpPr>
            <p:cNvPr id="33" name="Group 32">
              <a:extLst>
                <a:ext uri="{FF2B5EF4-FFF2-40B4-BE49-F238E27FC236}">
                  <a16:creationId xmlns:a16="http://schemas.microsoft.com/office/drawing/2014/main" id="{A2FE92D0-722B-4C4B-8F9F-1466A91A43E1}"/>
                </a:ext>
              </a:extLst>
            </p:cNvPr>
            <p:cNvGrpSpPr/>
            <p:nvPr/>
          </p:nvGrpSpPr>
          <p:grpSpPr>
            <a:xfrm>
              <a:off x="1888834" y="3652622"/>
              <a:ext cx="5893827" cy="1694809"/>
              <a:chOff x="1298385" y="3652622"/>
              <a:chExt cx="5893827" cy="1694809"/>
            </a:xfrm>
          </p:grpSpPr>
          <p:sp>
            <p:nvSpPr>
              <p:cNvPr id="34" name="Speech Bubble: Rectangle with Corners Rounded 33">
                <a:extLst>
                  <a:ext uri="{FF2B5EF4-FFF2-40B4-BE49-F238E27FC236}">
                    <a16:creationId xmlns:a16="http://schemas.microsoft.com/office/drawing/2014/main" id="{8016504F-F593-48A2-BC4E-03414D82127A}"/>
                  </a:ext>
                </a:extLst>
              </p:cNvPr>
              <p:cNvSpPr/>
              <p:nvPr/>
            </p:nvSpPr>
            <p:spPr>
              <a:xfrm>
                <a:off x="2994612" y="3652622"/>
                <a:ext cx="4197600" cy="1656000"/>
              </a:xfrm>
              <a:prstGeom prst="wedgeRoundRectCallout">
                <a:avLst>
                  <a:gd name="adj1" fmla="val -59612"/>
                  <a:gd name="adj2" fmla="val 16184"/>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lang="en-GB" sz="2000" b="1" kern="12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I left school at half past three and arrived home at </a:t>
                </a:r>
                <a:r>
                  <a:rPr lang="en-GB" sz="2000" b="1" dirty="0">
                    <a:solidFill>
                      <a:srgbClr val="000000"/>
                    </a:solidFill>
                    <a:latin typeface="Century Gothic" panose="020B0502020202020204" pitchFamily="34" charset="0"/>
                    <a:ea typeface="Times New Roman" panose="02020603050405020304" pitchFamily="18" charset="0"/>
                    <a:cs typeface="Times New Roman" panose="02020603050405020304" pitchFamily="18" charset="0"/>
                  </a:rPr>
                  <a:t>twenty minutes past four. </a:t>
                </a:r>
                <a:r>
                  <a:rPr lang="en-GB" sz="2000" b="1" kern="12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It took me longer to get home.</a:t>
                </a:r>
                <a:endParaRPr lang="en-GB" sz="2000" b="1" dirty="0">
                  <a:effectLst/>
                  <a:latin typeface="Century Gothic" panose="020B0502020202020204" pitchFamily="34" charset="0"/>
                  <a:ea typeface="Times New Roman" panose="02020603050405020304" pitchFamily="18" charset="0"/>
                </a:endParaRPr>
              </a:p>
            </p:txBody>
          </p:sp>
          <p:sp>
            <p:nvSpPr>
              <p:cNvPr id="35" name="TextBox 29">
                <a:extLst>
                  <a:ext uri="{FF2B5EF4-FFF2-40B4-BE49-F238E27FC236}">
                    <a16:creationId xmlns:a16="http://schemas.microsoft.com/office/drawing/2014/main" id="{D665B2AE-80C5-4EBE-A7D5-427075595A7F}"/>
                  </a:ext>
                </a:extLst>
              </p:cNvPr>
              <p:cNvSpPr txBox="1"/>
              <p:nvPr/>
            </p:nvSpPr>
            <p:spPr>
              <a:xfrm>
                <a:off x="1298385" y="4978099"/>
                <a:ext cx="966782" cy="369332"/>
              </a:xfrm>
              <a:prstGeom prst="rect">
                <a:avLst/>
              </a:prstGeom>
              <a:noFill/>
            </p:spPr>
            <p:txBody>
              <a:bodyPr wrap="square" rtlCol="0">
                <a:spAutoFit/>
              </a:bodyPr>
              <a:lstStyle/>
              <a:p>
                <a:pPr algn="ctr">
                  <a:spcAft>
                    <a:spcPts val="0"/>
                  </a:spcAft>
                </a:pPr>
                <a:r>
                  <a:rPr lang="en-GB" b="1" dirty="0">
                    <a:solidFill>
                      <a:srgbClr val="000000"/>
                    </a:solidFill>
                    <a:latin typeface="Century Gothic" panose="020B0502020202020204" pitchFamily="34" charset="0"/>
                    <a:ea typeface="Times New Roman" panose="02020603050405020304" pitchFamily="18" charset="0"/>
                    <a:cs typeface="Times New Roman" panose="02020603050405020304" pitchFamily="18" charset="0"/>
                  </a:rPr>
                  <a:t>Katie</a:t>
                </a:r>
                <a:endParaRPr lang="en-GB" b="1" dirty="0">
                  <a:effectLst/>
                  <a:latin typeface="Century Gothic" panose="020B0502020202020204" pitchFamily="34" charset="0"/>
                  <a:ea typeface="Times New Roman" panose="02020603050405020304" pitchFamily="18" charset="0"/>
                </a:endParaRPr>
              </a:p>
            </p:txBody>
          </p:sp>
        </p:grpSp>
      </p:grpSp>
    </p:spTree>
    <p:extLst>
      <p:ext uri="{BB962C8B-B14F-4D97-AF65-F5344CB8AC3E}">
        <p14:creationId xmlns:p14="http://schemas.microsoft.com/office/powerpoint/2010/main" val="36637982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6" name="Group 25">
            <a:extLst>
              <a:ext uri="{FF2B5EF4-FFF2-40B4-BE49-F238E27FC236}">
                <a16:creationId xmlns:a16="http://schemas.microsoft.com/office/drawing/2014/main" id="{332EFCF1-F8E7-4246-8489-81FF86EE09E1}"/>
              </a:ext>
            </a:extLst>
          </p:cNvPr>
          <p:cNvGrpSpPr/>
          <p:nvPr/>
        </p:nvGrpSpPr>
        <p:grpSpPr>
          <a:xfrm>
            <a:off x="59531" y="6454317"/>
            <a:ext cx="1238534" cy="403683"/>
            <a:chOff x="68077" y="6454317"/>
            <a:chExt cx="1238534" cy="403683"/>
          </a:xfrm>
        </p:grpSpPr>
        <p:sp>
          <p:nvSpPr>
            <p:cNvPr id="27" name="TextBox 8">
              <a:extLst>
                <a:ext uri="{FF2B5EF4-FFF2-40B4-BE49-F238E27FC236}">
                  <a16:creationId xmlns:a16="http://schemas.microsoft.com/office/drawing/2014/main" id="{B0DFC27B-22C0-490A-8F49-538DBB073A1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8" name="Picture 27" descr="A close up of a sign&#10;&#10;Description generated with high confidence">
              <a:extLst>
                <a:ext uri="{FF2B5EF4-FFF2-40B4-BE49-F238E27FC236}">
                  <a16:creationId xmlns:a16="http://schemas.microsoft.com/office/drawing/2014/main" id="{876FEF86-D3DB-46B5-92BB-7D96359371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9" name="Picture 28">
            <a:extLst>
              <a:ext uri="{FF2B5EF4-FFF2-40B4-BE49-F238E27FC236}">
                <a16:creationId xmlns:a16="http://schemas.microsoft.com/office/drawing/2014/main" id="{95DD1E90-A6AB-4D7E-A881-365116C61089}"/>
              </a:ext>
            </a:extLst>
          </p:cNvPr>
          <p:cNvPicPr>
            <a:picLocks noChangeAspect="1"/>
          </p:cNvPicPr>
          <p:nvPr/>
        </p:nvPicPr>
        <p:blipFill>
          <a:blip r:embed="rId4"/>
          <a:stretch>
            <a:fillRect/>
          </a:stretch>
        </p:blipFill>
        <p:spPr>
          <a:xfrm>
            <a:off x="115438" y="135972"/>
            <a:ext cx="8913124" cy="6322100"/>
          </a:xfrm>
          <a:prstGeom prst="rect">
            <a:avLst/>
          </a:prstGeom>
        </p:spPr>
      </p:pic>
      <p:sp>
        <p:nvSpPr>
          <p:cNvPr id="30" name="Rectangle 29">
            <a:extLst>
              <a:ext uri="{FF2B5EF4-FFF2-40B4-BE49-F238E27FC236}">
                <a16:creationId xmlns:a16="http://schemas.microsoft.com/office/drawing/2014/main" id="{80AB2EC1-5505-447B-AFD4-0296A30B92F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is correct? Explain how you know.</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Katie is correct because…</a:t>
            </a: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31" name="Group 30">
            <a:extLst>
              <a:ext uri="{FF2B5EF4-FFF2-40B4-BE49-F238E27FC236}">
                <a16:creationId xmlns:a16="http://schemas.microsoft.com/office/drawing/2014/main" id="{449FBC85-E549-4796-A6B0-225CFC5B7DA0}"/>
              </a:ext>
            </a:extLst>
          </p:cNvPr>
          <p:cNvGrpSpPr/>
          <p:nvPr/>
        </p:nvGrpSpPr>
        <p:grpSpPr>
          <a:xfrm>
            <a:off x="1518029" y="1423447"/>
            <a:ext cx="6210936" cy="3923984"/>
            <a:chOff x="1571725" y="1423447"/>
            <a:chExt cx="6210936" cy="3923984"/>
          </a:xfrm>
        </p:grpSpPr>
        <p:grpSp>
          <p:nvGrpSpPr>
            <p:cNvPr id="32" name="Group 31">
              <a:extLst>
                <a:ext uri="{FF2B5EF4-FFF2-40B4-BE49-F238E27FC236}">
                  <a16:creationId xmlns:a16="http://schemas.microsoft.com/office/drawing/2014/main" id="{B60BA69C-2E0F-4A22-9F95-6FFBE967B25B}"/>
                </a:ext>
              </a:extLst>
            </p:cNvPr>
            <p:cNvGrpSpPr/>
            <p:nvPr/>
          </p:nvGrpSpPr>
          <p:grpSpPr>
            <a:xfrm>
              <a:off x="1571725" y="1423447"/>
              <a:ext cx="5854921" cy="1918148"/>
              <a:chOff x="2265167" y="1423447"/>
              <a:chExt cx="5854921" cy="1918148"/>
            </a:xfrm>
          </p:grpSpPr>
          <p:sp>
            <p:nvSpPr>
              <p:cNvPr id="37" name="Speech Bubble: Rectangle with Corners Rounded 36">
                <a:extLst>
                  <a:ext uri="{FF2B5EF4-FFF2-40B4-BE49-F238E27FC236}">
                    <a16:creationId xmlns:a16="http://schemas.microsoft.com/office/drawing/2014/main" id="{3A2B8A63-50BF-401E-9692-6DD431CC40A2}"/>
                  </a:ext>
                </a:extLst>
              </p:cNvPr>
              <p:cNvSpPr/>
              <p:nvPr/>
            </p:nvSpPr>
            <p:spPr>
              <a:xfrm>
                <a:off x="2265167" y="1423447"/>
                <a:ext cx="4197966" cy="1656915"/>
              </a:xfrm>
              <a:prstGeom prst="wedgeRoundRectCallout">
                <a:avLst>
                  <a:gd name="adj1" fmla="val 57802"/>
                  <a:gd name="adj2" fmla="val 19358"/>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spcAft>
                    <a:spcPts val="0"/>
                  </a:spcAft>
                </a:pPr>
                <a:r>
                  <a:rPr lang="en-GB" sz="2000" b="1" dirty="0">
                    <a:solidFill>
                      <a:srgbClr val="000000"/>
                    </a:solidFill>
                    <a:latin typeface="Century Gothic" panose="020B0502020202020204" pitchFamily="34" charset="0"/>
                    <a:ea typeface="Times New Roman" panose="02020603050405020304" pitchFamily="18" charset="0"/>
                    <a:cs typeface="Times New Roman" panose="02020603050405020304" pitchFamily="18" charset="0"/>
                  </a:rPr>
                  <a:t>I left school at twenty-five minutes to four and arrived home at twenty minutes past four. It took me longer to get home.</a:t>
                </a:r>
              </a:p>
            </p:txBody>
          </p:sp>
          <p:sp>
            <p:nvSpPr>
              <p:cNvPr id="38" name="TextBox 37">
                <a:extLst>
                  <a:ext uri="{FF2B5EF4-FFF2-40B4-BE49-F238E27FC236}">
                    <a16:creationId xmlns:a16="http://schemas.microsoft.com/office/drawing/2014/main" id="{EABAE04B-2D6F-47A8-8E14-DC864B19F1AB}"/>
                  </a:ext>
                </a:extLst>
              </p:cNvPr>
              <p:cNvSpPr txBox="1"/>
              <p:nvPr/>
            </p:nvSpPr>
            <p:spPr>
              <a:xfrm>
                <a:off x="7075059" y="2972263"/>
                <a:ext cx="1045029" cy="369332"/>
              </a:xfrm>
              <a:prstGeom prst="rect">
                <a:avLst/>
              </a:prstGeom>
              <a:noFill/>
            </p:spPr>
            <p:txBody>
              <a:bodyPr wrap="square" rtlCol="0">
                <a:spAutoFit/>
              </a:bodyPr>
              <a:lstStyle/>
              <a:p>
                <a:pPr algn="ctr">
                  <a:spcAft>
                    <a:spcPts val="0"/>
                  </a:spcAft>
                </a:pPr>
                <a:r>
                  <a:rPr lang="en-GB" b="1" dirty="0">
                    <a:solidFill>
                      <a:srgbClr val="000000"/>
                    </a:solidFill>
                    <a:latin typeface="Century Gothic" panose="020B0502020202020204" pitchFamily="34" charset="0"/>
                    <a:ea typeface="Times New Roman" panose="02020603050405020304" pitchFamily="18" charset="0"/>
                    <a:cs typeface="Times New Roman" panose="02020603050405020304" pitchFamily="18" charset="0"/>
                  </a:rPr>
                  <a:t>Mo</a:t>
                </a:r>
              </a:p>
            </p:txBody>
          </p:sp>
        </p:grpSp>
        <p:grpSp>
          <p:nvGrpSpPr>
            <p:cNvPr id="33" name="Group 32">
              <a:extLst>
                <a:ext uri="{FF2B5EF4-FFF2-40B4-BE49-F238E27FC236}">
                  <a16:creationId xmlns:a16="http://schemas.microsoft.com/office/drawing/2014/main" id="{A2FE92D0-722B-4C4B-8F9F-1466A91A43E1}"/>
                </a:ext>
              </a:extLst>
            </p:cNvPr>
            <p:cNvGrpSpPr/>
            <p:nvPr/>
          </p:nvGrpSpPr>
          <p:grpSpPr>
            <a:xfrm>
              <a:off x="1888834" y="3652622"/>
              <a:ext cx="5893827" cy="1694809"/>
              <a:chOff x="1298385" y="3652622"/>
              <a:chExt cx="5893827" cy="1694809"/>
            </a:xfrm>
          </p:grpSpPr>
          <p:sp>
            <p:nvSpPr>
              <p:cNvPr id="34" name="Speech Bubble: Rectangle with Corners Rounded 33">
                <a:extLst>
                  <a:ext uri="{FF2B5EF4-FFF2-40B4-BE49-F238E27FC236}">
                    <a16:creationId xmlns:a16="http://schemas.microsoft.com/office/drawing/2014/main" id="{8016504F-F593-48A2-BC4E-03414D82127A}"/>
                  </a:ext>
                </a:extLst>
              </p:cNvPr>
              <p:cNvSpPr/>
              <p:nvPr/>
            </p:nvSpPr>
            <p:spPr>
              <a:xfrm>
                <a:off x="2994612" y="3652622"/>
                <a:ext cx="4197600" cy="1656000"/>
              </a:xfrm>
              <a:prstGeom prst="wedgeRoundRectCallout">
                <a:avLst>
                  <a:gd name="adj1" fmla="val -59612"/>
                  <a:gd name="adj2" fmla="val 16184"/>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lang="en-GB" sz="2000" b="1" kern="12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I left school at half past three and arrived home at </a:t>
                </a:r>
                <a:r>
                  <a:rPr lang="en-GB" sz="2000" b="1" dirty="0">
                    <a:solidFill>
                      <a:srgbClr val="000000"/>
                    </a:solidFill>
                    <a:latin typeface="Century Gothic" panose="020B0502020202020204" pitchFamily="34" charset="0"/>
                    <a:ea typeface="Times New Roman" panose="02020603050405020304" pitchFamily="18" charset="0"/>
                    <a:cs typeface="Times New Roman" panose="02020603050405020304" pitchFamily="18" charset="0"/>
                  </a:rPr>
                  <a:t>twenty minutes past four. </a:t>
                </a:r>
                <a:r>
                  <a:rPr lang="en-GB" sz="2000" b="1" kern="12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It took me longer to get home.</a:t>
                </a:r>
                <a:endParaRPr lang="en-GB" sz="2000" b="1" dirty="0">
                  <a:effectLst/>
                  <a:latin typeface="Century Gothic" panose="020B0502020202020204" pitchFamily="34" charset="0"/>
                  <a:ea typeface="Times New Roman" panose="02020603050405020304" pitchFamily="18" charset="0"/>
                </a:endParaRPr>
              </a:p>
            </p:txBody>
          </p:sp>
          <p:sp>
            <p:nvSpPr>
              <p:cNvPr id="35" name="TextBox 29">
                <a:extLst>
                  <a:ext uri="{FF2B5EF4-FFF2-40B4-BE49-F238E27FC236}">
                    <a16:creationId xmlns:a16="http://schemas.microsoft.com/office/drawing/2014/main" id="{D665B2AE-80C5-4EBE-A7D5-427075595A7F}"/>
                  </a:ext>
                </a:extLst>
              </p:cNvPr>
              <p:cNvSpPr txBox="1"/>
              <p:nvPr/>
            </p:nvSpPr>
            <p:spPr>
              <a:xfrm>
                <a:off x="1298385" y="4978099"/>
                <a:ext cx="966782" cy="369332"/>
              </a:xfrm>
              <a:prstGeom prst="rect">
                <a:avLst/>
              </a:prstGeom>
              <a:noFill/>
            </p:spPr>
            <p:txBody>
              <a:bodyPr wrap="square" rtlCol="0">
                <a:spAutoFit/>
              </a:bodyPr>
              <a:lstStyle/>
              <a:p>
                <a:pPr algn="ctr">
                  <a:spcAft>
                    <a:spcPts val="0"/>
                  </a:spcAft>
                </a:pPr>
                <a:r>
                  <a:rPr lang="en-GB" b="1" dirty="0">
                    <a:solidFill>
                      <a:srgbClr val="000000"/>
                    </a:solidFill>
                    <a:latin typeface="Century Gothic" panose="020B0502020202020204" pitchFamily="34" charset="0"/>
                    <a:ea typeface="Times New Roman" panose="02020603050405020304" pitchFamily="18" charset="0"/>
                    <a:cs typeface="Times New Roman" panose="02020603050405020304" pitchFamily="18" charset="0"/>
                  </a:rPr>
                  <a:t>Katie</a:t>
                </a:r>
                <a:endParaRPr lang="en-GB" b="1" dirty="0">
                  <a:effectLst/>
                  <a:latin typeface="Century Gothic" panose="020B0502020202020204" pitchFamily="34" charset="0"/>
                  <a:ea typeface="Times New Roman" panose="02020603050405020304" pitchFamily="18" charset="0"/>
                </a:endParaRPr>
              </a:p>
            </p:txBody>
          </p:sp>
        </p:grpSp>
      </p:grpSp>
    </p:spTree>
    <p:extLst>
      <p:ext uri="{BB962C8B-B14F-4D97-AF65-F5344CB8AC3E}">
        <p14:creationId xmlns:p14="http://schemas.microsoft.com/office/powerpoint/2010/main" val="27026952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6" name="Group 25">
            <a:extLst>
              <a:ext uri="{FF2B5EF4-FFF2-40B4-BE49-F238E27FC236}">
                <a16:creationId xmlns:a16="http://schemas.microsoft.com/office/drawing/2014/main" id="{332EFCF1-F8E7-4246-8489-81FF86EE09E1}"/>
              </a:ext>
            </a:extLst>
          </p:cNvPr>
          <p:cNvGrpSpPr/>
          <p:nvPr/>
        </p:nvGrpSpPr>
        <p:grpSpPr>
          <a:xfrm>
            <a:off x="59531" y="6454317"/>
            <a:ext cx="1238534" cy="403683"/>
            <a:chOff x="68077" y="6454317"/>
            <a:chExt cx="1238534" cy="403683"/>
          </a:xfrm>
        </p:grpSpPr>
        <p:sp>
          <p:nvSpPr>
            <p:cNvPr id="27" name="TextBox 8">
              <a:extLst>
                <a:ext uri="{FF2B5EF4-FFF2-40B4-BE49-F238E27FC236}">
                  <a16:creationId xmlns:a16="http://schemas.microsoft.com/office/drawing/2014/main" id="{B0DFC27B-22C0-490A-8F49-538DBB073A1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28" name="Picture 27" descr="A close up of a sign&#10;&#10;Description generated with high confidence">
              <a:extLst>
                <a:ext uri="{FF2B5EF4-FFF2-40B4-BE49-F238E27FC236}">
                  <a16:creationId xmlns:a16="http://schemas.microsoft.com/office/drawing/2014/main" id="{876FEF86-D3DB-46B5-92BB-7D96359371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9" name="Picture 28">
            <a:extLst>
              <a:ext uri="{FF2B5EF4-FFF2-40B4-BE49-F238E27FC236}">
                <a16:creationId xmlns:a16="http://schemas.microsoft.com/office/drawing/2014/main" id="{95DD1E90-A6AB-4D7E-A881-365116C61089}"/>
              </a:ext>
            </a:extLst>
          </p:cNvPr>
          <p:cNvPicPr>
            <a:picLocks noChangeAspect="1"/>
          </p:cNvPicPr>
          <p:nvPr/>
        </p:nvPicPr>
        <p:blipFill>
          <a:blip r:embed="rId4"/>
          <a:stretch>
            <a:fillRect/>
          </a:stretch>
        </p:blipFill>
        <p:spPr>
          <a:xfrm>
            <a:off x="115438" y="135972"/>
            <a:ext cx="8913124" cy="6322100"/>
          </a:xfrm>
          <a:prstGeom prst="rect">
            <a:avLst/>
          </a:prstGeom>
        </p:spPr>
      </p:pic>
      <p:sp>
        <p:nvSpPr>
          <p:cNvPr id="30" name="Rectangle 29">
            <a:extLst>
              <a:ext uri="{FF2B5EF4-FFF2-40B4-BE49-F238E27FC236}">
                <a16:creationId xmlns:a16="http://schemas.microsoft.com/office/drawing/2014/main" id="{80AB2EC1-5505-447B-AFD4-0296A30B92F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Who is correct? Explain how you know.</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Katie is correct because it took her 50 minutes to get home from school, while it took Mo 45 minutes.</a:t>
            </a: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pSp>
        <p:nvGrpSpPr>
          <p:cNvPr id="31" name="Group 30">
            <a:extLst>
              <a:ext uri="{FF2B5EF4-FFF2-40B4-BE49-F238E27FC236}">
                <a16:creationId xmlns:a16="http://schemas.microsoft.com/office/drawing/2014/main" id="{449FBC85-E549-4796-A6B0-225CFC5B7DA0}"/>
              </a:ext>
            </a:extLst>
          </p:cNvPr>
          <p:cNvGrpSpPr/>
          <p:nvPr/>
        </p:nvGrpSpPr>
        <p:grpSpPr>
          <a:xfrm>
            <a:off x="1518029" y="1423447"/>
            <a:ext cx="6210936" cy="3923984"/>
            <a:chOff x="1571725" y="1423447"/>
            <a:chExt cx="6210936" cy="3923984"/>
          </a:xfrm>
        </p:grpSpPr>
        <p:grpSp>
          <p:nvGrpSpPr>
            <p:cNvPr id="32" name="Group 31">
              <a:extLst>
                <a:ext uri="{FF2B5EF4-FFF2-40B4-BE49-F238E27FC236}">
                  <a16:creationId xmlns:a16="http://schemas.microsoft.com/office/drawing/2014/main" id="{B60BA69C-2E0F-4A22-9F95-6FFBE967B25B}"/>
                </a:ext>
              </a:extLst>
            </p:cNvPr>
            <p:cNvGrpSpPr/>
            <p:nvPr/>
          </p:nvGrpSpPr>
          <p:grpSpPr>
            <a:xfrm>
              <a:off x="1571725" y="1423447"/>
              <a:ext cx="5854921" cy="1918148"/>
              <a:chOff x="2265167" y="1423447"/>
              <a:chExt cx="5854921" cy="1918148"/>
            </a:xfrm>
          </p:grpSpPr>
          <p:sp>
            <p:nvSpPr>
              <p:cNvPr id="37" name="Speech Bubble: Rectangle with Corners Rounded 36">
                <a:extLst>
                  <a:ext uri="{FF2B5EF4-FFF2-40B4-BE49-F238E27FC236}">
                    <a16:creationId xmlns:a16="http://schemas.microsoft.com/office/drawing/2014/main" id="{3A2B8A63-50BF-401E-9692-6DD431CC40A2}"/>
                  </a:ext>
                </a:extLst>
              </p:cNvPr>
              <p:cNvSpPr/>
              <p:nvPr/>
            </p:nvSpPr>
            <p:spPr>
              <a:xfrm>
                <a:off x="2265167" y="1423447"/>
                <a:ext cx="4197966" cy="1656915"/>
              </a:xfrm>
              <a:prstGeom prst="wedgeRoundRectCallout">
                <a:avLst>
                  <a:gd name="adj1" fmla="val 57802"/>
                  <a:gd name="adj2" fmla="val 19358"/>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spcAft>
                    <a:spcPts val="0"/>
                  </a:spcAft>
                </a:pPr>
                <a:r>
                  <a:rPr lang="en-GB" sz="2000" b="1" dirty="0">
                    <a:solidFill>
                      <a:srgbClr val="000000"/>
                    </a:solidFill>
                    <a:latin typeface="Century Gothic" panose="020B0502020202020204" pitchFamily="34" charset="0"/>
                    <a:ea typeface="Times New Roman" panose="02020603050405020304" pitchFamily="18" charset="0"/>
                    <a:cs typeface="Times New Roman" panose="02020603050405020304" pitchFamily="18" charset="0"/>
                  </a:rPr>
                  <a:t>I left school at twenty-five minutes to four and arrived home at twenty minutes past four. It took me longer to get home.</a:t>
                </a:r>
              </a:p>
            </p:txBody>
          </p:sp>
          <p:sp>
            <p:nvSpPr>
              <p:cNvPr id="38" name="TextBox 37">
                <a:extLst>
                  <a:ext uri="{FF2B5EF4-FFF2-40B4-BE49-F238E27FC236}">
                    <a16:creationId xmlns:a16="http://schemas.microsoft.com/office/drawing/2014/main" id="{EABAE04B-2D6F-47A8-8E14-DC864B19F1AB}"/>
                  </a:ext>
                </a:extLst>
              </p:cNvPr>
              <p:cNvSpPr txBox="1"/>
              <p:nvPr/>
            </p:nvSpPr>
            <p:spPr>
              <a:xfrm>
                <a:off x="7075059" y="2972263"/>
                <a:ext cx="1045029" cy="369332"/>
              </a:xfrm>
              <a:prstGeom prst="rect">
                <a:avLst/>
              </a:prstGeom>
              <a:noFill/>
            </p:spPr>
            <p:txBody>
              <a:bodyPr wrap="square" rtlCol="0">
                <a:spAutoFit/>
              </a:bodyPr>
              <a:lstStyle/>
              <a:p>
                <a:pPr algn="ctr">
                  <a:spcAft>
                    <a:spcPts val="0"/>
                  </a:spcAft>
                </a:pPr>
                <a:r>
                  <a:rPr lang="en-GB" b="1" dirty="0">
                    <a:solidFill>
                      <a:srgbClr val="000000"/>
                    </a:solidFill>
                    <a:latin typeface="Century Gothic" panose="020B0502020202020204" pitchFamily="34" charset="0"/>
                    <a:ea typeface="Times New Roman" panose="02020603050405020304" pitchFamily="18" charset="0"/>
                    <a:cs typeface="Times New Roman" panose="02020603050405020304" pitchFamily="18" charset="0"/>
                  </a:rPr>
                  <a:t>Mo</a:t>
                </a:r>
              </a:p>
            </p:txBody>
          </p:sp>
        </p:grpSp>
        <p:grpSp>
          <p:nvGrpSpPr>
            <p:cNvPr id="33" name="Group 32">
              <a:extLst>
                <a:ext uri="{FF2B5EF4-FFF2-40B4-BE49-F238E27FC236}">
                  <a16:creationId xmlns:a16="http://schemas.microsoft.com/office/drawing/2014/main" id="{A2FE92D0-722B-4C4B-8F9F-1466A91A43E1}"/>
                </a:ext>
              </a:extLst>
            </p:cNvPr>
            <p:cNvGrpSpPr/>
            <p:nvPr/>
          </p:nvGrpSpPr>
          <p:grpSpPr>
            <a:xfrm>
              <a:off x="1888834" y="3652622"/>
              <a:ext cx="5893827" cy="1694809"/>
              <a:chOff x="1298385" y="3652622"/>
              <a:chExt cx="5893827" cy="1694809"/>
            </a:xfrm>
          </p:grpSpPr>
          <p:sp>
            <p:nvSpPr>
              <p:cNvPr id="34" name="Speech Bubble: Rectangle with Corners Rounded 33">
                <a:extLst>
                  <a:ext uri="{FF2B5EF4-FFF2-40B4-BE49-F238E27FC236}">
                    <a16:creationId xmlns:a16="http://schemas.microsoft.com/office/drawing/2014/main" id="{8016504F-F593-48A2-BC4E-03414D82127A}"/>
                  </a:ext>
                </a:extLst>
              </p:cNvPr>
              <p:cNvSpPr/>
              <p:nvPr/>
            </p:nvSpPr>
            <p:spPr>
              <a:xfrm>
                <a:off x="2994612" y="3652622"/>
                <a:ext cx="4197600" cy="1656000"/>
              </a:xfrm>
              <a:prstGeom prst="wedgeRoundRectCallout">
                <a:avLst>
                  <a:gd name="adj1" fmla="val -59612"/>
                  <a:gd name="adj2" fmla="val 16184"/>
                  <a:gd name="adj3" fmla="val 16667"/>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0"/>
                  </a:spcAft>
                </a:pPr>
                <a:r>
                  <a:rPr lang="en-GB" sz="2000" b="1" kern="12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I left school at half past three and arrived home at </a:t>
                </a:r>
                <a:r>
                  <a:rPr lang="en-GB" sz="2000" b="1" dirty="0">
                    <a:solidFill>
                      <a:srgbClr val="000000"/>
                    </a:solidFill>
                    <a:latin typeface="Century Gothic" panose="020B0502020202020204" pitchFamily="34" charset="0"/>
                    <a:ea typeface="Times New Roman" panose="02020603050405020304" pitchFamily="18" charset="0"/>
                    <a:cs typeface="Times New Roman" panose="02020603050405020304" pitchFamily="18" charset="0"/>
                  </a:rPr>
                  <a:t>twenty minutes past four. </a:t>
                </a:r>
                <a:r>
                  <a:rPr lang="en-GB" sz="2000" b="1" kern="1200" dirty="0">
                    <a:solidFill>
                      <a:srgbClr val="000000"/>
                    </a:solidFill>
                    <a:effectLst/>
                    <a:latin typeface="Century Gothic" panose="020B0502020202020204" pitchFamily="34" charset="0"/>
                    <a:ea typeface="Times New Roman" panose="02020603050405020304" pitchFamily="18" charset="0"/>
                    <a:cs typeface="Times New Roman" panose="02020603050405020304" pitchFamily="18" charset="0"/>
                  </a:rPr>
                  <a:t>It took me longer to get home.</a:t>
                </a:r>
                <a:endParaRPr lang="en-GB" sz="2000" b="1" dirty="0">
                  <a:effectLst/>
                  <a:latin typeface="Century Gothic" panose="020B0502020202020204" pitchFamily="34" charset="0"/>
                  <a:ea typeface="Times New Roman" panose="02020603050405020304" pitchFamily="18" charset="0"/>
                </a:endParaRPr>
              </a:p>
            </p:txBody>
          </p:sp>
          <p:sp>
            <p:nvSpPr>
              <p:cNvPr id="35" name="TextBox 29">
                <a:extLst>
                  <a:ext uri="{FF2B5EF4-FFF2-40B4-BE49-F238E27FC236}">
                    <a16:creationId xmlns:a16="http://schemas.microsoft.com/office/drawing/2014/main" id="{D665B2AE-80C5-4EBE-A7D5-427075595A7F}"/>
                  </a:ext>
                </a:extLst>
              </p:cNvPr>
              <p:cNvSpPr txBox="1"/>
              <p:nvPr/>
            </p:nvSpPr>
            <p:spPr>
              <a:xfrm>
                <a:off x="1298385" y="4978099"/>
                <a:ext cx="966782" cy="369332"/>
              </a:xfrm>
              <a:prstGeom prst="rect">
                <a:avLst/>
              </a:prstGeom>
              <a:noFill/>
            </p:spPr>
            <p:txBody>
              <a:bodyPr wrap="square" rtlCol="0">
                <a:spAutoFit/>
              </a:bodyPr>
              <a:lstStyle/>
              <a:p>
                <a:pPr algn="ctr">
                  <a:spcAft>
                    <a:spcPts val="0"/>
                  </a:spcAft>
                </a:pPr>
                <a:r>
                  <a:rPr lang="en-GB" b="1" dirty="0">
                    <a:solidFill>
                      <a:srgbClr val="000000"/>
                    </a:solidFill>
                    <a:latin typeface="Century Gothic" panose="020B0502020202020204" pitchFamily="34" charset="0"/>
                    <a:ea typeface="Times New Roman" panose="02020603050405020304" pitchFamily="18" charset="0"/>
                    <a:cs typeface="Times New Roman" panose="02020603050405020304" pitchFamily="18" charset="0"/>
                  </a:rPr>
                  <a:t>Katie</a:t>
                </a:r>
                <a:endParaRPr lang="en-GB" b="1" dirty="0">
                  <a:effectLst/>
                  <a:latin typeface="Century Gothic" panose="020B0502020202020204" pitchFamily="34" charset="0"/>
                  <a:ea typeface="Times New Roman" panose="02020603050405020304" pitchFamily="18" charset="0"/>
                </a:endParaRPr>
              </a:p>
            </p:txBody>
          </p:sp>
        </p:grpSp>
      </p:grpSp>
    </p:spTree>
    <p:extLst>
      <p:ext uri="{BB962C8B-B14F-4D97-AF65-F5344CB8AC3E}">
        <p14:creationId xmlns:p14="http://schemas.microsoft.com/office/powerpoint/2010/main" val="1576101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48" name="Group 47">
            <a:extLst>
              <a:ext uri="{FF2B5EF4-FFF2-40B4-BE49-F238E27FC236}">
                <a16:creationId xmlns:a16="http://schemas.microsoft.com/office/drawing/2014/main" id="{46346786-8240-4715-A5D0-D1D49DF77213}"/>
              </a:ext>
            </a:extLst>
          </p:cNvPr>
          <p:cNvGrpSpPr/>
          <p:nvPr/>
        </p:nvGrpSpPr>
        <p:grpSpPr>
          <a:xfrm>
            <a:off x="59531" y="6454317"/>
            <a:ext cx="1238534" cy="403683"/>
            <a:chOff x="68077" y="6454317"/>
            <a:chExt cx="1238534" cy="403683"/>
          </a:xfrm>
        </p:grpSpPr>
        <p:sp>
          <p:nvSpPr>
            <p:cNvPr id="49" name="TextBox 8">
              <a:extLst>
                <a:ext uri="{FF2B5EF4-FFF2-40B4-BE49-F238E27FC236}">
                  <a16:creationId xmlns:a16="http://schemas.microsoft.com/office/drawing/2014/main" id="{2558D346-8322-4654-BD35-7EFADFBD7F2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50" name="Picture 49" descr="A close up of a sign&#10;&#10;Description generated with high confidence">
              <a:extLst>
                <a:ext uri="{FF2B5EF4-FFF2-40B4-BE49-F238E27FC236}">
                  <a16:creationId xmlns:a16="http://schemas.microsoft.com/office/drawing/2014/main" id="{56E8CF6A-F8BE-4FEC-96BA-B2DF807755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0" name="Picture 19">
            <a:extLst>
              <a:ext uri="{FF2B5EF4-FFF2-40B4-BE49-F238E27FC236}">
                <a16:creationId xmlns:a16="http://schemas.microsoft.com/office/drawing/2014/main" id="{934CD0E1-8595-41CA-B966-E1AC39316387}"/>
              </a:ext>
            </a:extLst>
          </p:cNvPr>
          <p:cNvPicPr>
            <a:picLocks noChangeAspect="1"/>
          </p:cNvPicPr>
          <p:nvPr/>
        </p:nvPicPr>
        <p:blipFill>
          <a:blip r:embed="rId4"/>
          <a:stretch>
            <a:fillRect/>
          </a:stretch>
        </p:blipFill>
        <p:spPr>
          <a:xfrm>
            <a:off x="115438" y="135972"/>
            <a:ext cx="8913124" cy="6322100"/>
          </a:xfrm>
          <a:prstGeom prst="rect">
            <a:avLst/>
          </a:prstGeom>
        </p:spPr>
      </p:pic>
      <p:sp>
        <p:nvSpPr>
          <p:cNvPr id="33" name="Rectangle 32">
            <a:extLst>
              <a:ext uri="{FF2B5EF4-FFF2-40B4-BE49-F238E27FC236}">
                <a16:creationId xmlns:a16="http://schemas.microsoft.com/office/drawing/2014/main" id="{887D4CE0-33B7-40EA-A395-4EF126146A30}"/>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It takes Jamie 5 minutes to complete three maths problems. How many problems can he complete in this duration of time?</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59" name="Arrow: Right 58">
            <a:extLst>
              <a:ext uri="{FF2B5EF4-FFF2-40B4-BE49-F238E27FC236}">
                <a16:creationId xmlns:a16="http://schemas.microsoft.com/office/drawing/2014/main" id="{4587FB8F-A4B9-4E73-9C79-7D2814FE1214}"/>
              </a:ext>
            </a:extLst>
          </p:cNvPr>
          <p:cNvSpPr/>
          <p:nvPr/>
        </p:nvSpPr>
        <p:spPr>
          <a:xfrm>
            <a:off x="3904727" y="2877979"/>
            <a:ext cx="1352583" cy="970250"/>
          </a:xfrm>
          <a:prstGeom prst="rightArrow">
            <a:avLst/>
          </a:prstGeom>
          <a:solidFill>
            <a:schemeClr val="accent6">
              <a:lumMod val="20000"/>
              <a:lumOff val="80000"/>
            </a:schemeClr>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7113888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48" name="Group 47">
            <a:extLst>
              <a:ext uri="{FF2B5EF4-FFF2-40B4-BE49-F238E27FC236}">
                <a16:creationId xmlns:a16="http://schemas.microsoft.com/office/drawing/2014/main" id="{46346786-8240-4715-A5D0-D1D49DF77213}"/>
              </a:ext>
            </a:extLst>
          </p:cNvPr>
          <p:cNvGrpSpPr/>
          <p:nvPr/>
        </p:nvGrpSpPr>
        <p:grpSpPr>
          <a:xfrm>
            <a:off x="59531" y="6454317"/>
            <a:ext cx="1238534" cy="403683"/>
            <a:chOff x="68077" y="6454317"/>
            <a:chExt cx="1238534" cy="403683"/>
          </a:xfrm>
        </p:grpSpPr>
        <p:sp>
          <p:nvSpPr>
            <p:cNvPr id="49" name="TextBox 8">
              <a:extLst>
                <a:ext uri="{FF2B5EF4-FFF2-40B4-BE49-F238E27FC236}">
                  <a16:creationId xmlns:a16="http://schemas.microsoft.com/office/drawing/2014/main" id="{2558D346-8322-4654-BD35-7EFADFBD7F2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50" name="Picture 49" descr="A close up of a sign&#10;&#10;Description generated with high confidence">
              <a:extLst>
                <a:ext uri="{FF2B5EF4-FFF2-40B4-BE49-F238E27FC236}">
                  <a16:creationId xmlns:a16="http://schemas.microsoft.com/office/drawing/2014/main" id="{56E8CF6A-F8BE-4FEC-96BA-B2DF807755E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0" name="Picture 19">
            <a:extLst>
              <a:ext uri="{FF2B5EF4-FFF2-40B4-BE49-F238E27FC236}">
                <a16:creationId xmlns:a16="http://schemas.microsoft.com/office/drawing/2014/main" id="{934CD0E1-8595-41CA-B966-E1AC39316387}"/>
              </a:ext>
            </a:extLst>
          </p:cNvPr>
          <p:cNvPicPr>
            <a:picLocks noChangeAspect="1"/>
          </p:cNvPicPr>
          <p:nvPr/>
        </p:nvPicPr>
        <p:blipFill>
          <a:blip r:embed="rId4"/>
          <a:stretch>
            <a:fillRect/>
          </a:stretch>
        </p:blipFill>
        <p:spPr>
          <a:xfrm>
            <a:off x="115438" y="135972"/>
            <a:ext cx="8913124" cy="6322100"/>
          </a:xfrm>
          <a:prstGeom prst="rect">
            <a:avLst/>
          </a:prstGeom>
        </p:spPr>
      </p:pic>
      <p:sp>
        <p:nvSpPr>
          <p:cNvPr id="33" name="Rectangle 32">
            <a:extLst>
              <a:ext uri="{FF2B5EF4-FFF2-40B4-BE49-F238E27FC236}">
                <a16:creationId xmlns:a16="http://schemas.microsoft.com/office/drawing/2014/main" id="{887D4CE0-33B7-40EA-A395-4EF126146A30}"/>
              </a:ext>
            </a:extLst>
          </p:cNvPr>
          <p:cNvSpPr/>
          <p:nvPr/>
        </p:nvSpPr>
        <p:spPr>
          <a:xfrm>
            <a:off x="275303"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algn="ctr"/>
            <a:endParaRPr lang="en-GB" sz="2000" b="1" u="sng" dirty="0">
              <a:solidFill>
                <a:schemeClr val="bg2">
                  <a:lumMod val="50000"/>
                </a:scheme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It takes Jamie 5 minutes to complete three maths problems. How many problems can he complete in this duration of time?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Jamie can complete 21 problems in 35 minutes.</a:t>
            </a:r>
          </a:p>
          <a:p>
            <a:pPr algn="ctr"/>
            <a:endParaRPr lang="en-GB" sz="2000" b="1" u="sng"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59" name="Arrow: Right 58">
            <a:extLst>
              <a:ext uri="{FF2B5EF4-FFF2-40B4-BE49-F238E27FC236}">
                <a16:creationId xmlns:a16="http://schemas.microsoft.com/office/drawing/2014/main" id="{4587FB8F-A4B9-4E73-9C79-7D2814FE1214}"/>
              </a:ext>
            </a:extLst>
          </p:cNvPr>
          <p:cNvSpPr/>
          <p:nvPr/>
        </p:nvSpPr>
        <p:spPr>
          <a:xfrm>
            <a:off x="3904727" y="2877979"/>
            <a:ext cx="1352583" cy="970250"/>
          </a:xfrm>
          <a:prstGeom prst="rightArrow">
            <a:avLst/>
          </a:prstGeom>
          <a:solidFill>
            <a:schemeClr val="accent6">
              <a:lumMod val="20000"/>
              <a:lumOff val="80000"/>
            </a:schemeClr>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2988410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table.</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Journey A is the shortest by 5 minutes.</a:t>
            </a:r>
          </a:p>
          <a:p>
            <a:r>
              <a:rPr lang="en-GB" sz="2000" b="1" dirty="0">
                <a:solidFill>
                  <a:schemeClr val="tx1"/>
                </a:solidFill>
                <a:latin typeface="Century Gothic" panose="020B0502020202020204" pitchFamily="34" charset="0"/>
              </a:rPr>
              <a:t>Journey B lasts for 45 minutes.</a:t>
            </a:r>
          </a:p>
          <a:p>
            <a:r>
              <a:rPr lang="en-GB" sz="2000" b="1" dirty="0">
                <a:solidFill>
                  <a:schemeClr val="tx1"/>
                </a:solidFill>
                <a:latin typeface="Century Gothic" panose="020B0502020202020204" pitchFamily="34" charset="0"/>
              </a:rPr>
              <a:t>Journey C departs at 4 o’clock and lasts for 1 hour and 5 minutes.</a:t>
            </a:r>
          </a:p>
          <a:p>
            <a:r>
              <a:rPr lang="en-GB" sz="2000" b="1" dirty="0">
                <a:solidFill>
                  <a:schemeClr val="tx1"/>
                </a:solidFill>
                <a:latin typeface="Century Gothic" panose="020B0502020202020204" pitchFamily="34" charset="0"/>
              </a:rPr>
              <a:t>Journey D is longer than B by 10 minutes.</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A209794F-8F64-4CB6-90A7-FD7AAAF51B82}"/>
              </a:ext>
            </a:extLst>
          </p:cNvPr>
          <p:cNvGraphicFramePr>
            <a:graphicFrameLocks noGrp="1"/>
          </p:cNvGraphicFramePr>
          <p:nvPr>
            <p:extLst>
              <p:ext uri="{D42A27DB-BD31-4B8C-83A1-F6EECF244321}">
                <p14:modId xmlns:p14="http://schemas.microsoft.com/office/powerpoint/2010/main" val="1903197264"/>
              </p:ext>
            </p:extLst>
          </p:nvPr>
        </p:nvGraphicFramePr>
        <p:xfrm>
          <a:off x="1153910" y="3160414"/>
          <a:ext cx="6836180" cy="2891260"/>
        </p:xfrm>
        <a:graphic>
          <a:graphicData uri="http://schemas.openxmlformats.org/drawingml/2006/table">
            <a:tbl>
              <a:tblPr firstRow="1" firstCol="1" bandRow="1">
                <a:tableStyleId>{5C22544A-7EE6-4342-B048-85BDC9FD1C3A}</a:tableStyleId>
              </a:tblPr>
              <a:tblGrid>
                <a:gridCol w="756000">
                  <a:extLst>
                    <a:ext uri="{9D8B030D-6E8A-4147-A177-3AD203B41FA5}">
                      <a16:colId xmlns:a16="http://schemas.microsoft.com/office/drawing/2014/main" val="2261824004"/>
                    </a:ext>
                  </a:extLst>
                </a:gridCol>
                <a:gridCol w="3116722">
                  <a:extLst>
                    <a:ext uri="{9D8B030D-6E8A-4147-A177-3AD203B41FA5}">
                      <a16:colId xmlns:a16="http://schemas.microsoft.com/office/drawing/2014/main" val="4157003404"/>
                    </a:ext>
                  </a:extLst>
                </a:gridCol>
                <a:gridCol w="2963458">
                  <a:extLst>
                    <a:ext uri="{9D8B030D-6E8A-4147-A177-3AD203B41FA5}">
                      <a16:colId xmlns:a16="http://schemas.microsoft.com/office/drawing/2014/main" val="2583459353"/>
                    </a:ext>
                  </a:extLst>
                </a:gridCol>
              </a:tblGrid>
              <a:tr h="578252">
                <a:tc>
                  <a:txBody>
                    <a:bodyPr/>
                    <a:lstStyle/>
                    <a:p>
                      <a:pPr algn="ctr">
                        <a:lnSpc>
                          <a:spcPct val="107000"/>
                        </a:lnSpc>
                        <a:spcAft>
                          <a:spcPts val="0"/>
                        </a:spcAft>
                      </a:pPr>
                      <a:endPar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74906" marR="7490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Depart Oxford Street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Arrive London Bridge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126803929"/>
                  </a:ext>
                </a:extLst>
              </a:tr>
              <a:tr h="578252">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A</a:t>
                      </a:r>
                    </a:p>
                  </a:txBody>
                  <a:tcPr marL="74906" marR="7490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5 minutes past 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72143879"/>
                  </a:ext>
                </a:extLst>
              </a:tr>
              <a:tr h="578252">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B</a:t>
                      </a:r>
                    </a:p>
                  </a:txBody>
                  <a:tcPr marL="74906" marR="7490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25 minutes past 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29872244"/>
                  </a:ext>
                </a:extLst>
              </a:tr>
              <a:tr h="578252">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C</a:t>
                      </a:r>
                    </a:p>
                  </a:txBody>
                  <a:tcPr marL="74906" marR="7490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endPar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65335546"/>
                  </a:ext>
                </a:extLst>
              </a:tr>
              <a:tr h="578252">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D</a:t>
                      </a:r>
                    </a:p>
                  </a:txBody>
                  <a:tcPr marL="74906" marR="7490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endPar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Half past 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3666433"/>
                  </a:ext>
                </a:extLst>
              </a:tr>
            </a:tbl>
          </a:graphicData>
        </a:graphic>
      </p:graphicFrame>
      <p:grpSp>
        <p:nvGrpSpPr>
          <p:cNvPr id="10" name="Group 9">
            <a:extLst>
              <a:ext uri="{FF2B5EF4-FFF2-40B4-BE49-F238E27FC236}">
                <a16:creationId xmlns:a16="http://schemas.microsoft.com/office/drawing/2014/main" id="{B28BF1A7-295D-4AF8-9CF1-93551E2337C2}"/>
              </a:ext>
            </a:extLst>
          </p:cNvPr>
          <p:cNvGrpSpPr/>
          <p:nvPr/>
        </p:nvGrpSpPr>
        <p:grpSpPr>
          <a:xfrm>
            <a:off x="59531" y="6454317"/>
            <a:ext cx="1238534" cy="403683"/>
            <a:chOff x="68077" y="6454317"/>
            <a:chExt cx="1238534" cy="403683"/>
          </a:xfrm>
        </p:grpSpPr>
        <p:sp>
          <p:nvSpPr>
            <p:cNvPr id="13" name="TextBox 8">
              <a:extLst>
                <a:ext uri="{FF2B5EF4-FFF2-40B4-BE49-F238E27FC236}">
                  <a16:creationId xmlns:a16="http://schemas.microsoft.com/office/drawing/2014/main" id="{ADE5CA91-A09F-414D-BDBC-FD7D9EA3143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4" name="Picture 13" descr="A close up of a sign&#10;&#10;Description generated with high confidence">
              <a:extLst>
                <a:ext uri="{FF2B5EF4-FFF2-40B4-BE49-F238E27FC236}">
                  <a16:creationId xmlns:a16="http://schemas.microsoft.com/office/drawing/2014/main" id="{B270BE49-BFB4-451E-B62B-47FAF8BCFE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3003821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Complete the table.</a:t>
            </a: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Journey A is the shortest by 5 minutes.</a:t>
            </a:r>
          </a:p>
          <a:p>
            <a:r>
              <a:rPr lang="en-GB" sz="2000" b="1" dirty="0">
                <a:solidFill>
                  <a:schemeClr val="tx1"/>
                </a:solidFill>
                <a:latin typeface="Century Gothic" panose="020B0502020202020204" pitchFamily="34" charset="0"/>
              </a:rPr>
              <a:t>Journey B lasts for 45 minutes.</a:t>
            </a:r>
          </a:p>
          <a:p>
            <a:r>
              <a:rPr lang="en-GB" sz="2000" b="1" dirty="0">
                <a:solidFill>
                  <a:schemeClr val="tx1"/>
                </a:solidFill>
                <a:latin typeface="Century Gothic" panose="020B0502020202020204" pitchFamily="34" charset="0"/>
              </a:rPr>
              <a:t>Journey C departs at 4 o’clock and lasts for 1 hour and 5 minutes.</a:t>
            </a:r>
          </a:p>
          <a:p>
            <a:r>
              <a:rPr lang="en-GB" sz="2000" b="1" dirty="0">
                <a:solidFill>
                  <a:schemeClr val="tx1"/>
                </a:solidFill>
                <a:latin typeface="Century Gothic" panose="020B0502020202020204" pitchFamily="34" charset="0"/>
              </a:rPr>
              <a:t>Journey D is longer than B by 10 minutes.</a:t>
            </a:r>
          </a:p>
          <a:p>
            <a:pPr algn="ctr"/>
            <a:endParaRPr lang="en-GB" sz="2000" b="1" u="sng" dirty="0">
              <a:solidFill>
                <a:schemeClr val="bg2">
                  <a:lumMod val="50000"/>
                </a:schemeClr>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u="sng"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graphicFrame>
        <p:nvGraphicFramePr>
          <p:cNvPr id="9" name="Table 8">
            <a:extLst>
              <a:ext uri="{FF2B5EF4-FFF2-40B4-BE49-F238E27FC236}">
                <a16:creationId xmlns:a16="http://schemas.microsoft.com/office/drawing/2014/main" id="{A209794F-8F64-4CB6-90A7-FD7AAAF51B82}"/>
              </a:ext>
            </a:extLst>
          </p:cNvPr>
          <p:cNvGraphicFramePr>
            <a:graphicFrameLocks noGrp="1"/>
          </p:cNvGraphicFramePr>
          <p:nvPr>
            <p:extLst>
              <p:ext uri="{D42A27DB-BD31-4B8C-83A1-F6EECF244321}">
                <p14:modId xmlns:p14="http://schemas.microsoft.com/office/powerpoint/2010/main" val="1403404157"/>
              </p:ext>
            </p:extLst>
          </p:nvPr>
        </p:nvGraphicFramePr>
        <p:xfrm>
          <a:off x="1153910" y="3160414"/>
          <a:ext cx="6836180" cy="2891260"/>
        </p:xfrm>
        <a:graphic>
          <a:graphicData uri="http://schemas.openxmlformats.org/drawingml/2006/table">
            <a:tbl>
              <a:tblPr firstRow="1" firstCol="1" bandRow="1">
                <a:tableStyleId>{5C22544A-7EE6-4342-B048-85BDC9FD1C3A}</a:tableStyleId>
              </a:tblPr>
              <a:tblGrid>
                <a:gridCol w="756000">
                  <a:extLst>
                    <a:ext uri="{9D8B030D-6E8A-4147-A177-3AD203B41FA5}">
                      <a16:colId xmlns:a16="http://schemas.microsoft.com/office/drawing/2014/main" val="2261824004"/>
                    </a:ext>
                  </a:extLst>
                </a:gridCol>
                <a:gridCol w="3116722">
                  <a:extLst>
                    <a:ext uri="{9D8B030D-6E8A-4147-A177-3AD203B41FA5}">
                      <a16:colId xmlns:a16="http://schemas.microsoft.com/office/drawing/2014/main" val="4157003404"/>
                    </a:ext>
                  </a:extLst>
                </a:gridCol>
                <a:gridCol w="2963458">
                  <a:extLst>
                    <a:ext uri="{9D8B030D-6E8A-4147-A177-3AD203B41FA5}">
                      <a16:colId xmlns:a16="http://schemas.microsoft.com/office/drawing/2014/main" val="2583459353"/>
                    </a:ext>
                  </a:extLst>
                </a:gridCol>
              </a:tblGrid>
              <a:tr h="578252">
                <a:tc>
                  <a:txBody>
                    <a:bodyPr/>
                    <a:lstStyle/>
                    <a:p>
                      <a:pPr algn="ctr">
                        <a:lnSpc>
                          <a:spcPct val="107000"/>
                        </a:lnSpc>
                        <a:spcAft>
                          <a:spcPts val="0"/>
                        </a:spcAft>
                      </a:pPr>
                      <a:endPar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endParaRPr>
                    </a:p>
                  </a:txBody>
                  <a:tcPr marL="74906" marR="7490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Depart Oxford Street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Arrive London Bridge </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extLst>
                  <a:ext uri="{0D108BD9-81ED-4DB2-BD59-A6C34878D82A}">
                    <a16:rowId xmlns:a16="http://schemas.microsoft.com/office/drawing/2014/main" val="2126803929"/>
                  </a:ext>
                </a:extLst>
              </a:tr>
              <a:tr h="578252">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A</a:t>
                      </a:r>
                    </a:p>
                  </a:txBody>
                  <a:tcPr marL="74906" marR="7490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5 minutes past 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2000" b="1" dirty="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Quarter to 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72143879"/>
                  </a:ext>
                </a:extLst>
              </a:tr>
              <a:tr h="578252">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B</a:t>
                      </a:r>
                    </a:p>
                  </a:txBody>
                  <a:tcPr marL="74906" marR="7490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25 minutes past 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2000" b="1" dirty="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10 minutes past 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29872244"/>
                  </a:ext>
                </a:extLst>
              </a:tr>
              <a:tr h="578252">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C</a:t>
                      </a:r>
                    </a:p>
                  </a:txBody>
                  <a:tcPr marL="74906" marR="7490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2000" b="1" dirty="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4 o’clock</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2000" b="1" dirty="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5 minutes past 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65335546"/>
                  </a:ext>
                </a:extLst>
              </a:tr>
              <a:tr h="578252">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D</a:t>
                      </a:r>
                    </a:p>
                  </a:txBody>
                  <a:tcPr marL="74906" marR="74906"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lnSpc>
                          <a:spcPct val="107000"/>
                        </a:lnSpc>
                        <a:spcAft>
                          <a:spcPts val="0"/>
                        </a:spcAft>
                      </a:pPr>
                      <a:r>
                        <a:rPr lang="en-GB" sz="2000" b="1" dirty="0">
                          <a:solidFill>
                            <a:srgbClr val="FF0000"/>
                          </a:solidFill>
                          <a:effectLst/>
                          <a:latin typeface="Century Gothic" panose="020B0502020202020204" pitchFamily="34" charset="0"/>
                          <a:ea typeface="Calibri" panose="020F0502020204030204" pitchFamily="34" charset="0"/>
                          <a:cs typeface="Times New Roman" panose="02020603050405020304" pitchFamily="18" charset="0"/>
                        </a:rPr>
                        <a:t>25 minutes to 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lnSpc>
                          <a:spcPct val="107000"/>
                        </a:lnSpc>
                        <a:spcAft>
                          <a:spcPts val="0"/>
                        </a:spcAft>
                      </a:pPr>
                      <a:r>
                        <a:rPr lang="en-GB" sz="2000" b="1" dirty="0">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Half past 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23666433"/>
                  </a:ext>
                </a:extLst>
              </a:tr>
            </a:tbl>
          </a:graphicData>
        </a:graphic>
      </p:graphicFrame>
      <p:grpSp>
        <p:nvGrpSpPr>
          <p:cNvPr id="10" name="Group 9">
            <a:extLst>
              <a:ext uri="{FF2B5EF4-FFF2-40B4-BE49-F238E27FC236}">
                <a16:creationId xmlns:a16="http://schemas.microsoft.com/office/drawing/2014/main" id="{D76AD6A4-E3CF-414F-851A-D0A00D25CA27}"/>
              </a:ext>
            </a:extLst>
          </p:cNvPr>
          <p:cNvGrpSpPr/>
          <p:nvPr/>
        </p:nvGrpSpPr>
        <p:grpSpPr>
          <a:xfrm>
            <a:off x="59531" y="6454317"/>
            <a:ext cx="1238534" cy="403683"/>
            <a:chOff x="68077" y="6454317"/>
            <a:chExt cx="1238534" cy="403683"/>
          </a:xfrm>
        </p:grpSpPr>
        <p:sp>
          <p:nvSpPr>
            <p:cNvPr id="13" name="TextBox 8">
              <a:extLst>
                <a:ext uri="{FF2B5EF4-FFF2-40B4-BE49-F238E27FC236}">
                  <a16:creationId xmlns:a16="http://schemas.microsoft.com/office/drawing/2014/main" id="{902C90FC-D9FF-4C40-AF8F-67C509843AE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2018</a:t>
              </a:r>
            </a:p>
          </p:txBody>
        </p:sp>
        <p:pic>
          <p:nvPicPr>
            <p:cNvPr id="14" name="Picture 13" descr="A close up of a sign&#10;&#10;Description generated with high confidence">
              <a:extLst>
                <a:ext uri="{FF2B5EF4-FFF2-40B4-BE49-F238E27FC236}">
                  <a16:creationId xmlns:a16="http://schemas.microsoft.com/office/drawing/2014/main" id="{AF2C2B59-7220-4792-90CD-1CDEE999F88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657234929"/>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schemas.microsoft.com/sharepoint/v3"/>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86144f90-c7b6-48d0-aae5-f5e9e48cc3df"/>
    <ds:schemaRef ds:uri="http://purl.org/dc/elements/1.1/"/>
    <ds:schemaRef ds:uri="http://schemas.microsoft.com/office/2006/metadata/properties"/>
    <ds:schemaRef ds:uri="0f0ae0ff-29c4-4766-b250-c1a9bee8d430"/>
    <ds:schemaRef ds:uri="http://www.w3.org/XML/1998/namespac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622</TotalTime>
  <Words>1097</Words>
  <Application>Microsoft Office PowerPoint</Application>
  <PresentationFormat>On-screen Show (4:3)</PresentationFormat>
  <Paragraphs>326</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Kyle Berkeley</cp:lastModifiedBy>
  <cp:revision>2</cp:revision>
  <dcterms:created xsi:type="dcterms:W3CDTF">2018-03-17T10:08:43Z</dcterms:created>
  <dcterms:modified xsi:type="dcterms:W3CDTF">2019-04-10T09:55:43Z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5632">
    <vt:lpwstr>268</vt:lpwstr>
  </property>
</Properties>
</file>