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</p:sldIdLst>
  <p:sldSz cx="6858000" cy="9144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2316" y="11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17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8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415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42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18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325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17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712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639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22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14A96-7C5B-45E2-B31A-B7DEEA1D5D3D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22039-08DD-4AAE-8BE7-5A900EA58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509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030694"/>
              </p:ext>
            </p:extLst>
          </p:nvPr>
        </p:nvGraphicFramePr>
        <p:xfrm>
          <a:off x="526221" y="411505"/>
          <a:ext cx="6071131" cy="1208167"/>
        </p:xfrm>
        <a:graphic>
          <a:graphicData uri="http://schemas.openxmlformats.org/drawingml/2006/table">
            <a:tbl>
              <a:tblPr/>
              <a:tblGrid>
                <a:gridCol w="6071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081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Write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 an acrostic poem. Try to include the features we have looked at in English this week: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Alliteration (e.g. Shimmering stars)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Onomatopoeia (e.g. Pop, bang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Similes (e.g. as bright as the golden sun in the desert)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Rhyme (e.g. glow / below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435651" y="1952484"/>
            <a:ext cx="755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R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5696" y="3145480"/>
            <a:ext cx="7841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O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1715" y="4287768"/>
            <a:ext cx="728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C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8355" y="5443050"/>
            <a:ext cx="7809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K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4767" y="6553241"/>
            <a:ext cx="716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E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9815" y="7655570"/>
            <a:ext cx="655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CW Cursive Writing 1" panose="03050602040000000000" pitchFamily="66" charset="0"/>
              </a:rPr>
              <a:t>T</a:t>
            </a:r>
            <a:endParaRPr 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CW Cursive Writing 1" panose="03050602040000000000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100417" y="2699792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00417" y="3815138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121645" y="5076056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081634" y="8388424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119391" y="6228184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121645" y="7308304"/>
            <a:ext cx="47651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316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5320" b="2467"/>
          <a:stretch/>
        </p:blipFill>
        <p:spPr>
          <a:xfrm>
            <a:off x="432098" y="1619672"/>
            <a:ext cx="5472608" cy="7488832"/>
          </a:xfrm>
          <a:prstGeom prst="rect">
            <a:avLst/>
          </a:prstGeom>
        </p:spPr>
      </p:pic>
      <p:graphicFrame>
        <p:nvGraphicFramePr>
          <p:cNvPr id="5" name="Group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494781"/>
              </p:ext>
            </p:extLst>
          </p:nvPr>
        </p:nvGraphicFramePr>
        <p:xfrm>
          <a:off x="432098" y="179512"/>
          <a:ext cx="6071131" cy="1208167"/>
        </p:xfrm>
        <a:graphic>
          <a:graphicData uri="http://schemas.openxmlformats.org/drawingml/2006/table">
            <a:tbl>
              <a:tblPr/>
              <a:tblGrid>
                <a:gridCol w="6071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081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Write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 an acrostic poem. Try to include the features we have looked at in English this week: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Alliteration (e.g. Shimmering stars)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Onomatopoeia (e.g. Pop, bang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Similes (e.g. as bright as the golden sun in the desert)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" panose="03050602040000000000" pitchFamily="66" charset="0"/>
                          <a:ea typeface="+mn-ea"/>
                          <a:cs typeface="Arial" pitchFamily="34" charset="0"/>
                        </a:rPr>
                        <a:t>Rhyme (e.g. glow / below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5747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114</Words>
  <Application>Microsoft Office PowerPoint</Application>
  <PresentationFormat>On-screen Show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CCW Cursive Writing 1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</dc:creator>
  <cp:lastModifiedBy>Anna West</cp:lastModifiedBy>
  <cp:revision>4</cp:revision>
  <cp:lastPrinted>2020-11-05T16:08:36Z</cp:lastPrinted>
  <dcterms:created xsi:type="dcterms:W3CDTF">2013-11-01T11:20:50Z</dcterms:created>
  <dcterms:modified xsi:type="dcterms:W3CDTF">2020-11-05T16:08:38Z</dcterms:modified>
</cp:coreProperties>
</file>