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8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9797D98-C5F5-BC4E-AE4B-E907CEBBFC4A}" type="datetimeFigureOut">
              <a:rPr lang="en-US" smtClean="0"/>
              <a:t>08/06/2020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925" y="1129298"/>
            <a:ext cx="848248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2800" dirty="0" smtClean="0">
              <a:latin typeface="Comic Sans MS"/>
              <a:cs typeface="Comic Sans MS"/>
            </a:endParaRPr>
          </a:p>
          <a:p>
            <a:pPr algn="ctr"/>
            <a:endParaRPr lang="en-US" sz="2400" dirty="0" smtClean="0">
              <a:latin typeface="Comic Sans MS"/>
              <a:cs typeface="Comic Sans MS"/>
            </a:endParaRPr>
          </a:p>
          <a:p>
            <a:pPr algn="ctr"/>
            <a:r>
              <a:rPr lang="en-US" sz="24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Each day, there are 2 sets of questions – one set has a particular focus and the other set are mixed arithmetic questions. You may wish to complete one set or both sets.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455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4.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584200"/>
            <a:ext cx="7658100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4.1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1104900"/>
            <a:ext cx="76962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4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584200"/>
            <a:ext cx="7632700" cy="568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5.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117600"/>
            <a:ext cx="764540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6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533400"/>
            <a:ext cx="7683500" cy="577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6.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1219200"/>
            <a:ext cx="76962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7.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647700"/>
            <a:ext cx="7645400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7.2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1130300"/>
            <a:ext cx="7899400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8.0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609600"/>
            <a:ext cx="76708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2" name="Picture 1" descr="Screen Shot 2020-06-08 at 18.28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1104900"/>
            <a:ext cx="7670800" cy="463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56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29</TotalTime>
  <Words>94</Words>
  <Application>Microsoft Macintosh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5</cp:revision>
  <dcterms:created xsi:type="dcterms:W3CDTF">2020-06-04T14:00:30Z</dcterms:created>
  <dcterms:modified xsi:type="dcterms:W3CDTF">2020-06-08T17:28:38Z</dcterms:modified>
</cp:coreProperties>
</file>