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5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67" r:id="rId10"/>
  </p:sldIdLst>
  <p:sldSz cx="9144000" cy="6858000" type="screen4x3"/>
  <p:notesSz cx="6858000" cy="9144000"/>
  <p:embeddedFontLst>
    <p:embeddedFont>
      <p:font typeface="Twinkl" pitchFamily="2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722"/>
    <a:srgbClr val="BAD1BE"/>
    <a:srgbClr val="C0DFC3"/>
    <a:srgbClr val="B4DDC1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eylf-literacy-phonological-awareness/syllables-phonological-awareness-speaking-and-listening-communication-language-and-literacy-eylf-australia/activities-syllables-phonological-awareness-speaking-and-listening-communication-language-and-literacy-eylf-australi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eylf-literacy-phonological-awareness/syllables-phonological-awareness-speaking-and-listening-communication-language-and-literacy-eylf-australia/activities-syllables-phonological-awareness-speaking-and-listening-communication-language-and-literacy-eylf-australia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556C9B28-A3BF-4836-9531-8FE3BE3E1778}"/>
              </a:ext>
            </a:extLst>
          </p:cNvPr>
          <p:cNvSpPr/>
          <p:nvPr/>
        </p:nvSpPr>
        <p:spPr>
          <a:xfrm>
            <a:off x="0" y="5150840"/>
            <a:ext cx="2332139" cy="1707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80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What are syllables?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135366" y="1901040"/>
            <a:ext cx="7709960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Syllables are the beats or chunks that we hear in words.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359EA10-DF18-4296-A57B-87FC0B5C5C9B}"/>
              </a:ext>
            </a:extLst>
          </p:cNvPr>
          <p:cNvGrpSpPr/>
          <p:nvPr/>
        </p:nvGrpSpPr>
        <p:grpSpPr>
          <a:xfrm>
            <a:off x="2751589" y="5121262"/>
            <a:ext cx="6623022" cy="474107"/>
            <a:chOff x="2751589" y="5121262"/>
            <a:chExt cx="6623022" cy="474107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8D59D0-6EFF-4EC3-AA50-08B780CE7658}"/>
                </a:ext>
              </a:extLst>
            </p:cNvPr>
            <p:cNvSpPr/>
            <p:nvPr/>
          </p:nvSpPr>
          <p:spPr>
            <a:xfrm>
              <a:off x="2856365" y="5226037"/>
              <a:ext cx="6518246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D8AEEFC-DA2E-403A-A529-C13C2DEAAAC8}"/>
                </a:ext>
              </a:extLst>
            </p:cNvPr>
            <p:cNvSpPr txBox="1"/>
            <p:nvPr/>
          </p:nvSpPr>
          <p:spPr>
            <a:xfrm>
              <a:off x="2751589" y="5121262"/>
              <a:ext cx="6518246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dirty="0"/>
                <a:t>Now practise clapping your name.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266459" y="325957"/>
            <a:ext cx="8654167" cy="4334974"/>
            <a:chOff x="266459" y="325957"/>
            <a:chExt cx="8654167" cy="4334974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182848" y="2971421"/>
              <a:ext cx="6989170" cy="168951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0" y="2851062"/>
              <a:ext cx="6989170" cy="169277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 dirty="0"/>
            </a:p>
            <a:p>
              <a:pPr algn="ctr"/>
              <a:r>
                <a:rPr lang="en-GB" dirty="0"/>
                <a:t>Let’s clap out the syllables in the word </a:t>
              </a:r>
              <a:r>
                <a:rPr lang="en-GB" b="1" dirty="0">
                  <a:solidFill>
                    <a:srgbClr val="005722"/>
                  </a:solidFill>
                </a:rPr>
                <a:t>syllables</a:t>
              </a:r>
              <a:r>
                <a:rPr lang="en-GB" dirty="0"/>
                <a:t>.</a:t>
              </a:r>
            </a:p>
            <a:p>
              <a:pPr algn="ctr"/>
              <a:endParaRPr lang="en-GB" dirty="0"/>
            </a:p>
            <a:p>
              <a:pPr algn="ctr"/>
              <a:r>
                <a:rPr lang="en-GB" sz="3200" b="1" dirty="0" err="1">
                  <a:solidFill>
                    <a:srgbClr val="005722"/>
                  </a:solidFill>
                </a:rPr>
                <a:t>Sy</a:t>
              </a:r>
              <a:r>
                <a:rPr lang="en-GB" sz="3200" b="1" dirty="0">
                  <a:solidFill>
                    <a:srgbClr val="005722"/>
                  </a:solidFill>
                </a:rPr>
                <a:t> - </a:t>
              </a:r>
              <a:r>
                <a:rPr lang="en-GB" sz="3200" b="1" dirty="0" err="1">
                  <a:solidFill>
                    <a:srgbClr val="005722"/>
                  </a:solidFill>
                </a:rPr>
                <a:t>lla</a:t>
              </a:r>
              <a:r>
                <a:rPr lang="en-GB" sz="3200" b="1" dirty="0">
                  <a:solidFill>
                    <a:srgbClr val="005722"/>
                  </a:solidFill>
                </a:rPr>
                <a:t> - </a:t>
              </a:r>
              <a:r>
                <a:rPr lang="en-GB" sz="3200" b="1" dirty="0" err="1">
                  <a:solidFill>
                    <a:srgbClr val="005722"/>
                  </a:solidFill>
                </a:rPr>
                <a:t>bles</a:t>
              </a:r>
              <a:r>
                <a:rPr lang="en-GB" sz="3200" b="1" dirty="0">
                  <a:solidFill>
                    <a:srgbClr val="005722"/>
                  </a:solidFill>
                </a:rPr>
                <a:t> = 3 claps</a:t>
              </a:r>
              <a:br>
                <a:rPr lang="en-GB" dirty="0"/>
              </a:br>
              <a:endParaRPr lang="en-GB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25B2B6A-1BC5-48A0-8546-5A638C041B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2073" y="325957"/>
              <a:ext cx="1698553" cy="252510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1C43B40-D737-45AE-BBC2-F4D1E929C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459" y="334346"/>
              <a:ext cx="1698553" cy="2525105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C3415B77-15D5-4710-BA0F-DC05D23899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366" y="3660878"/>
            <a:ext cx="2998583" cy="4559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151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decel="444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decel="4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Clap Your Hands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135366" y="1901040"/>
            <a:ext cx="7063216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clap out these family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899" y="2851062"/>
            <a:ext cx="1524001" cy="589895"/>
            <a:chOff x="1072650" y="2851062"/>
            <a:chExt cx="7327066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410546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0" y="2851062"/>
              <a:ext cx="6989171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brother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68649" y="90630"/>
            <a:ext cx="2914311" cy="7373377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2612247" y="2851062"/>
            <a:ext cx="1254903" cy="589895"/>
            <a:chOff x="1072650" y="2851062"/>
            <a:chExt cx="7378103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461580" y="2917737"/>
              <a:ext cx="6989173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71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sister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297648" y="2851062"/>
            <a:ext cx="1426354" cy="589895"/>
            <a:chOff x="1072650" y="2851062"/>
            <a:chExt cx="7378103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461580" y="2917737"/>
              <a:ext cx="6989173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cousin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3899" y="3710644"/>
            <a:ext cx="1181101" cy="589895"/>
            <a:chOff x="1072650" y="2851062"/>
            <a:chExt cx="7438087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521567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mum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269347" y="3710644"/>
            <a:ext cx="1181101" cy="589895"/>
            <a:chOff x="1072650" y="2851062"/>
            <a:chExt cx="7438087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521567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dad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3782286" y="3710644"/>
            <a:ext cx="1751739" cy="589895"/>
            <a:chOff x="1072650" y="2851062"/>
            <a:chExt cx="7279753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63235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grandpa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3899" y="4503551"/>
            <a:ext cx="1888348" cy="589895"/>
            <a:chOff x="1072650" y="2851062"/>
            <a:chExt cx="7279753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363235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grandma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2968090" y="4503551"/>
            <a:ext cx="1414272" cy="589895"/>
            <a:chOff x="1072650" y="2851062"/>
            <a:chExt cx="7329114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412595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friend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30713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Stamp Your Feet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97267" y="1901040"/>
            <a:ext cx="7136241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stamp out these animal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0" y="2851062"/>
            <a:ext cx="1888347" cy="589895"/>
            <a:chOff x="1072654" y="2851062"/>
            <a:chExt cx="7327062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410546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crocodile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31755" y="379756"/>
            <a:ext cx="2517362" cy="6271762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3003338" y="2851062"/>
            <a:ext cx="2150534" cy="589895"/>
            <a:chOff x="1072650" y="2851062"/>
            <a:chExt cx="7236950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320429" y="2917737"/>
              <a:ext cx="6989171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71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chimpanzee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723900" y="3643969"/>
            <a:ext cx="2680301" cy="589895"/>
            <a:chOff x="1072650" y="2851062"/>
            <a:chExt cx="7776597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286279" y="2917737"/>
              <a:ext cx="75629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hippopotamus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3784215" y="3647069"/>
            <a:ext cx="1173680" cy="589895"/>
            <a:chOff x="1072650" y="2851062"/>
            <a:chExt cx="7438087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521567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tiger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727890" y="4436876"/>
            <a:ext cx="1268690" cy="589895"/>
            <a:chOff x="1072650" y="2851062"/>
            <a:chExt cx="7438087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521567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zebra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2354895" y="4436876"/>
            <a:ext cx="1881546" cy="589895"/>
            <a:chOff x="1072650" y="2851062"/>
            <a:chExt cx="7279753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63235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kangaroo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2380" y="5229783"/>
            <a:ext cx="1263462" cy="589895"/>
            <a:chOff x="1072650" y="2851062"/>
            <a:chExt cx="7427706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511189" y="2917737"/>
              <a:ext cx="6989167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koala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2363650" y="5226683"/>
            <a:ext cx="1279375" cy="589895"/>
            <a:chOff x="1072650" y="2851062"/>
            <a:chExt cx="7377489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460970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horse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433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Jump Up and Down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402067" y="1901040"/>
            <a:ext cx="7136241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jump out these food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1" y="2851062"/>
            <a:ext cx="1746452" cy="589895"/>
            <a:chOff x="1072654" y="2851062"/>
            <a:chExt cx="7381594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276352" y="2917737"/>
              <a:ext cx="7177896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broccoli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91345" y="1264184"/>
            <a:ext cx="3475370" cy="534322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2862388" y="2851062"/>
            <a:ext cx="1359113" cy="589895"/>
            <a:chOff x="1072650" y="2851062"/>
            <a:chExt cx="7305218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294836" y="2917737"/>
              <a:ext cx="7083032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71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carrot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654873" y="2851062"/>
            <a:ext cx="1913984" cy="589895"/>
            <a:chOff x="1072650" y="2851062"/>
            <a:chExt cx="7882179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391860" y="2917737"/>
              <a:ext cx="75629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cucumber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2380" y="3611905"/>
            <a:ext cx="1542256" cy="589895"/>
            <a:chOff x="1072650" y="2851062"/>
            <a:chExt cx="7356558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440040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tomato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649408" y="3607513"/>
            <a:ext cx="1569941" cy="589895"/>
            <a:chOff x="1072650" y="2851062"/>
            <a:chExt cx="7357981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441463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banana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4609799" y="3607513"/>
            <a:ext cx="1244071" cy="589895"/>
            <a:chOff x="1072650" y="2851062"/>
            <a:chExt cx="7381161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464642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apple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2379" y="4439423"/>
            <a:ext cx="2251555" cy="589895"/>
            <a:chOff x="1072650" y="2851062"/>
            <a:chExt cx="7235466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318949" y="2917737"/>
              <a:ext cx="6989167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watermelon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3330590" y="4439423"/>
            <a:ext cx="1279375" cy="589895"/>
            <a:chOff x="1072650" y="2851062"/>
            <a:chExt cx="7377489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460970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celery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9499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Sway from Side to Side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402067" y="1901040"/>
            <a:ext cx="7488667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sway out these electronic name syllables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1" y="2851062"/>
            <a:ext cx="2004200" cy="589895"/>
            <a:chOff x="1072654" y="2851062"/>
            <a:chExt cx="7381594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276352" y="2917737"/>
              <a:ext cx="7177896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telephone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68857" y="1197509"/>
            <a:ext cx="2728533" cy="534322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3106228" y="2851062"/>
            <a:ext cx="1359113" cy="589895"/>
            <a:chOff x="1072650" y="2851062"/>
            <a:chExt cx="7305218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294836" y="2917737"/>
              <a:ext cx="7083032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laptop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869165" y="2851062"/>
            <a:ext cx="1369362" cy="589895"/>
            <a:chOff x="1072650" y="2851062"/>
            <a:chExt cx="7882179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391860" y="2917737"/>
              <a:ext cx="75629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tablet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2380" y="3611905"/>
            <a:ext cx="1542256" cy="589895"/>
            <a:chOff x="1072650" y="2851062"/>
            <a:chExt cx="7356558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440040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camera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649408" y="3607513"/>
            <a:ext cx="2150586" cy="589895"/>
            <a:chOff x="1072650" y="2851062"/>
            <a:chExt cx="8358245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371988" y="2917737"/>
              <a:ext cx="8058907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/>
                <a:t>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81014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microwave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722380" y="4363964"/>
            <a:ext cx="2266151" cy="589895"/>
            <a:chOff x="1072650" y="2851062"/>
            <a:chExt cx="7217844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01325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refrigerator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3362308" y="4363964"/>
            <a:ext cx="1831947" cy="589895"/>
            <a:chOff x="1072650" y="2851062"/>
            <a:chExt cx="7254327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337809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computer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722380" y="5124807"/>
            <a:ext cx="1539928" cy="589895"/>
            <a:chOff x="1072650" y="2851062"/>
            <a:chExt cx="7287330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370810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battery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60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5722"/>
                </a:solidFill>
              </a:rPr>
              <a:t>Shake Your Head from</a:t>
            </a:r>
            <a:br>
              <a:rPr lang="en-GB" dirty="0">
                <a:solidFill>
                  <a:srgbClr val="005722"/>
                </a:solidFill>
              </a:rPr>
            </a:br>
            <a:r>
              <a:rPr lang="en-GB" dirty="0">
                <a:solidFill>
                  <a:srgbClr val="005722"/>
                </a:solidFill>
              </a:rPr>
              <a:t>Side to Side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402067" y="1901040"/>
            <a:ext cx="7488667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shake out these flower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1" y="2851062"/>
            <a:ext cx="1706879" cy="589895"/>
            <a:chOff x="1072654" y="2851062"/>
            <a:chExt cx="7381594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276352" y="2917737"/>
              <a:ext cx="7177896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daffodil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3171" y="292212"/>
            <a:ext cx="2376714" cy="6355546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2810673" y="2851062"/>
            <a:ext cx="1144108" cy="589895"/>
            <a:chOff x="1072650" y="2851062"/>
            <a:chExt cx="7454157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443772" y="2917737"/>
              <a:ext cx="7083035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rose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339505" y="2851062"/>
            <a:ext cx="1592980" cy="589895"/>
            <a:chOff x="1072650" y="2851062"/>
            <a:chExt cx="7882179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391860" y="2917737"/>
              <a:ext cx="75629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err="1">
                  <a:solidFill>
                    <a:srgbClr val="005722"/>
                  </a:solidFill>
                </a:rPr>
                <a:t>garbera</a:t>
              </a:r>
              <a:endParaRPr lang="en-GB" sz="2800" b="1" dirty="0">
                <a:solidFill>
                  <a:srgbClr val="005722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2380" y="3611905"/>
            <a:ext cx="969260" cy="589895"/>
            <a:chOff x="1072650" y="2851062"/>
            <a:chExt cx="7474076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557556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lily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057177" y="3607513"/>
            <a:ext cx="1206312" cy="589895"/>
            <a:chOff x="1072650" y="2851062"/>
            <a:chExt cx="8574908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588653" y="2917737"/>
              <a:ext cx="8058905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/>
                <a:t>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81014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daisy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3635014" y="3612837"/>
            <a:ext cx="1942911" cy="589895"/>
            <a:chOff x="1072650" y="2851062"/>
            <a:chExt cx="7217844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01325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carnation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2380" y="4370452"/>
            <a:ext cx="1967480" cy="589895"/>
            <a:chOff x="1072650" y="2851062"/>
            <a:chExt cx="7254329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337810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2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sunflower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3058624" y="4384283"/>
            <a:ext cx="1148983" cy="589895"/>
            <a:chOff x="1072650" y="2851062"/>
            <a:chExt cx="7435261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518740" y="2917737"/>
              <a:ext cx="6989171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tulip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49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5722"/>
                </a:solidFill>
              </a:rPr>
              <a:t>Wave Your Arms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402067" y="1901040"/>
            <a:ext cx="7488667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wave out these clothing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2" y="2851062"/>
            <a:ext cx="1476374" cy="589895"/>
            <a:chOff x="1072654" y="2851062"/>
            <a:chExt cx="7381594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276352" y="2917737"/>
              <a:ext cx="7177896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jumper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645" y="827535"/>
            <a:ext cx="2816931" cy="5674255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2571511" y="2851062"/>
            <a:ext cx="1153633" cy="589895"/>
            <a:chOff x="1072650" y="2851062"/>
            <a:chExt cx="7516215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505830" y="2917737"/>
              <a:ext cx="7083035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shirt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100342" y="2851062"/>
            <a:ext cx="2219895" cy="589895"/>
            <a:chOff x="1072650" y="2851062"/>
            <a:chExt cx="7815113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324794" y="2917737"/>
              <a:ext cx="75629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underwear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2380" y="3611905"/>
            <a:ext cx="1268194" cy="589895"/>
            <a:chOff x="1072650" y="2851062"/>
            <a:chExt cx="7474076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557556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socks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361495" y="3607513"/>
            <a:ext cx="1862306" cy="589895"/>
            <a:chOff x="1072650" y="2851062"/>
            <a:chExt cx="8488082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501825" y="2917737"/>
              <a:ext cx="8058907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/>
                <a:t>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81014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trousers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4592177" y="3612837"/>
            <a:ext cx="1446674" cy="589895"/>
            <a:chOff x="1072650" y="2851062"/>
            <a:chExt cx="7314158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97640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beanie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2380" y="4370452"/>
            <a:ext cx="1434702" cy="589895"/>
            <a:chOff x="1072650" y="2851062"/>
            <a:chExt cx="7351948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435430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2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gloves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2513596" y="4370452"/>
            <a:ext cx="1824026" cy="589895"/>
            <a:chOff x="1072650" y="2851062"/>
            <a:chExt cx="7283132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366610" y="2917737"/>
              <a:ext cx="6989172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raincoat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5151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8B2E0804-14D3-4641-9ACA-A86ECFD6AD23}"/>
              </a:ext>
            </a:extLst>
          </p:cNvPr>
          <p:cNvSpPr/>
          <p:nvPr/>
        </p:nvSpPr>
        <p:spPr>
          <a:xfrm>
            <a:off x="0" y="5150840"/>
            <a:ext cx="2332139" cy="1707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251</TotalTime>
  <Words>160</Words>
  <Application>Microsoft Office PowerPoint</Application>
  <PresentationFormat>On-screen Show (4:3)</PresentationFormat>
  <Paragraphs>70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PowerPoint Presentation</vt:lpstr>
      <vt:lpstr>What are syllables?</vt:lpstr>
      <vt:lpstr>Clap Your Hands</vt:lpstr>
      <vt:lpstr>Stamp Your Feet</vt:lpstr>
      <vt:lpstr>Jump Up and Down</vt:lpstr>
      <vt:lpstr>Sway from Side to Side</vt:lpstr>
      <vt:lpstr>Shake Your Head from Side to Side</vt:lpstr>
      <vt:lpstr>Wave Your Arms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Richard Wehli</dc:creator>
  <cp:lastModifiedBy>Richard Wehli</cp:lastModifiedBy>
  <cp:revision>30</cp:revision>
  <dcterms:created xsi:type="dcterms:W3CDTF">2020-10-05T15:03:22Z</dcterms:created>
  <dcterms:modified xsi:type="dcterms:W3CDTF">2020-10-07T12:39:44Z</dcterms:modified>
</cp:coreProperties>
</file>