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itchFamily="2" charset="0"/>
      <p:regular r:id="rId17"/>
      <p:bold r:id="rId18"/>
    </p:embeddedFont>
    <p:embeddedFont>
      <p:font typeface="Roboto" panose="02000000000000000000" pitchFamily="2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108" y="21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Sassoon Infant Rg</vt:lpstr>
      <vt:lpstr>Calibri</vt:lpstr>
      <vt:lpstr>Arial</vt:lpstr>
      <vt:lpstr>Twinkl</vt:lpstr>
      <vt:lpstr>Roboto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Maddie Cummins</cp:lastModifiedBy>
  <cp:revision>21</cp:revision>
  <dcterms:created xsi:type="dcterms:W3CDTF">2020-03-10T04:34:38Z</dcterms:created>
  <dcterms:modified xsi:type="dcterms:W3CDTF">2020-03-11T00:57:17Z</dcterms:modified>
</cp:coreProperties>
</file>