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08" r:id="rId7"/>
    <p:sldId id="361" r:id="rId8"/>
    <p:sldId id="360" r:id="rId9"/>
    <p:sldId id="362" r:id="rId10"/>
    <p:sldId id="363" r:id="rId11"/>
    <p:sldId id="364" r:id="rId12"/>
    <p:sldId id="365" r:id="rId13"/>
    <p:sldId id="366" r:id="rId14"/>
    <p:sldId id="367" r:id="rId15"/>
    <p:sldId id="368" r:id="rId16"/>
    <p:sldId id="314" r:id="rId17"/>
    <p:sldId id="369" r:id="rId18"/>
    <p:sldId id="370" r:id="rId19"/>
    <p:sldId id="371" r:id="rId20"/>
    <p:sldId id="355" r:id="rId21"/>
    <p:sldId id="372"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265" autoAdjust="0"/>
    <p:restoredTop sz="94660"/>
  </p:normalViewPr>
  <p:slideViewPr>
    <p:cSldViewPr snapToGrid="0">
      <p:cViewPr varScale="1">
        <p:scale>
          <a:sx n="80" d="100"/>
          <a:sy n="80" d="100"/>
        </p:scale>
        <p:origin x="39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Stebbings" userId="e14ea2a2-07d0-4302-97b9-16dc822a37cc" providerId="ADAL" clId="{5DD4280B-2D1F-4455-A046-91B11AB9D985}"/>
    <pc:docChg chg="undo custSel addSld modSld sldOrd">
      <pc:chgData name="Sian Stebbings" userId="e14ea2a2-07d0-4302-97b9-16dc822a37cc" providerId="ADAL" clId="{5DD4280B-2D1F-4455-A046-91B11AB9D985}" dt="2018-04-12T21:42:58.632" v="342" actId="20577"/>
      <pc:docMkLst>
        <pc:docMk/>
      </pc:docMkLst>
      <pc:sldChg chg="modSp">
        <pc:chgData name="Sian Stebbings" userId="e14ea2a2-07d0-4302-97b9-16dc822a37cc" providerId="ADAL" clId="{5DD4280B-2D1F-4455-A046-91B11AB9D985}" dt="2018-04-12T21:42:58.632" v="342" actId="20577"/>
        <pc:sldMkLst>
          <pc:docMk/>
          <pc:sldMk cId="2637481266" sldId="256"/>
        </pc:sldMkLst>
        <pc:spChg chg="mod">
          <ac:chgData name="Sian Stebbings" userId="e14ea2a2-07d0-4302-97b9-16dc822a37cc" providerId="ADAL" clId="{5DD4280B-2D1F-4455-A046-91B11AB9D985}" dt="2018-04-12T21:42:58.632" v="342" actId="20577"/>
          <ac:spMkLst>
            <pc:docMk/>
            <pc:sldMk cId="2637481266" sldId="256"/>
            <ac:spMk id="19" creationId="{5252A847-DE45-4FA3-A1F8-EEBEB845FF8E}"/>
          </ac:spMkLst>
        </pc:spChg>
      </pc:sldChg>
      <pc:sldChg chg="addSp delSp modSp">
        <pc:chgData name="Sian Stebbings" userId="e14ea2a2-07d0-4302-97b9-16dc822a37cc" providerId="ADAL" clId="{5DD4280B-2D1F-4455-A046-91B11AB9D985}" dt="2018-04-12T21:38:07.498" v="227" actId="12788"/>
        <pc:sldMkLst>
          <pc:docMk/>
          <pc:sldMk cId="636014570" sldId="314"/>
        </pc:sldMkLst>
        <pc:spChg chg="add mod">
          <ac:chgData name="Sian Stebbings" userId="e14ea2a2-07d0-4302-97b9-16dc822a37cc" providerId="ADAL" clId="{5DD4280B-2D1F-4455-A046-91B11AB9D985}" dt="2018-04-12T21:38:07.498" v="227" actId="12788"/>
          <ac:spMkLst>
            <pc:docMk/>
            <pc:sldMk cId="636014570" sldId="314"/>
            <ac:spMk id="7" creationId="{77EC124E-B400-44F4-B28F-9D6091F13BBE}"/>
          </ac:spMkLst>
        </pc:spChg>
        <pc:spChg chg="del topLvl">
          <ac:chgData name="Sian Stebbings" userId="e14ea2a2-07d0-4302-97b9-16dc822a37cc" providerId="ADAL" clId="{5DD4280B-2D1F-4455-A046-91B11AB9D985}" dt="2018-04-12T21:37:21.439" v="216" actId="478"/>
          <ac:spMkLst>
            <pc:docMk/>
            <pc:sldMk cId="636014570" sldId="314"/>
            <ac:spMk id="10" creationId="{E50A71F0-49E5-46CF-B8B8-D6BD43674DE3}"/>
          </ac:spMkLst>
        </pc:spChg>
        <pc:spChg chg="mod">
          <ac:chgData name="Sian Stebbings" userId="e14ea2a2-07d0-4302-97b9-16dc822a37cc" providerId="ADAL" clId="{5DD4280B-2D1F-4455-A046-91B11AB9D985}" dt="2018-04-12T21:36:11.606" v="99" actId="122"/>
          <ac:spMkLst>
            <pc:docMk/>
            <pc:sldMk cId="636014570" sldId="314"/>
            <ac:spMk id="19" creationId="{5252A847-DE45-4FA3-A1F8-EEBEB845FF8E}"/>
          </ac:spMkLst>
        </pc:spChg>
        <pc:grpChg chg="add del mod">
          <ac:chgData name="Sian Stebbings" userId="e14ea2a2-07d0-4302-97b9-16dc822a37cc" providerId="ADAL" clId="{5DD4280B-2D1F-4455-A046-91B11AB9D985}" dt="2018-04-12T21:36:44.754" v="211" actId="478"/>
          <ac:grpSpMkLst>
            <pc:docMk/>
            <pc:sldMk cId="636014570" sldId="314"/>
            <ac:grpSpMk id="9" creationId="{C60B0951-CE77-4ED4-B798-3DCEEDDD3604}"/>
          </ac:grpSpMkLst>
        </pc:grpChg>
        <pc:picChg chg="add del mod">
          <ac:chgData name="Sian Stebbings" userId="e14ea2a2-07d0-4302-97b9-16dc822a37cc" providerId="ADAL" clId="{5DD4280B-2D1F-4455-A046-91B11AB9D985}" dt="2018-04-12T21:37:20.339" v="215" actId="12788"/>
          <ac:picMkLst>
            <pc:docMk/>
            <pc:sldMk cId="636014570" sldId="314"/>
            <ac:picMk id="2" creationId="{0AC9FE81-EAA5-4513-B24B-6C5EB45EF806}"/>
          </ac:picMkLst>
        </pc:picChg>
        <pc:picChg chg="del topLvl">
          <ac:chgData name="Sian Stebbings" userId="e14ea2a2-07d0-4302-97b9-16dc822a37cc" providerId="ADAL" clId="{5DD4280B-2D1F-4455-A046-91B11AB9D985}" dt="2018-04-12T21:36:44.754" v="211" actId="478"/>
          <ac:picMkLst>
            <pc:docMk/>
            <pc:sldMk cId="636014570" sldId="314"/>
            <ac:picMk id="11" creationId="{B9BC7624-5E14-4FFE-87F7-77992F37F2A7}"/>
          </ac:picMkLst>
        </pc:picChg>
        <pc:picChg chg="add mod">
          <ac:chgData name="Sian Stebbings" userId="e14ea2a2-07d0-4302-97b9-16dc822a37cc" providerId="ADAL" clId="{5DD4280B-2D1F-4455-A046-91B11AB9D985}" dt="2018-04-12T21:37:24.564" v="218" actId="12788"/>
          <ac:picMkLst>
            <pc:docMk/>
            <pc:sldMk cId="636014570" sldId="314"/>
            <ac:picMk id="12" creationId="{BC819171-6366-4D4C-9C48-F3A2932274E2}"/>
          </ac:picMkLst>
        </pc:picChg>
      </pc:sldChg>
      <pc:sldChg chg="addSp modSp">
        <pc:chgData name="Sian Stebbings" userId="e14ea2a2-07d0-4302-97b9-16dc822a37cc" providerId="ADAL" clId="{5DD4280B-2D1F-4455-A046-91B11AB9D985}" dt="2018-04-12T21:41:45.543" v="325" actId="12788"/>
        <pc:sldMkLst>
          <pc:docMk/>
          <pc:sldMk cId="1071900124" sldId="355"/>
        </pc:sldMkLst>
        <pc:spChg chg="mod">
          <ac:chgData name="Sian Stebbings" userId="e14ea2a2-07d0-4302-97b9-16dc822a37cc" providerId="ADAL" clId="{5DD4280B-2D1F-4455-A046-91B11AB9D985}" dt="2018-04-12T21:41:17.158" v="320" actId="207"/>
          <ac:spMkLst>
            <pc:docMk/>
            <pc:sldMk cId="1071900124" sldId="355"/>
            <ac:spMk id="19" creationId="{5252A847-DE45-4FA3-A1F8-EEBEB845FF8E}"/>
          </ac:spMkLst>
        </pc:spChg>
        <pc:picChg chg="add mod">
          <ac:chgData name="Sian Stebbings" userId="e14ea2a2-07d0-4302-97b9-16dc822a37cc" providerId="ADAL" clId="{5DD4280B-2D1F-4455-A046-91B11AB9D985}" dt="2018-04-12T21:41:45.543" v="325" actId="12788"/>
          <ac:picMkLst>
            <pc:docMk/>
            <pc:sldMk cId="1071900124" sldId="355"/>
            <ac:picMk id="2" creationId="{70186720-46F6-4B3C-9B42-B4F848DEDD77}"/>
          </ac:picMkLst>
        </pc:picChg>
      </pc:sldChg>
      <pc:sldChg chg="addSp delSp modSp">
        <pc:chgData name="Sian Stebbings" userId="e14ea2a2-07d0-4302-97b9-16dc822a37cc" providerId="ADAL" clId="{5DD4280B-2D1F-4455-A046-91B11AB9D985}" dt="2018-04-12T21:32:22.638" v="17" actId="164"/>
        <pc:sldMkLst>
          <pc:docMk/>
          <pc:sldMk cId="36917022" sldId="360"/>
        </pc:sldMkLst>
        <pc:spChg chg="add mod topLvl">
          <ac:chgData name="Sian Stebbings" userId="e14ea2a2-07d0-4302-97b9-16dc822a37cc" providerId="ADAL" clId="{5DD4280B-2D1F-4455-A046-91B11AB9D985}" dt="2018-04-12T21:32:22.638" v="17" actId="164"/>
          <ac:spMkLst>
            <pc:docMk/>
            <pc:sldMk cId="36917022" sldId="360"/>
            <ac:spMk id="2" creationId="{FF38DEAD-9BF6-4831-89FE-62D2FA3E85FE}"/>
          </ac:spMkLst>
        </pc:spChg>
        <pc:spChg chg="mod">
          <ac:chgData name="Sian Stebbings" userId="e14ea2a2-07d0-4302-97b9-16dc822a37cc" providerId="ADAL" clId="{5DD4280B-2D1F-4455-A046-91B11AB9D985}" dt="2018-04-12T21:30:37.931" v="5" actId="403"/>
          <ac:spMkLst>
            <pc:docMk/>
            <pc:sldMk cId="36917022" sldId="360"/>
            <ac:spMk id="19" creationId="{5252A847-DE45-4FA3-A1F8-EEBEB845FF8E}"/>
          </ac:spMkLst>
        </pc:spChg>
        <pc:grpChg chg="add del mod">
          <ac:chgData name="Sian Stebbings" userId="e14ea2a2-07d0-4302-97b9-16dc822a37cc" providerId="ADAL" clId="{5DD4280B-2D1F-4455-A046-91B11AB9D985}" dt="2018-04-12T21:31:41.304" v="13" actId="478"/>
          <ac:grpSpMkLst>
            <pc:docMk/>
            <pc:sldMk cId="36917022" sldId="360"/>
            <ac:grpSpMk id="4" creationId="{B2B53E57-7024-48BD-88DF-CDBB00D83128}"/>
          </ac:grpSpMkLst>
        </pc:grpChg>
        <pc:grpChg chg="add mod">
          <ac:chgData name="Sian Stebbings" userId="e14ea2a2-07d0-4302-97b9-16dc822a37cc" providerId="ADAL" clId="{5DD4280B-2D1F-4455-A046-91B11AB9D985}" dt="2018-04-12T21:32:22.638" v="17" actId="164"/>
          <ac:grpSpMkLst>
            <pc:docMk/>
            <pc:sldMk cId="36917022" sldId="360"/>
            <ac:grpSpMk id="6" creationId="{765F6B8D-DD08-4BD6-8B4C-5E8C908A09A6}"/>
          </ac:grpSpMkLst>
        </pc:grpChg>
        <pc:picChg chg="add del mod topLvl">
          <ac:chgData name="Sian Stebbings" userId="e14ea2a2-07d0-4302-97b9-16dc822a37cc" providerId="ADAL" clId="{5DD4280B-2D1F-4455-A046-91B11AB9D985}" dt="2018-04-12T21:31:41.304" v="13" actId="478"/>
          <ac:picMkLst>
            <pc:docMk/>
            <pc:sldMk cId="36917022" sldId="360"/>
            <ac:picMk id="3" creationId="{4D944C8A-0806-4CAA-B58D-03629E292A78}"/>
          </ac:picMkLst>
        </pc:picChg>
        <pc:picChg chg="add mod">
          <ac:chgData name="Sian Stebbings" userId="e14ea2a2-07d0-4302-97b9-16dc822a37cc" providerId="ADAL" clId="{5DD4280B-2D1F-4455-A046-91B11AB9D985}" dt="2018-04-12T21:32:22.638" v="17" actId="164"/>
          <ac:picMkLst>
            <pc:docMk/>
            <pc:sldMk cId="36917022" sldId="360"/>
            <ac:picMk id="5" creationId="{3563F166-02A4-46C9-85B8-D603CF53E6C3}"/>
          </ac:picMkLst>
        </pc:picChg>
      </pc:sldChg>
      <pc:sldChg chg="modSp add">
        <pc:chgData name="Sian Stebbings" userId="e14ea2a2-07d0-4302-97b9-16dc822a37cc" providerId="ADAL" clId="{5DD4280B-2D1F-4455-A046-91B11AB9D985}" dt="2018-04-12T21:32:45.469" v="28" actId="20577"/>
        <pc:sldMkLst>
          <pc:docMk/>
          <pc:sldMk cId="3196214429" sldId="362"/>
        </pc:sldMkLst>
        <pc:spChg chg="mod">
          <ac:chgData name="Sian Stebbings" userId="e14ea2a2-07d0-4302-97b9-16dc822a37cc" providerId="ADAL" clId="{5DD4280B-2D1F-4455-A046-91B11AB9D985}" dt="2018-04-12T21:32:45.469" v="28" actId="20577"/>
          <ac:spMkLst>
            <pc:docMk/>
            <pc:sldMk cId="3196214429" sldId="362"/>
            <ac:spMk id="19" creationId="{5252A847-DE45-4FA3-A1F8-EEBEB845FF8E}"/>
          </ac:spMkLst>
        </pc:spChg>
      </pc:sldChg>
      <pc:sldChg chg="addSp delSp modSp add">
        <pc:chgData name="Sian Stebbings" userId="e14ea2a2-07d0-4302-97b9-16dc822a37cc" providerId="ADAL" clId="{5DD4280B-2D1F-4455-A046-91B11AB9D985}" dt="2018-04-12T21:33:24.673" v="37" actId="164"/>
        <pc:sldMkLst>
          <pc:docMk/>
          <pc:sldMk cId="3613644908" sldId="363"/>
        </pc:sldMkLst>
        <pc:spChg chg="mod topLvl">
          <ac:chgData name="Sian Stebbings" userId="e14ea2a2-07d0-4302-97b9-16dc822a37cc" providerId="ADAL" clId="{5DD4280B-2D1F-4455-A046-91B11AB9D985}" dt="2018-04-12T21:33:24.673" v="37" actId="164"/>
          <ac:spMkLst>
            <pc:docMk/>
            <pc:sldMk cId="3613644908" sldId="363"/>
            <ac:spMk id="2" creationId="{FF38DEAD-9BF6-4831-89FE-62D2FA3E85FE}"/>
          </ac:spMkLst>
        </pc:spChg>
        <pc:spChg chg="mod">
          <ac:chgData name="Sian Stebbings" userId="e14ea2a2-07d0-4302-97b9-16dc822a37cc" providerId="ADAL" clId="{5DD4280B-2D1F-4455-A046-91B11AB9D985}" dt="2018-04-12T21:32:50.021" v="31" actId="20577"/>
          <ac:spMkLst>
            <pc:docMk/>
            <pc:sldMk cId="3613644908" sldId="363"/>
            <ac:spMk id="19" creationId="{5252A847-DE45-4FA3-A1F8-EEBEB845FF8E}"/>
          </ac:spMkLst>
        </pc:spChg>
        <pc:grpChg chg="add mod">
          <ac:chgData name="Sian Stebbings" userId="e14ea2a2-07d0-4302-97b9-16dc822a37cc" providerId="ADAL" clId="{5DD4280B-2D1F-4455-A046-91B11AB9D985}" dt="2018-04-12T21:33:24.673" v="37" actId="164"/>
          <ac:grpSpMkLst>
            <pc:docMk/>
            <pc:sldMk cId="3613644908" sldId="363"/>
            <ac:grpSpMk id="4" creationId="{D11CF15B-FCEE-41D2-931B-1C0DCF7020A2}"/>
          </ac:grpSpMkLst>
        </pc:grpChg>
        <pc:grpChg chg="del">
          <ac:chgData name="Sian Stebbings" userId="e14ea2a2-07d0-4302-97b9-16dc822a37cc" providerId="ADAL" clId="{5DD4280B-2D1F-4455-A046-91B11AB9D985}" dt="2018-04-12T21:33:14.261" v="32" actId="478"/>
          <ac:grpSpMkLst>
            <pc:docMk/>
            <pc:sldMk cId="3613644908" sldId="363"/>
            <ac:grpSpMk id="6" creationId="{765F6B8D-DD08-4BD6-8B4C-5E8C908A09A6}"/>
          </ac:grpSpMkLst>
        </pc:grpChg>
        <pc:picChg chg="add mod">
          <ac:chgData name="Sian Stebbings" userId="e14ea2a2-07d0-4302-97b9-16dc822a37cc" providerId="ADAL" clId="{5DD4280B-2D1F-4455-A046-91B11AB9D985}" dt="2018-04-12T21:33:24.673" v="37" actId="164"/>
          <ac:picMkLst>
            <pc:docMk/>
            <pc:sldMk cId="3613644908" sldId="363"/>
            <ac:picMk id="3" creationId="{293E2F92-91A3-4369-A587-C43E5EFD9ED5}"/>
          </ac:picMkLst>
        </pc:picChg>
        <pc:picChg chg="del topLvl">
          <ac:chgData name="Sian Stebbings" userId="e14ea2a2-07d0-4302-97b9-16dc822a37cc" providerId="ADAL" clId="{5DD4280B-2D1F-4455-A046-91B11AB9D985}" dt="2018-04-12T21:33:14.261" v="32" actId="478"/>
          <ac:picMkLst>
            <pc:docMk/>
            <pc:sldMk cId="3613644908" sldId="363"/>
            <ac:picMk id="5" creationId="{3563F166-02A4-46C9-85B8-D603CF53E6C3}"/>
          </ac:picMkLst>
        </pc:picChg>
      </pc:sldChg>
      <pc:sldChg chg="modSp add">
        <pc:chgData name="Sian Stebbings" userId="e14ea2a2-07d0-4302-97b9-16dc822a37cc" providerId="ADAL" clId="{5DD4280B-2D1F-4455-A046-91B11AB9D985}" dt="2018-04-12T21:35:24.820" v="79" actId="6549"/>
        <pc:sldMkLst>
          <pc:docMk/>
          <pc:sldMk cId="3997458196" sldId="364"/>
        </pc:sldMkLst>
        <pc:spChg chg="mod">
          <ac:chgData name="Sian Stebbings" userId="e14ea2a2-07d0-4302-97b9-16dc822a37cc" providerId="ADAL" clId="{5DD4280B-2D1F-4455-A046-91B11AB9D985}" dt="2018-04-12T21:35:24.820" v="79" actId="6549"/>
          <ac:spMkLst>
            <pc:docMk/>
            <pc:sldMk cId="3997458196" sldId="364"/>
            <ac:spMk id="19" creationId="{5252A847-DE45-4FA3-A1F8-EEBEB845FF8E}"/>
          </ac:spMkLst>
        </pc:spChg>
      </pc:sldChg>
      <pc:sldChg chg="addSp delSp modSp add">
        <pc:chgData name="Sian Stebbings" userId="e14ea2a2-07d0-4302-97b9-16dc822a37cc" providerId="ADAL" clId="{5DD4280B-2D1F-4455-A046-91B11AB9D985}" dt="2018-04-12T21:34:05.614" v="49" actId="164"/>
        <pc:sldMkLst>
          <pc:docMk/>
          <pc:sldMk cId="417469532" sldId="365"/>
        </pc:sldMkLst>
        <pc:spChg chg="mod topLvl">
          <ac:chgData name="Sian Stebbings" userId="e14ea2a2-07d0-4302-97b9-16dc822a37cc" providerId="ADAL" clId="{5DD4280B-2D1F-4455-A046-91B11AB9D985}" dt="2018-04-12T21:34:05.614" v="49" actId="164"/>
          <ac:spMkLst>
            <pc:docMk/>
            <pc:sldMk cId="417469532" sldId="365"/>
            <ac:spMk id="2" creationId="{FF38DEAD-9BF6-4831-89FE-62D2FA3E85FE}"/>
          </ac:spMkLst>
        </pc:spChg>
        <pc:spChg chg="mod">
          <ac:chgData name="Sian Stebbings" userId="e14ea2a2-07d0-4302-97b9-16dc822a37cc" providerId="ADAL" clId="{5DD4280B-2D1F-4455-A046-91B11AB9D985}" dt="2018-04-12T21:33:30.750" v="41" actId="20577"/>
          <ac:spMkLst>
            <pc:docMk/>
            <pc:sldMk cId="417469532" sldId="365"/>
            <ac:spMk id="19" creationId="{5252A847-DE45-4FA3-A1F8-EEBEB845FF8E}"/>
          </ac:spMkLst>
        </pc:spChg>
        <pc:grpChg chg="del">
          <ac:chgData name="Sian Stebbings" userId="e14ea2a2-07d0-4302-97b9-16dc822a37cc" providerId="ADAL" clId="{5DD4280B-2D1F-4455-A046-91B11AB9D985}" dt="2018-04-12T21:33:50.973" v="42" actId="478"/>
          <ac:grpSpMkLst>
            <pc:docMk/>
            <pc:sldMk cId="417469532" sldId="365"/>
            <ac:grpSpMk id="4" creationId="{D11CF15B-FCEE-41D2-931B-1C0DCF7020A2}"/>
          </ac:grpSpMkLst>
        </pc:grpChg>
        <pc:grpChg chg="add mod">
          <ac:chgData name="Sian Stebbings" userId="e14ea2a2-07d0-4302-97b9-16dc822a37cc" providerId="ADAL" clId="{5DD4280B-2D1F-4455-A046-91B11AB9D985}" dt="2018-04-12T21:34:05.614" v="49" actId="164"/>
          <ac:grpSpMkLst>
            <pc:docMk/>
            <pc:sldMk cId="417469532" sldId="365"/>
            <ac:grpSpMk id="6" creationId="{D61E3CE5-C9B0-4208-A328-5088B15A9FFB}"/>
          </ac:grpSpMkLst>
        </pc:grpChg>
        <pc:picChg chg="del topLvl">
          <ac:chgData name="Sian Stebbings" userId="e14ea2a2-07d0-4302-97b9-16dc822a37cc" providerId="ADAL" clId="{5DD4280B-2D1F-4455-A046-91B11AB9D985}" dt="2018-04-12T21:33:50.973" v="42" actId="478"/>
          <ac:picMkLst>
            <pc:docMk/>
            <pc:sldMk cId="417469532" sldId="365"/>
            <ac:picMk id="3" creationId="{293E2F92-91A3-4369-A587-C43E5EFD9ED5}"/>
          </ac:picMkLst>
        </pc:picChg>
        <pc:picChg chg="add mod">
          <ac:chgData name="Sian Stebbings" userId="e14ea2a2-07d0-4302-97b9-16dc822a37cc" providerId="ADAL" clId="{5DD4280B-2D1F-4455-A046-91B11AB9D985}" dt="2018-04-12T21:34:05.614" v="49" actId="164"/>
          <ac:picMkLst>
            <pc:docMk/>
            <pc:sldMk cId="417469532" sldId="365"/>
            <ac:picMk id="5" creationId="{235A8BF6-DC23-40FD-9F94-AB79DBCB79DE}"/>
          </ac:picMkLst>
        </pc:picChg>
      </pc:sldChg>
      <pc:sldChg chg="modSp add">
        <pc:chgData name="Sian Stebbings" userId="e14ea2a2-07d0-4302-97b9-16dc822a37cc" providerId="ADAL" clId="{5DD4280B-2D1F-4455-A046-91B11AB9D985}" dt="2018-04-12T21:35:42.093" v="88" actId="20577"/>
        <pc:sldMkLst>
          <pc:docMk/>
          <pc:sldMk cId="1759493844" sldId="366"/>
        </pc:sldMkLst>
        <pc:spChg chg="mod">
          <ac:chgData name="Sian Stebbings" userId="e14ea2a2-07d0-4302-97b9-16dc822a37cc" providerId="ADAL" clId="{5DD4280B-2D1F-4455-A046-91B11AB9D985}" dt="2018-04-12T21:35:42.093" v="88" actId="20577"/>
          <ac:spMkLst>
            <pc:docMk/>
            <pc:sldMk cId="1759493844" sldId="366"/>
            <ac:spMk id="19" creationId="{5252A847-DE45-4FA3-A1F8-EEBEB845FF8E}"/>
          </ac:spMkLst>
        </pc:spChg>
      </pc:sldChg>
      <pc:sldChg chg="addSp delSp modSp add">
        <pc:chgData name="Sian Stebbings" userId="e14ea2a2-07d0-4302-97b9-16dc822a37cc" providerId="ADAL" clId="{5DD4280B-2D1F-4455-A046-91B11AB9D985}" dt="2018-04-12T21:34:40.594" v="59" actId="164"/>
        <pc:sldMkLst>
          <pc:docMk/>
          <pc:sldMk cId="496740203" sldId="367"/>
        </pc:sldMkLst>
        <pc:spChg chg="mod topLvl">
          <ac:chgData name="Sian Stebbings" userId="e14ea2a2-07d0-4302-97b9-16dc822a37cc" providerId="ADAL" clId="{5DD4280B-2D1F-4455-A046-91B11AB9D985}" dt="2018-04-12T21:34:40.594" v="59" actId="164"/>
          <ac:spMkLst>
            <pc:docMk/>
            <pc:sldMk cId="496740203" sldId="367"/>
            <ac:spMk id="2" creationId="{FF38DEAD-9BF6-4831-89FE-62D2FA3E85FE}"/>
          </ac:spMkLst>
        </pc:spChg>
        <pc:spChg chg="mod">
          <ac:chgData name="Sian Stebbings" userId="e14ea2a2-07d0-4302-97b9-16dc822a37cc" providerId="ADAL" clId="{5DD4280B-2D1F-4455-A046-91B11AB9D985}" dt="2018-04-12T21:34:10.938" v="53" actId="20577"/>
          <ac:spMkLst>
            <pc:docMk/>
            <pc:sldMk cId="496740203" sldId="367"/>
            <ac:spMk id="19" creationId="{5252A847-DE45-4FA3-A1F8-EEBEB845FF8E}"/>
          </ac:spMkLst>
        </pc:spChg>
        <pc:grpChg chg="add mod">
          <ac:chgData name="Sian Stebbings" userId="e14ea2a2-07d0-4302-97b9-16dc822a37cc" providerId="ADAL" clId="{5DD4280B-2D1F-4455-A046-91B11AB9D985}" dt="2018-04-12T21:34:40.594" v="59" actId="164"/>
          <ac:grpSpMkLst>
            <pc:docMk/>
            <pc:sldMk cId="496740203" sldId="367"/>
            <ac:grpSpMk id="4" creationId="{7FD2F633-B06A-4C73-AF85-1B8A9363AF65}"/>
          </ac:grpSpMkLst>
        </pc:grpChg>
        <pc:grpChg chg="del">
          <ac:chgData name="Sian Stebbings" userId="e14ea2a2-07d0-4302-97b9-16dc822a37cc" providerId="ADAL" clId="{5DD4280B-2D1F-4455-A046-91B11AB9D985}" dt="2018-04-12T21:34:30.201" v="54" actId="478"/>
          <ac:grpSpMkLst>
            <pc:docMk/>
            <pc:sldMk cId="496740203" sldId="367"/>
            <ac:grpSpMk id="6" creationId="{D61E3CE5-C9B0-4208-A328-5088B15A9FFB}"/>
          </ac:grpSpMkLst>
        </pc:grpChg>
        <pc:picChg chg="add mod">
          <ac:chgData name="Sian Stebbings" userId="e14ea2a2-07d0-4302-97b9-16dc822a37cc" providerId="ADAL" clId="{5DD4280B-2D1F-4455-A046-91B11AB9D985}" dt="2018-04-12T21:34:40.594" v="59" actId="164"/>
          <ac:picMkLst>
            <pc:docMk/>
            <pc:sldMk cId="496740203" sldId="367"/>
            <ac:picMk id="3" creationId="{64004B68-7668-468F-A931-A50CA956C8FF}"/>
          </ac:picMkLst>
        </pc:picChg>
        <pc:picChg chg="del topLvl">
          <ac:chgData name="Sian Stebbings" userId="e14ea2a2-07d0-4302-97b9-16dc822a37cc" providerId="ADAL" clId="{5DD4280B-2D1F-4455-A046-91B11AB9D985}" dt="2018-04-12T21:34:30.201" v="54" actId="478"/>
          <ac:picMkLst>
            <pc:docMk/>
            <pc:sldMk cId="496740203" sldId="367"/>
            <ac:picMk id="5" creationId="{235A8BF6-DC23-40FD-9F94-AB79DBCB79DE}"/>
          </ac:picMkLst>
        </pc:picChg>
      </pc:sldChg>
      <pc:sldChg chg="modSp add">
        <pc:chgData name="Sian Stebbings" userId="e14ea2a2-07d0-4302-97b9-16dc822a37cc" providerId="ADAL" clId="{5DD4280B-2D1F-4455-A046-91B11AB9D985}" dt="2018-04-12T21:35:55.294" v="97" actId="20577"/>
        <pc:sldMkLst>
          <pc:docMk/>
          <pc:sldMk cId="2900078122" sldId="368"/>
        </pc:sldMkLst>
        <pc:spChg chg="mod">
          <ac:chgData name="Sian Stebbings" userId="e14ea2a2-07d0-4302-97b9-16dc822a37cc" providerId="ADAL" clId="{5DD4280B-2D1F-4455-A046-91B11AB9D985}" dt="2018-04-12T21:35:55.294" v="97" actId="20577"/>
          <ac:spMkLst>
            <pc:docMk/>
            <pc:sldMk cId="2900078122" sldId="368"/>
            <ac:spMk id="19" creationId="{5252A847-DE45-4FA3-A1F8-EEBEB845FF8E}"/>
          </ac:spMkLst>
        </pc:spChg>
      </pc:sldChg>
      <pc:sldChg chg="modSp add">
        <pc:chgData name="Sian Stebbings" userId="e14ea2a2-07d0-4302-97b9-16dc822a37cc" providerId="ADAL" clId="{5DD4280B-2D1F-4455-A046-91B11AB9D985}" dt="2018-04-12T21:38:54.280" v="279" actId="403"/>
        <pc:sldMkLst>
          <pc:docMk/>
          <pc:sldMk cId="56714300" sldId="369"/>
        </pc:sldMkLst>
        <pc:spChg chg="mod">
          <ac:chgData name="Sian Stebbings" userId="e14ea2a2-07d0-4302-97b9-16dc822a37cc" providerId="ADAL" clId="{5DD4280B-2D1F-4455-A046-91B11AB9D985}" dt="2018-04-12T21:38:19.245" v="253" actId="1035"/>
          <ac:spMkLst>
            <pc:docMk/>
            <pc:sldMk cId="56714300" sldId="369"/>
            <ac:spMk id="7" creationId="{77EC124E-B400-44F4-B28F-9D6091F13BBE}"/>
          </ac:spMkLst>
        </pc:spChg>
        <pc:spChg chg="mod">
          <ac:chgData name="Sian Stebbings" userId="e14ea2a2-07d0-4302-97b9-16dc822a37cc" providerId="ADAL" clId="{5DD4280B-2D1F-4455-A046-91B11AB9D985}" dt="2018-04-12T21:38:54.280" v="279" actId="403"/>
          <ac:spMkLst>
            <pc:docMk/>
            <pc:sldMk cId="56714300" sldId="369"/>
            <ac:spMk id="19" creationId="{5252A847-DE45-4FA3-A1F8-EEBEB845FF8E}"/>
          </ac:spMkLst>
        </pc:spChg>
        <pc:picChg chg="mod">
          <ac:chgData name="Sian Stebbings" userId="e14ea2a2-07d0-4302-97b9-16dc822a37cc" providerId="ADAL" clId="{5DD4280B-2D1F-4455-A046-91B11AB9D985}" dt="2018-04-12T21:38:50.773" v="275" actId="1035"/>
          <ac:picMkLst>
            <pc:docMk/>
            <pc:sldMk cId="56714300" sldId="369"/>
            <ac:picMk id="12" creationId="{BC819171-6366-4D4C-9C48-F3A2932274E2}"/>
          </ac:picMkLst>
        </pc:picChg>
      </pc:sldChg>
      <pc:sldChg chg="addSp delSp modSp add ord">
        <pc:chgData name="Sian Stebbings" userId="e14ea2a2-07d0-4302-97b9-16dc822a37cc" providerId="ADAL" clId="{5DD4280B-2D1F-4455-A046-91B11AB9D985}" dt="2018-04-12T21:40:19.267" v="292" actId="12788"/>
        <pc:sldMkLst>
          <pc:docMk/>
          <pc:sldMk cId="1958668138" sldId="370"/>
        </pc:sldMkLst>
        <pc:spChg chg="del">
          <ac:chgData name="Sian Stebbings" userId="e14ea2a2-07d0-4302-97b9-16dc822a37cc" providerId="ADAL" clId="{5DD4280B-2D1F-4455-A046-91B11AB9D985}" dt="2018-04-12T21:39:24.172" v="282" actId="478"/>
          <ac:spMkLst>
            <pc:docMk/>
            <pc:sldMk cId="1958668138" sldId="370"/>
            <ac:spMk id="7" creationId="{77EC124E-B400-44F4-B28F-9D6091F13BBE}"/>
          </ac:spMkLst>
        </pc:spChg>
        <pc:spChg chg="mod">
          <ac:chgData name="Sian Stebbings" userId="e14ea2a2-07d0-4302-97b9-16dc822a37cc" providerId="ADAL" clId="{5DD4280B-2D1F-4455-A046-91B11AB9D985}" dt="2018-04-12T21:39:37.204" v="288" actId="122"/>
          <ac:spMkLst>
            <pc:docMk/>
            <pc:sldMk cId="1958668138" sldId="370"/>
            <ac:spMk id="19" creationId="{5252A847-DE45-4FA3-A1F8-EEBEB845FF8E}"/>
          </ac:spMkLst>
        </pc:spChg>
        <pc:picChg chg="add mod">
          <ac:chgData name="Sian Stebbings" userId="e14ea2a2-07d0-4302-97b9-16dc822a37cc" providerId="ADAL" clId="{5DD4280B-2D1F-4455-A046-91B11AB9D985}" dt="2018-04-12T21:40:19.267" v="292" actId="12788"/>
          <ac:picMkLst>
            <pc:docMk/>
            <pc:sldMk cId="1958668138" sldId="370"/>
            <ac:picMk id="2" creationId="{22059963-0768-483D-9A14-F73052F71ED2}"/>
          </ac:picMkLst>
        </pc:picChg>
        <pc:picChg chg="del">
          <ac:chgData name="Sian Stebbings" userId="e14ea2a2-07d0-4302-97b9-16dc822a37cc" providerId="ADAL" clId="{5DD4280B-2D1F-4455-A046-91B11AB9D985}" dt="2018-04-12T21:39:24.172" v="282" actId="478"/>
          <ac:picMkLst>
            <pc:docMk/>
            <pc:sldMk cId="1958668138" sldId="370"/>
            <ac:picMk id="12" creationId="{BC819171-6366-4D4C-9C48-F3A2932274E2}"/>
          </ac:picMkLst>
        </pc:picChg>
      </pc:sldChg>
      <pc:sldChg chg="modSp add">
        <pc:chgData name="Sian Stebbings" userId="e14ea2a2-07d0-4302-97b9-16dc822a37cc" providerId="ADAL" clId="{5DD4280B-2D1F-4455-A046-91B11AB9D985}" dt="2018-04-12T21:40:59.580" v="318" actId="6549"/>
        <pc:sldMkLst>
          <pc:docMk/>
          <pc:sldMk cId="3342987781" sldId="371"/>
        </pc:sldMkLst>
        <pc:spChg chg="mod">
          <ac:chgData name="Sian Stebbings" userId="e14ea2a2-07d0-4302-97b9-16dc822a37cc" providerId="ADAL" clId="{5DD4280B-2D1F-4455-A046-91B11AB9D985}" dt="2018-04-12T21:40:59.580" v="318" actId="6549"/>
          <ac:spMkLst>
            <pc:docMk/>
            <pc:sldMk cId="3342987781" sldId="371"/>
            <ac:spMk id="19" creationId="{5252A847-DE45-4FA3-A1F8-EEBEB845FF8E}"/>
          </ac:spMkLst>
        </pc:spChg>
        <pc:picChg chg="mod">
          <ac:chgData name="Sian Stebbings" userId="e14ea2a2-07d0-4302-97b9-16dc822a37cc" providerId="ADAL" clId="{5DD4280B-2D1F-4455-A046-91B11AB9D985}" dt="2018-04-12T21:40:37.227" v="302" actId="12788"/>
          <ac:picMkLst>
            <pc:docMk/>
            <pc:sldMk cId="3342987781" sldId="371"/>
            <ac:picMk id="2" creationId="{22059963-0768-483D-9A14-F73052F71ED2}"/>
          </ac:picMkLst>
        </pc:picChg>
      </pc:sldChg>
      <pc:sldChg chg="addSp delSp modSp add">
        <pc:chgData name="Sian Stebbings" userId="e14ea2a2-07d0-4302-97b9-16dc822a37cc" providerId="ADAL" clId="{5DD4280B-2D1F-4455-A046-91B11AB9D985}" dt="2018-04-12T21:42:27.669" v="340" actId="14100"/>
        <pc:sldMkLst>
          <pc:docMk/>
          <pc:sldMk cId="723630841" sldId="372"/>
        </pc:sldMkLst>
        <pc:spChg chg="add del">
          <ac:chgData name="Sian Stebbings" userId="e14ea2a2-07d0-4302-97b9-16dc822a37cc" providerId="ADAL" clId="{5DD4280B-2D1F-4455-A046-91B11AB9D985}" dt="2018-04-12T21:42:12.274" v="332" actId="14100"/>
          <ac:spMkLst>
            <pc:docMk/>
            <pc:sldMk cId="723630841" sldId="372"/>
            <ac:spMk id="3" creationId="{F5888085-569D-4C22-AA24-D0D986F38D25}"/>
          </ac:spMkLst>
        </pc:spChg>
        <pc:spChg chg="add mod">
          <ac:chgData name="Sian Stebbings" userId="e14ea2a2-07d0-4302-97b9-16dc822a37cc" providerId="ADAL" clId="{5DD4280B-2D1F-4455-A046-91B11AB9D985}" dt="2018-04-12T21:42:27.669" v="340" actId="14100"/>
          <ac:spMkLst>
            <pc:docMk/>
            <pc:sldMk cId="723630841" sldId="372"/>
            <ac:spMk id="4" creationId="{0DD1BC7C-C0E2-4FF0-96A6-18B006B71A90}"/>
          </ac:spMkLst>
        </pc:spChg>
        <pc:spChg chg="mod">
          <ac:chgData name="Sian Stebbings" userId="e14ea2a2-07d0-4302-97b9-16dc822a37cc" providerId="ADAL" clId="{5DD4280B-2D1F-4455-A046-91B11AB9D985}" dt="2018-04-12T21:42:20.924" v="338" actId="1076"/>
          <ac:spMkLst>
            <pc:docMk/>
            <pc:sldMk cId="723630841" sldId="372"/>
            <ac:spMk id="19" creationId="{5252A847-DE45-4FA3-A1F8-EEBEB845FF8E}"/>
          </ac:spMkLst>
        </pc:spChg>
        <pc:picChg chg="mod">
          <ac:chgData name="Sian Stebbings" userId="e14ea2a2-07d0-4302-97b9-16dc822a37cc" providerId="ADAL" clId="{5DD4280B-2D1F-4455-A046-91B11AB9D985}" dt="2018-04-12T21:42:09.516" v="330" actId="1076"/>
          <ac:picMkLst>
            <pc:docMk/>
            <pc:sldMk cId="723630841" sldId="372"/>
            <ac:picMk id="2" creationId="{70186720-46F6-4B3C-9B42-B4F848DEDD77}"/>
          </ac:picMkLst>
        </pc:picChg>
      </pc:sldChg>
    </pc:docChg>
  </pc:docChgLst>
  <pc:docChgLst>
    <pc:chgData name="Ashleigh Sobol" userId="8430f2a2-602f-4dde-a79b-412efd9dd8bf" providerId="ADAL" clId="{87A67527-E47B-495D-B349-5AA3F30F371D}"/>
    <pc:docChg chg="undo custSel addSld modSld">
      <pc:chgData name="Ashleigh Sobol" userId="8430f2a2-602f-4dde-a79b-412efd9dd8bf" providerId="ADAL" clId="{87A67527-E47B-495D-B349-5AA3F30F371D}" dt="2018-04-12T14:59:30.704" v="369" actId="688"/>
      <pc:docMkLst>
        <pc:docMk/>
      </pc:docMkLst>
      <pc:sldChg chg="modSp">
        <pc:chgData name="Ashleigh Sobol" userId="8430f2a2-602f-4dde-a79b-412efd9dd8bf" providerId="ADAL" clId="{87A67527-E47B-495D-B349-5AA3F30F371D}" dt="2018-04-12T14:52:57.381" v="47" actId="20577"/>
        <pc:sldMkLst>
          <pc:docMk/>
          <pc:sldMk cId="2637481266" sldId="256"/>
        </pc:sldMkLst>
        <pc:spChg chg="mod">
          <ac:chgData name="Ashleigh Sobol" userId="8430f2a2-602f-4dde-a79b-412efd9dd8bf" providerId="ADAL" clId="{87A67527-E47B-495D-B349-5AA3F30F371D}" dt="2018-04-12T14:52:57.381" v="47" actId="20577"/>
          <ac:spMkLst>
            <pc:docMk/>
            <pc:sldMk cId="2637481266" sldId="256"/>
            <ac:spMk id="19" creationId="{5252A847-DE45-4FA3-A1F8-EEBEB845FF8E}"/>
          </ac:spMkLst>
        </pc:spChg>
      </pc:sldChg>
      <pc:sldChg chg="modSp">
        <pc:chgData name="Ashleigh Sobol" userId="8430f2a2-602f-4dde-a79b-412efd9dd8bf" providerId="ADAL" clId="{87A67527-E47B-495D-B349-5AA3F30F371D}" dt="2018-04-12T14:53:19.061" v="102" actId="20577"/>
        <pc:sldMkLst>
          <pc:docMk/>
          <pc:sldMk cId="3855900595" sldId="301"/>
        </pc:sldMkLst>
        <pc:spChg chg="mod">
          <ac:chgData name="Ashleigh Sobol" userId="8430f2a2-602f-4dde-a79b-412efd9dd8bf" providerId="ADAL" clId="{87A67527-E47B-495D-B349-5AA3F30F371D}" dt="2018-04-12T14:53:19.061" v="102" actId="20577"/>
          <ac:spMkLst>
            <pc:docMk/>
            <pc:sldMk cId="3855900595" sldId="301"/>
            <ac:spMk id="19" creationId="{5252A847-DE45-4FA3-A1F8-EEBEB845FF8E}"/>
          </ac:spMkLst>
        </pc:spChg>
      </pc:sldChg>
      <pc:sldChg chg="addSp delSp modSp">
        <pc:chgData name="Ashleigh Sobol" userId="8430f2a2-602f-4dde-a79b-412efd9dd8bf" providerId="ADAL" clId="{87A67527-E47B-495D-B349-5AA3F30F371D}" dt="2018-04-12T14:58:59.650" v="365" actId="1076"/>
        <pc:sldMkLst>
          <pc:docMk/>
          <pc:sldMk cId="273723392" sldId="308"/>
        </pc:sldMkLst>
        <pc:spChg chg="add del mod">
          <ac:chgData name="Ashleigh Sobol" userId="8430f2a2-602f-4dde-a79b-412efd9dd8bf" providerId="ADAL" clId="{87A67527-E47B-495D-B349-5AA3F30F371D}" dt="2018-04-12T14:56:09.503" v="285" actId="478"/>
          <ac:spMkLst>
            <pc:docMk/>
            <pc:sldMk cId="273723392" sldId="308"/>
            <ac:spMk id="2" creationId="{32DF28DD-107E-46D0-B7C6-C39BF23C5A34}"/>
          </ac:spMkLst>
        </pc:spChg>
        <pc:spChg chg="add del mod">
          <ac:chgData name="Ashleigh Sobol" userId="8430f2a2-602f-4dde-a79b-412efd9dd8bf" providerId="ADAL" clId="{87A67527-E47B-495D-B349-5AA3F30F371D}" dt="2018-04-12T14:56:09.503" v="285" actId="478"/>
          <ac:spMkLst>
            <pc:docMk/>
            <pc:sldMk cId="273723392" sldId="308"/>
            <ac:spMk id="9" creationId="{F8D8BCC7-8E20-4694-80BF-3A29E7A72CA6}"/>
          </ac:spMkLst>
        </pc:spChg>
        <pc:spChg chg="add mod">
          <ac:chgData name="Ashleigh Sobol" userId="8430f2a2-602f-4dde-a79b-412efd9dd8bf" providerId="ADAL" clId="{87A67527-E47B-495D-B349-5AA3F30F371D}" dt="2018-04-12T14:58:25.929" v="350" actId="1076"/>
          <ac:spMkLst>
            <pc:docMk/>
            <pc:sldMk cId="273723392" sldId="308"/>
            <ac:spMk id="10" creationId="{D77EBF83-9D05-40EC-96C8-B9BEEE4A94DF}"/>
          </ac:spMkLst>
        </pc:spChg>
        <pc:spChg chg="add mod">
          <ac:chgData name="Ashleigh Sobol" userId="8430f2a2-602f-4dde-a79b-412efd9dd8bf" providerId="ADAL" clId="{87A67527-E47B-495D-B349-5AA3F30F371D}" dt="2018-04-12T14:58:28.392" v="351" actId="1076"/>
          <ac:spMkLst>
            <pc:docMk/>
            <pc:sldMk cId="273723392" sldId="308"/>
            <ac:spMk id="11" creationId="{B34B40EA-B032-4DFB-914B-DEB12C9AD50A}"/>
          </ac:spMkLst>
        </pc:spChg>
        <pc:spChg chg="add mod">
          <ac:chgData name="Ashleigh Sobol" userId="8430f2a2-602f-4dde-a79b-412efd9dd8bf" providerId="ADAL" clId="{87A67527-E47B-495D-B349-5AA3F30F371D}" dt="2018-04-12T14:58:55.993" v="363" actId="1076"/>
          <ac:spMkLst>
            <pc:docMk/>
            <pc:sldMk cId="273723392" sldId="308"/>
            <ac:spMk id="12" creationId="{DBCE1820-8936-40B9-9728-40CA2C92E28C}"/>
          </ac:spMkLst>
        </pc:spChg>
        <pc:spChg chg="add mod">
          <ac:chgData name="Ashleigh Sobol" userId="8430f2a2-602f-4dde-a79b-412efd9dd8bf" providerId="ADAL" clId="{87A67527-E47B-495D-B349-5AA3F30F371D}" dt="2018-04-12T14:58:30.939" v="352" actId="1076"/>
          <ac:spMkLst>
            <pc:docMk/>
            <pc:sldMk cId="273723392" sldId="308"/>
            <ac:spMk id="13" creationId="{57D6D206-FDC9-4759-BF1C-702E5B0AD612}"/>
          </ac:spMkLst>
        </pc:spChg>
        <pc:spChg chg="add mod">
          <ac:chgData name="Ashleigh Sobol" userId="8430f2a2-602f-4dde-a79b-412efd9dd8bf" providerId="ADAL" clId="{87A67527-E47B-495D-B349-5AA3F30F371D}" dt="2018-04-12T14:57:54.270" v="349" actId="207"/>
          <ac:spMkLst>
            <pc:docMk/>
            <pc:sldMk cId="273723392" sldId="308"/>
            <ac:spMk id="14" creationId="{88BD2846-8F78-49F7-A320-8E5FB2DAFC79}"/>
          </ac:spMkLst>
        </pc:spChg>
        <pc:spChg chg="add mod">
          <ac:chgData name="Ashleigh Sobol" userId="8430f2a2-602f-4dde-a79b-412efd9dd8bf" providerId="ADAL" clId="{87A67527-E47B-495D-B349-5AA3F30F371D}" dt="2018-04-12T14:58:59.650" v="365" actId="1076"/>
          <ac:spMkLst>
            <pc:docMk/>
            <pc:sldMk cId="273723392" sldId="308"/>
            <ac:spMk id="15" creationId="{35B74DC6-464E-48B4-B2F8-2D645689AEF6}"/>
          </ac:spMkLst>
        </pc:spChg>
        <pc:spChg chg="mod">
          <ac:chgData name="Ashleigh Sobol" userId="8430f2a2-602f-4dde-a79b-412efd9dd8bf" providerId="ADAL" clId="{87A67527-E47B-495D-B349-5AA3F30F371D}" dt="2018-04-12T14:58:47.368" v="361" actId="1076"/>
          <ac:spMkLst>
            <pc:docMk/>
            <pc:sldMk cId="273723392" sldId="308"/>
            <ac:spMk id="19" creationId="{5252A847-DE45-4FA3-A1F8-EEBEB845FF8E}"/>
          </ac:spMkLst>
        </pc:spChg>
        <pc:spChg chg="add mod">
          <ac:chgData name="Ashleigh Sobol" userId="8430f2a2-602f-4dde-a79b-412efd9dd8bf" providerId="ADAL" clId="{87A67527-E47B-495D-B349-5AA3F30F371D}" dt="2018-04-12T14:58:32.702" v="353" actId="1076"/>
          <ac:spMkLst>
            <pc:docMk/>
            <pc:sldMk cId="273723392" sldId="308"/>
            <ac:spMk id="20" creationId="{975D55D3-EC79-41BA-8E95-398FEAF0ECAD}"/>
          </ac:spMkLst>
        </pc:spChg>
        <pc:spChg chg="add mod">
          <ac:chgData name="Ashleigh Sobol" userId="8430f2a2-602f-4dde-a79b-412efd9dd8bf" providerId="ADAL" clId="{87A67527-E47B-495D-B349-5AA3F30F371D}" dt="2018-04-12T14:58:34.348" v="354" actId="1076"/>
          <ac:spMkLst>
            <pc:docMk/>
            <pc:sldMk cId="273723392" sldId="308"/>
            <ac:spMk id="21" creationId="{B1E5DF83-296B-4771-A3BD-75E77A74CA2A}"/>
          </ac:spMkLst>
        </pc:spChg>
        <pc:spChg chg="add mod">
          <ac:chgData name="Ashleigh Sobol" userId="8430f2a2-602f-4dde-a79b-412efd9dd8bf" providerId="ADAL" clId="{87A67527-E47B-495D-B349-5AA3F30F371D}" dt="2018-04-12T14:58:35.967" v="355" actId="1076"/>
          <ac:spMkLst>
            <pc:docMk/>
            <pc:sldMk cId="273723392" sldId="308"/>
            <ac:spMk id="22" creationId="{0CB8ACE4-99E4-419B-BF55-BE81E6164C19}"/>
          </ac:spMkLst>
        </pc:spChg>
        <pc:spChg chg="add mod">
          <ac:chgData name="Ashleigh Sobol" userId="8430f2a2-602f-4dde-a79b-412efd9dd8bf" providerId="ADAL" clId="{87A67527-E47B-495D-B349-5AA3F30F371D}" dt="2018-04-12T14:58:50.861" v="362" actId="1076"/>
          <ac:spMkLst>
            <pc:docMk/>
            <pc:sldMk cId="273723392" sldId="308"/>
            <ac:spMk id="23" creationId="{0A292805-D354-4103-8B59-CAA7DB6A328F}"/>
          </ac:spMkLst>
        </pc:spChg>
        <pc:spChg chg="add mod">
          <ac:chgData name="Ashleigh Sobol" userId="8430f2a2-602f-4dde-a79b-412efd9dd8bf" providerId="ADAL" clId="{87A67527-E47B-495D-B349-5AA3F30F371D}" dt="2018-04-12T14:58:57.801" v="364" actId="1076"/>
          <ac:spMkLst>
            <pc:docMk/>
            <pc:sldMk cId="273723392" sldId="308"/>
            <ac:spMk id="24" creationId="{8301338C-535E-4D60-85ED-D4853B2578C8}"/>
          </ac:spMkLst>
        </pc:spChg>
        <pc:spChg chg="add mod">
          <ac:chgData name="Ashleigh Sobol" userId="8430f2a2-602f-4dde-a79b-412efd9dd8bf" providerId="ADAL" clId="{87A67527-E47B-495D-B349-5AA3F30F371D}" dt="2018-04-12T14:58:45.274" v="359" actId="1076"/>
          <ac:spMkLst>
            <pc:docMk/>
            <pc:sldMk cId="273723392" sldId="308"/>
            <ac:spMk id="25" creationId="{EE5F961A-34E5-4E26-99AE-ACC4EDB62741}"/>
          </ac:spMkLst>
        </pc:spChg>
      </pc:sldChg>
      <pc:sldChg chg="addSp delSp modSp add">
        <pc:chgData name="Ashleigh Sobol" userId="8430f2a2-602f-4dde-a79b-412efd9dd8bf" providerId="ADAL" clId="{87A67527-E47B-495D-B349-5AA3F30F371D}" dt="2018-04-12T14:59:30.704" v="369" actId="688"/>
        <pc:sldMkLst>
          <pc:docMk/>
          <pc:sldMk cId="3397520810" sldId="361"/>
        </pc:sldMkLst>
        <pc:spChg chg="mod topLvl">
          <ac:chgData name="Ashleigh Sobol" userId="8430f2a2-602f-4dde-a79b-412efd9dd8bf" providerId="ADAL" clId="{87A67527-E47B-495D-B349-5AA3F30F371D}" dt="2018-04-12T14:59:30.704" v="369" actId="688"/>
          <ac:spMkLst>
            <pc:docMk/>
            <pc:sldMk cId="3397520810" sldId="361"/>
            <ac:spMk id="10" creationId="{D77EBF83-9D05-40EC-96C8-B9BEEE4A94DF}"/>
          </ac:spMkLst>
        </pc:spChg>
        <pc:spChg chg="mod topLvl">
          <ac:chgData name="Ashleigh Sobol" userId="8430f2a2-602f-4dde-a79b-412efd9dd8bf" providerId="ADAL" clId="{87A67527-E47B-495D-B349-5AA3F30F371D}" dt="2018-04-12T14:59:30.704" v="369" actId="688"/>
          <ac:spMkLst>
            <pc:docMk/>
            <pc:sldMk cId="3397520810" sldId="361"/>
            <ac:spMk id="11" creationId="{B34B40EA-B032-4DFB-914B-DEB12C9AD50A}"/>
          </ac:spMkLst>
        </pc:spChg>
        <pc:spChg chg="mod topLvl">
          <ac:chgData name="Ashleigh Sobol" userId="8430f2a2-602f-4dde-a79b-412efd9dd8bf" providerId="ADAL" clId="{87A67527-E47B-495D-B349-5AA3F30F371D}" dt="2018-04-12T14:59:30.704" v="369" actId="688"/>
          <ac:spMkLst>
            <pc:docMk/>
            <pc:sldMk cId="3397520810" sldId="361"/>
            <ac:spMk id="12" creationId="{DBCE1820-8936-40B9-9728-40CA2C92E28C}"/>
          </ac:spMkLst>
        </pc:spChg>
        <pc:spChg chg="mod topLvl">
          <ac:chgData name="Ashleigh Sobol" userId="8430f2a2-602f-4dde-a79b-412efd9dd8bf" providerId="ADAL" clId="{87A67527-E47B-495D-B349-5AA3F30F371D}" dt="2018-04-12T14:59:30.704" v="369" actId="688"/>
          <ac:spMkLst>
            <pc:docMk/>
            <pc:sldMk cId="3397520810" sldId="361"/>
            <ac:spMk id="13" creationId="{57D6D206-FDC9-4759-BF1C-702E5B0AD612}"/>
          </ac:spMkLst>
        </pc:spChg>
        <pc:spChg chg="mod topLvl">
          <ac:chgData name="Ashleigh Sobol" userId="8430f2a2-602f-4dde-a79b-412efd9dd8bf" providerId="ADAL" clId="{87A67527-E47B-495D-B349-5AA3F30F371D}" dt="2018-04-12T14:59:30.704" v="369" actId="688"/>
          <ac:spMkLst>
            <pc:docMk/>
            <pc:sldMk cId="3397520810" sldId="361"/>
            <ac:spMk id="14" creationId="{88BD2846-8F78-49F7-A320-8E5FB2DAFC79}"/>
          </ac:spMkLst>
        </pc:spChg>
        <pc:spChg chg="mod topLvl">
          <ac:chgData name="Ashleigh Sobol" userId="8430f2a2-602f-4dde-a79b-412efd9dd8bf" providerId="ADAL" clId="{87A67527-E47B-495D-B349-5AA3F30F371D}" dt="2018-04-12T14:59:30.704" v="369" actId="688"/>
          <ac:spMkLst>
            <pc:docMk/>
            <pc:sldMk cId="3397520810" sldId="361"/>
            <ac:spMk id="15" creationId="{35B74DC6-464E-48B4-B2F8-2D645689AEF6}"/>
          </ac:spMkLst>
        </pc:spChg>
        <pc:spChg chg="mod topLvl">
          <ac:chgData name="Ashleigh Sobol" userId="8430f2a2-602f-4dde-a79b-412efd9dd8bf" providerId="ADAL" clId="{87A67527-E47B-495D-B349-5AA3F30F371D}" dt="2018-04-12T14:59:30.704" v="369" actId="688"/>
          <ac:spMkLst>
            <pc:docMk/>
            <pc:sldMk cId="3397520810" sldId="361"/>
            <ac:spMk id="20" creationId="{975D55D3-EC79-41BA-8E95-398FEAF0ECAD}"/>
          </ac:spMkLst>
        </pc:spChg>
        <pc:spChg chg="mod topLvl">
          <ac:chgData name="Ashleigh Sobol" userId="8430f2a2-602f-4dde-a79b-412efd9dd8bf" providerId="ADAL" clId="{87A67527-E47B-495D-B349-5AA3F30F371D}" dt="2018-04-12T14:59:30.704" v="369" actId="688"/>
          <ac:spMkLst>
            <pc:docMk/>
            <pc:sldMk cId="3397520810" sldId="361"/>
            <ac:spMk id="21" creationId="{B1E5DF83-296B-4771-A3BD-75E77A74CA2A}"/>
          </ac:spMkLst>
        </pc:spChg>
        <pc:spChg chg="mod topLvl">
          <ac:chgData name="Ashleigh Sobol" userId="8430f2a2-602f-4dde-a79b-412efd9dd8bf" providerId="ADAL" clId="{87A67527-E47B-495D-B349-5AA3F30F371D}" dt="2018-04-12T14:59:30.704" v="369" actId="688"/>
          <ac:spMkLst>
            <pc:docMk/>
            <pc:sldMk cId="3397520810" sldId="361"/>
            <ac:spMk id="22" creationId="{0CB8ACE4-99E4-419B-BF55-BE81E6164C19}"/>
          </ac:spMkLst>
        </pc:spChg>
        <pc:spChg chg="mod topLvl">
          <ac:chgData name="Ashleigh Sobol" userId="8430f2a2-602f-4dde-a79b-412efd9dd8bf" providerId="ADAL" clId="{87A67527-E47B-495D-B349-5AA3F30F371D}" dt="2018-04-12T14:59:30.704" v="369" actId="688"/>
          <ac:spMkLst>
            <pc:docMk/>
            <pc:sldMk cId="3397520810" sldId="361"/>
            <ac:spMk id="23" creationId="{0A292805-D354-4103-8B59-CAA7DB6A328F}"/>
          </ac:spMkLst>
        </pc:spChg>
        <pc:spChg chg="mod topLvl">
          <ac:chgData name="Ashleigh Sobol" userId="8430f2a2-602f-4dde-a79b-412efd9dd8bf" providerId="ADAL" clId="{87A67527-E47B-495D-B349-5AA3F30F371D}" dt="2018-04-12T14:59:30.704" v="369" actId="688"/>
          <ac:spMkLst>
            <pc:docMk/>
            <pc:sldMk cId="3397520810" sldId="361"/>
            <ac:spMk id="24" creationId="{8301338C-535E-4D60-85ED-D4853B2578C8}"/>
          </ac:spMkLst>
        </pc:spChg>
        <pc:spChg chg="mod topLvl">
          <ac:chgData name="Ashleigh Sobol" userId="8430f2a2-602f-4dde-a79b-412efd9dd8bf" providerId="ADAL" clId="{87A67527-E47B-495D-B349-5AA3F30F371D}" dt="2018-04-12T14:59:30.704" v="369" actId="688"/>
          <ac:spMkLst>
            <pc:docMk/>
            <pc:sldMk cId="3397520810" sldId="361"/>
            <ac:spMk id="25" creationId="{EE5F961A-34E5-4E26-99AE-ACC4EDB62741}"/>
          </ac:spMkLst>
        </pc:spChg>
        <pc:grpChg chg="add del mod">
          <ac:chgData name="Ashleigh Sobol" userId="8430f2a2-602f-4dde-a79b-412efd9dd8bf" providerId="ADAL" clId="{87A67527-E47B-495D-B349-5AA3F30F371D}" dt="2018-04-12T14:59:27.475" v="368" actId="165"/>
          <ac:grpSpMkLst>
            <pc:docMk/>
            <pc:sldMk cId="3397520810" sldId="361"/>
            <ac:grpSpMk id="2" creationId="{CCE2E639-473C-4113-9FD4-8E729B5682B3}"/>
          </ac:grpSpMkLst>
        </pc:grpChg>
      </pc:sldChg>
    </pc:docChg>
  </pc:docChgLst>
  <pc:docChgLst>
    <pc:chgData name="Liz Axup" userId="f0cf2359-c867-42e7-8ac2-6b3e19dcb7ab" providerId="ADAL" clId="{3E1256C8-EB9B-4B7B-9A1B-F7C57410F00C}"/>
    <pc:docChg chg="custSel modSld">
      <pc:chgData name="Liz Axup" userId="f0cf2359-c867-42e7-8ac2-6b3e19dcb7ab" providerId="ADAL" clId="{3E1256C8-EB9B-4B7B-9A1B-F7C57410F00C}" dt="2018-04-13T11:34:12.321" v="76" actId="20577"/>
      <pc:docMkLst>
        <pc:docMk/>
      </pc:docMkLst>
      <pc:sldChg chg="modSp">
        <pc:chgData name="Liz Axup" userId="f0cf2359-c867-42e7-8ac2-6b3e19dcb7ab" providerId="ADAL" clId="{3E1256C8-EB9B-4B7B-9A1B-F7C57410F00C}" dt="2018-04-13T11:29:34.293" v="1" actId="1582"/>
        <pc:sldMkLst>
          <pc:docMk/>
          <pc:sldMk cId="636014570" sldId="314"/>
        </pc:sldMkLst>
        <pc:spChg chg="mod">
          <ac:chgData name="Liz Axup" userId="f0cf2359-c867-42e7-8ac2-6b3e19dcb7ab" providerId="ADAL" clId="{3E1256C8-EB9B-4B7B-9A1B-F7C57410F00C}" dt="2018-04-13T11:29:34.293" v="1" actId="1582"/>
          <ac:spMkLst>
            <pc:docMk/>
            <pc:sldMk cId="636014570" sldId="314"/>
            <ac:spMk id="7" creationId="{77EC124E-B400-44F4-B28F-9D6091F13BBE}"/>
          </ac:spMkLst>
        </pc:spChg>
      </pc:sldChg>
      <pc:sldChg chg="modSp">
        <pc:chgData name="Liz Axup" userId="f0cf2359-c867-42e7-8ac2-6b3e19dcb7ab" providerId="ADAL" clId="{3E1256C8-EB9B-4B7B-9A1B-F7C57410F00C}" dt="2018-04-13T11:29:53.298" v="4" actId="1582"/>
        <pc:sldMkLst>
          <pc:docMk/>
          <pc:sldMk cId="56714300" sldId="369"/>
        </pc:sldMkLst>
        <pc:spChg chg="mod">
          <ac:chgData name="Liz Axup" userId="f0cf2359-c867-42e7-8ac2-6b3e19dcb7ab" providerId="ADAL" clId="{3E1256C8-EB9B-4B7B-9A1B-F7C57410F00C}" dt="2018-04-13T11:29:53.298" v="4" actId="1582"/>
          <ac:spMkLst>
            <pc:docMk/>
            <pc:sldMk cId="56714300" sldId="369"/>
            <ac:spMk id="7" creationId="{77EC124E-B400-44F4-B28F-9D6091F13BBE}"/>
          </ac:spMkLst>
        </pc:spChg>
      </pc:sldChg>
      <pc:sldChg chg="modSp">
        <pc:chgData name="Liz Axup" userId="f0cf2359-c867-42e7-8ac2-6b3e19dcb7ab" providerId="ADAL" clId="{3E1256C8-EB9B-4B7B-9A1B-F7C57410F00C}" dt="2018-04-13T11:30:39.083" v="5" actId="20577"/>
        <pc:sldMkLst>
          <pc:docMk/>
          <pc:sldMk cId="1958668138" sldId="370"/>
        </pc:sldMkLst>
        <pc:spChg chg="mod">
          <ac:chgData name="Liz Axup" userId="f0cf2359-c867-42e7-8ac2-6b3e19dcb7ab" providerId="ADAL" clId="{3E1256C8-EB9B-4B7B-9A1B-F7C57410F00C}" dt="2018-04-13T11:30:39.083" v="5" actId="20577"/>
          <ac:spMkLst>
            <pc:docMk/>
            <pc:sldMk cId="1958668138" sldId="370"/>
            <ac:spMk id="19" creationId="{5252A847-DE45-4FA3-A1F8-EEBEB845FF8E}"/>
          </ac:spMkLst>
        </pc:spChg>
      </pc:sldChg>
      <pc:sldChg chg="modSp">
        <pc:chgData name="Liz Axup" userId="f0cf2359-c867-42e7-8ac2-6b3e19dcb7ab" providerId="ADAL" clId="{3E1256C8-EB9B-4B7B-9A1B-F7C57410F00C}" dt="2018-04-13T11:32:01.152" v="6" actId="20577"/>
        <pc:sldMkLst>
          <pc:docMk/>
          <pc:sldMk cId="3342987781" sldId="371"/>
        </pc:sldMkLst>
        <pc:spChg chg="mod">
          <ac:chgData name="Liz Axup" userId="f0cf2359-c867-42e7-8ac2-6b3e19dcb7ab" providerId="ADAL" clId="{3E1256C8-EB9B-4B7B-9A1B-F7C57410F00C}" dt="2018-04-13T11:32:01.152" v="6" actId="20577"/>
          <ac:spMkLst>
            <pc:docMk/>
            <pc:sldMk cId="3342987781" sldId="371"/>
            <ac:spMk id="19" creationId="{5252A847-DE45-4FA3-A1F8-EEBEB845FF8E}"/>
          </ac:spMkLst>
        </pc:spChg>
      </pc:sldChg>
      <pc:sldChg chg="addSp modSp">
        <pc:chgData name="Liz Axup" userId="f0cf2359-c867-42e7-8ac2-6b3e19dcb7ab" providerId="ADAL" clId="{3E1256C8-EB9B-4B7B-9A1B-F7C57410F00C}" dt="2018-04-13T11:34:12.321" v="76" actId="20577"/>
        <pc:sldMkLst>
          <pc:docMk/>
          <pc:sldMk cId="723630841" sldId="372"/>
        </pc:sldMkLst>
        <pc:spChg chg="add mod">
          <ac:chgData name="Liz Axup" userId="f0cf2359-c867-42e7-8ac2-6b3e19dcb7ab" providerId="ADAL" clId="{3E1256C8-EB9B-4B7B-9A1B-F7C57410F00C}" dt="2018-04-13T11:34:12.321" v="76" actId="20577"/>
          <ac:spMkLst>
            <pc:docMk/>
            <pc:sldMk cId="723630841" sldId="372"/>
            <ac:spMk id="3" creationId="{A1BA8A65-A5A9-4A3B-843E-2C55AE39CCC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04/01/2019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04/01/2019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04/01/2019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04/01/2019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04/01/2019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angles-in-a-triangle-missing-angles-year-6-properties-of-shape-resource-pack" TargetMode="External"/><Relationship Id="rId5" Type="http://schemas.openxmlformats.org/officeDocument/2006/relationships/hyperlink" Target="https://classroomsecrets.co.uk/category/maths/year-6/summer-block-1-properties-of-shapes/" TargetMode="External"/><Relationship Id="rId4" Type="http://schemas.openxmlformats.org/officeDocument/2006/relationships/hyperlink" Target="https://classroomsecrets.co.uk/content-domain-filter/?fwp_contentdomain=6g4b"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u="sng" dirty="0">
                <a:solidFill>
                  <a:srgbClr val="E7E6E6">
                    <a:lumMod val="50000"/>
                  </a:srgbClr>
                </a:solidFill>
                <a:latin typeface="SassoonCRInfantMedium" panose="02000603020000020003" pitchFamily="2" charset="0"/>
              </a:rPr>
              <a:t>Year 6 – Summer Block 1 – Geometry – Angles in a Triangle – Missing Angles</a:t>
            </a:r>
          </a:p>
          <a:p>
            <a:pPr lvl="0" algn="ctr"/>
            <a:endParaRPr lang="en-GB" dirty="0">
              <a:solidFill>
                <a:srgbClr val="E7E6E6">
                  <a:lumMod val="25000"/>
                </a:srgbClr>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About This Resource:</a:t>
            </a: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sz="1400" dirty="0">
                <a:solidFill>
                  <a:prstClr val="black"/>
                </a:solidFill>
                <a:latin typeface="SassoonCRInfantMedium" panose="02000603020000020003" pitchFamily="2"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400" dirty="0">
              <a:solidFill>
                <a:prstClr val="black"/>
              </a:solidFill>
              <a:latin typeface="SassoonCRInfantMedium" panose="02000603020000020003" pitchFamily="2" charset="0"/>
            </a:endParaRP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National Curriculum Objectives:</a:t>
            </a:r>
            <a:endParaRPr lang="en-GB" dirty="0">
              <a:solidFill>
                <a:srgbClr val="FF0000"/>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a:p>
            <a:pPr>
              <a:defRPr/>
            </a:pPr>
            <a:r>
              <a:rPr lang="en-GB" sz="1400" dirty="0">
                <a:solidFill>
                  <a:prstClr val="black"/>
                </a:solidFill>
                <a:latin typeface="SassoonCRInfantMedium" panose="02000603020000020003" pitchFamily="2" charset="0"/>
              </a:rPr>
              <a:t>Mathematics Year 6: (6G4b) </a:t>
            </a:r>
            <a:r>
              <a:rPr lang="en-GB" sz="1400" u="sng" dirty="0">
                <a:latin typeface="SassoonCRInfantMedium" panose="02000603020000020003" pitchFamily="2" charset="0"/>
                <a:hlinkClick r:id="rId4"/>
              </a:rPr>
              <a:t>Recognise angles where they meet at a point, are on a straight line, or are vertically opposite, and find missing angles</a:t>
            </a:r>
            <a:endParaRPr lang="en-GB" sz="1400" dirty="0">
              <a:latin typeface="SassoonCRInfantMedium" panose="02000603020000020003" pitchFamily="2" charset="0"/>
            </a:endParaRPr>
          </a:p>
          <a:p>
            <a:pPr lvl="0" defTabSz="457200">
              <a:lnSpc>
                <a:spcPct val="100000"/>
              </a:lnSpc>
              <a:spcAft>
                <a:spcPts val="0"/>
              </a:spcAft>
              <a:buClrTx/>
              <a:buSzTx/>
              <a:tabLst/>
              <a:defRPr/>
            </a:pPr>
            <a:endParaRPr lang="en-GB" sz="1400" u="sng"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u="sng" dirty="0">
              <a:solidFill>
                <a:prstClr val="black"/>
              </a:solidFill>
              <a:latin typeface="SassoonCRInfantMedium" panose="02000603020000020003" pitchFamily="2" charset="0"/>
            </a:endParaRPr>
          </a:p>
          <a:p>
            <a:pPr lvl="0">
              <a:lnSpc>
                <a:spcPct val="100000"/>
              </a:lnSpc>
              <a:spcAft>
                <a:spcPts val="0"/>
              </a:spcAft>
              <a:buClrTx/>
              <a:buSzTx/>
              <a:tabLst/>
              <a:defRPr/>
            </a:pPr>
            <a:r>
              <a:rPr lang="en-GB">
                <a:solidFill>
                  <a:prstClr val="black"/>
                </a:solidFill>
                <a:latin typeface="SassoonCRInfantMedium" panose="02000603020000020003" pitchFamily="2" charset="0"/>
              </a:rPr>
              <a:t>More </a:t>
            </a:r>
            <a:r>
              <a:rPr lang="en-GB">
                <a:solidFill>
                  <a:prstClr val="black"/>
                </a:solidFill>
                <a:latin typeface="SassoonCRInfantMedium" panose="02000603020000020003" pitchFamily="2" charset="0"/>
                <a:hlinkClick r:id="rId5"/>
              </a:rPr>
              <a:t>Year 6 Properties of Shapes</a:t>
            </a:r>
            <a:r>
              <a:rPr lang="en-GB">
                <a:solidFill>
                  <a:prstClr val="black"/>
                </a:solidFill>
                <a:latin typeface="SassoonCRInfantMedium" panose="02000603020000020003" pitchFamily="2" charset="0"/>
              </a:rPr>
              <a:t> resources.</a:t>
            </a: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a:defRPr/>
            </a:pPr>
            <a:r>
              <a:rPr lang="en-GB" dirty="0">
                <a:solidFill>
                  <a:prstClr val="black"/>
                </a:solidFill>
                <a:latin typeface="SassoonCRInfantMedium" panose="02000603020000020003" pitchFamily="2" charset="0"/>
              </a:rPr>
              <a:t>Did you like this resource? Don’t forget to </a:t>
            </a:r>
            <a:r>
              <a:rPr lang="en-GB" dirty="0">
                <a:solidFill>
                  <a:prstClr val="black"/>
                </a:solidFill>
                <a:latin typeface="SassoonCRInfantMedium" panose="02000603020000020003" pitchFamily="2" charset="0"/>
                <a:hlinkClick r:id="rId6"/>
              </a:rPr>
              <a:t>review</a:t>
            </a:r>
            <a:r>
              <a:rPr lang="en-GB" dirty="0">
                <a:solidFill>
                  <a:prstClr val="black"/>
                </a:solidFill>
                <a:latin typeface="SassoonCRInfantMedium" panose="02000603020000020003" pitchFamily="2"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2000" u="sng" dirty="0">
                <a:solidFill>
                  <a:srgbClr val="E7E6E6">
                    <a:lumMod val="50000"/>
                  </a:srgbClr>
                </a:solidFill>
                <a:latin typeface="SassoonCRInfantMedium" panose="02000603020000020003" pitchFamily="2" charset="0"/>
              </a:rPr>
              <a:t>Year 6 – Summer Block 1 – Geometry</a:t>
            </a:r>
            <a:br>
              <a:rPr lang="en-GB" sz="2000" dirty="0">
                <a:solidFill>
                  <a:schemeClr val="bg2">
                    <a:lumMod val="50000"/>
                  </a:schemeClr>
                </a:solidFill>
                <a:latin typeface="SassoonCRInfantMedium" panose="02000603020000020003" pitchFamily="2" charset="0"/>
              </a:rPr>
            </a:br>
            <a:endParaRPr lang="en-GB" sz="20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r>
              <a:rPr lang="en-GB" sz="5400" dirty="0">
                <a:solidFill>
                  <a:schemeClr val="bg2">
                    <a:lumMod val="25000"/>
                  </a:schemeClr>
                </a:solidFill>
                <a:latin typeface="SassoonCRInfantMedium" panose="02000603020000020003" pitchFamily="2" charset="0"/>
              </a:rPr>
              <a:t>Step 7: Angles in a Triangle – Missing Angles</a:t>
            </a: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marL="88900" algn="ctr"/>
            <a:r>
              <a:rPr lang="en-GB" sz="2800" dirty="0">
                <a:solidFill>
                  <a:schemeClr val="bg2">
                    <a:lumMod val="25000"/>
                  </a:schemeClr>
                </a:solidFill>
                <a:latin typeface="SassoonCRInfantMedium" panose="02000603020000020003" pitchFamily="2" charset="0"/>
              </a:rPr>
              <a:t>Find three pairs of numbers that make 180, and three pairs of numbers that make 360.</a:t>
            </a:r>
          </a:p>
        </p:txBody>
      </p:sp>
      <p:sp>
        <p:nvSpPr>
          <p:cNvPr id="10" name="Rectangle: Rounded Corners 9">
            <a:extLst>
              <a:ext uri="{FF2B5EF4-FFF2-40B4-BE49-F238E27FC236}">
                <a16:creationId xmlns:a16="http://schemas.microsoft.com/office/drawing/2014/main" id="{D77EBF83-9D05-40EC-96C8-B9BEEE4A94DF}"/>
              </a:ext>
            </a:extLst>
          </p:cNvPr>
          <p:cNvSpPr/>
          <p:nvPr/>
        </p:nvSpPr>
        <p:spPr>
          <a:xfrm>
            <a:off x="828000" y="1972099"/>
            <a:ext cx="1296538" cy="627797"/>
          </a:xfrm>
          <a:prstGeom prst="round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CRInfantMedium" panose="02000603020000020003" pitchFamily="2" charset="0"/>
              </a:rPr>
              <a:t>239</a:t>
            </a:r>
          </a:p>
        </p:txBody>
      </p:sp>
      <p:sp>
        <p:nvSpPr>
          <p:cNvPr id="11" name="Rectangle: Rounded Corners 10">
            <a:extLst>
              <a:ext uri="{FF2B5EF4-FFF2-40B4-BE49-F238E27FC236}">
                <a16:creationId xmlns:a16="http://schemas.microsoft.com/office/drawing/2014/main" id="{B34B40EA-B032-4DFB-914B-DEB12C9AD50A}"/>
              </a:ext>
            </a:extLst>
          </p:cNvPr>
          <p:cNvSpPr/>
          <p:nvPr/>
        </p:nvSpPr>
        <p:spPr>
          <a:xfrm>
            <a:off x="7336845" y="3460224"/>
            <a:ext cx="1296538" cy="627797"/>
          </a:xfrm>
          <a:prstGeom prst="round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CRInfantMedium" panose="02000603020000020003" pitchFamily="2" charset="0"/>
              </a:rPr>
              <a:t>121</a:t>
            </a:r>
          </a:p>
        </p:txBody>
      </p:sp>
      <p:sp>
        <p:nvSpPr>
          <p:cNvPr id="12" name="Rectangle: Rounded Corners 11">
            <a:extLst>
              <a:ext uri="{FF2B5EF4-FFF2-40B4-BE49-F238E27FC236}">
                <a16:creationId xmlns:a16="http://schemas.microsoft.com/office/drawing/2014/main" id="{DBCE1820-8936-40B9-9728-40CA2C92E28C}"/>
              </a:ext>
            </a:extLst>
          </p:cNvPr>
          <p:cNvSpPr/>
          <p:nvPr/>
        </p:nvSpPr>
        <p:spPr>
          <a:xfrm>
            <a:off x="4358258" y="4088021"/>
            <a:ext cx="1296538" cy="627797"/>
          </a:xfrm>
          <a:prstGeom prst="round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CRInfantMedium" panose="02000603020000020003" pitchFamily="2" charset="0"/>
              </a:rPr>
              <a:t>192</a:t>
            </a:r>
          </a:p>
        </p:txBody>
      </p:sp>
      <p:sp>
        <p:nvSpPr>
          <p:cNvPr id="13" name="Rectangle: Rounded Corners 12">
            <a:extLst>
              <a:ext uri="{FF2B5EF4-FFF2-40B4-BE49-F238E27FC236}">
                <a16:creationId xmlns:a16="http://schemas.microsoft.com/office/drawing/2014/main" id="{57D6D206-FDC9-4759-BF1C-702E5B0AD612}"/>
              </a:ext>
            </a:extLst>
          </p:cNvPr>
          <p:cNvSpPr/>
          <p:nvPr/>
        </p:nvSpPr>
        <p:spPr>
          <a:xfrm>
            <a:off x="1265865" y="5103085"/>
            <a:ext cx="1296538" cy="627797"/>
          </a:xfrm>
          <a:prstGeom prst="round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CRInfantMedium" panose="02000603020000020003" pitchFamily="2" charset="0"/>
              </a:rPr>
              <a:t>168</a:t>
            </a:r>
          </a:p>
        </p:txBody>
      </p:sp>
      <p:sp>
        <p:nvSpPr>
          <p:cNvPr id="14" name="Rectangle: Rounded Corners 13">
            <a:extLst>
              <a:ext uri="{FF2B5EF4-FFF2-40B4-BE49-F238E27FC236}">
                <a16:creationId xmlns:a16="http://schemas.microsoft.com/office/drawing/2014/main" id="{88BD2846-8F78-49F7-A320-8E5FB2DAFC79}"/>
              </a:ext>
            </a:extLst>
          </p:cNvPr>
          <p:cNvSpPr/>
          <p:nvPr/>
        </p:nvSpPr>
        <p:spPr>
          <a:xfrm>
            <a:off x="6174510" y="2033516"/>
            <a:ext cx="1296538" cy="627797"/>
          </a:xfrm>
          <a:prstGeom prst="round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CRInfantMedium" panose="02000603020000020003" pitchFamily="2" charset="0"/>
              </a:rPr>
              <a:t>265</a:t>
            </a:r>
          </a:p>
        </p:txBody>
      </p:sp>
      <p:sp>
        <p:nvSpPr>
          <p:cNvPr id="15" name="Rectangle: Rounded Corners 14">
            <a:extLst>
              <a:ext uri="{FF2B5EF4-FFF2-40B4-BE49-F238E27FC236}">
                <a16:creationId xmlns:a16="http://schemas.microsoft.com/office/drawing/2014/main" id="{35B74DC6-464E-48B4-B2F8-2D645689AEF6}"/>
              </a:ext>
            </a:extLst>
          </p:cNvPr>
          <p:cNvSpPr/>
          <p:nvPr/>
        </p:nvSpPr>
        <p:spPr>
          <a:xfrm>
            <a:off x="4092051" y="2027824"/>
            <a:ext cx="1296538" cy="627797"/>
          </a:xfrm>
          <a:prstGeom prst="round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CRInfantMedium" panose="02000603020000020003" pitchFamily="2" charset="0"/>
              </a:rPr>
              <a:t>95</a:t>
            </a:r>
          </a:p>
        </p:txBody>
      </p:sp>
      <p:sp>
        <p:nvSpPr>
          <p:cNvPr id="20" name="Rectangle: Rounded Corners 19">
            <a:extLst>
              <a:ext uri="{FF2B5EF4-FFF2-40B4-BE49-F238E27FC236}">
                <a16:creationId xmlns:a16="http://schemas.microsoft.com/office/drawing/2014/main" id="{975D55D3-EC79-41BA-8E95-398FEAF0ECAD}"/>
              </a:ext>
            </a:extLst>
          </p:cNvPr>
          <p:cNvSpPr/>
          <p:nvPr/>
        </p:nvSpPr>
        <p:spPr>
          <a:xfrm>
            <a:off x="2337214" y="2859726"/>
            <a:ext cx="1296538" cy="627797"/>
          </a:xfrm>
          <a:prstGeom prst="roundRect">
            <a:avLst/>
          </a:prstGeom>
          <a:solidFill>
            <a:schemeClr val="accent4">
              <a:lumMod val="20000"/>
              <a:lumOff val="80000"/>
            </a:schemeClr>
          </a:solid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CRInfantMedium" panose="02000603020000020003" pitchFamily="2" charset="0"/>
              </a:rPr>
              <a:t>76</a:t>
            </a:r>
          </a:p>
        </p:txBody>
      </p:sp>
      <p:sp>
        <p:nvSpPr>
          <p:cNvPr id="21" name="Rectangle: Rounded Corners 20">
            <a:extLst>
              <a:ext uri="{FF2B5EF4-FFF2-40B4-BE49-F238E27FC236}">
                <a16:creationId xmlns:a16="http://schemas.microsoft.com/office/drawing/2014/main" id="{B1E5DF83-296B-4771-A3BD-75E77A74CA2A}"/>
              </a:ext>
            </a:extLst>
          </p:cNvPr>
          <p:cNvSpPr/>
          <p:nvPr/>
        </p:nvSpPr>
        <p:spPr>
          <a:xfrm>
            <a:off x="825688" y="3733181"/>
            <a:ext cx="1296538" cy="627797"/>
          </a:xfrm>
          <a:prstGeom prst="roundRect">
            <a:avLst/>
          </a:prstGeom>
          <a:solidFill>
            <a:schemeClr val="accent4">
              <a:lumMod val="20000"/>
              <a:lumOff val="80000"/>
            </a:schemeClr>
          </a:solid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CRInfantMedium" panose="02000603020000020003" pitchFamily="2" charset="0"/>
              </a:rPr>
              <a:t>104</a:t>
            </a:r>
          </a:p>
        </p:txBody>
      </p:sp>
      <p:sp>
        <p:nvSpPr>
          <p:cNvPr id="22" name="Rectangle: Rounded Corners 21">
            <a:extLst>
              <a:ext uri="{FF2B5EF4-FFF2-40B4-BE49-F238E27FC236}">
                <a16:creationId xmlns:a16="http://schemas.microsoft.com/office/drawing/2014/main" id="{0CB8ACE4-99E4-419B-BF55-BE81E6164C19}"/>
              </a:ext>
            </a:extLst>
          </p:cNvPr>
          <p:cNvSpPr/>
          <p:nvPr/>
        </p:nvSpPr>
        <p:spPr>
          <a:xfrm>
            <a:off x="2704530" y="4516799"/>
            <a:ext cx="1296538" cy="627797"/>
          </a:xfrm>
          <a:prstGeom prst="roundRect">
            <a:avLst/>
          </a:prstGeom>
          <a:solidFill>
            <a:schemeClr val="accent4">
              <a:lumMod val="20000"/>
              <a:lumOff val="80000"/>
            </a:schemeClr>
          </a:solid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CRInfantMedium" panose="02000603020000020003" pitchFamily="2" charset="0"/>
              </a:rPr>
              <a:t>28</a:t>
            </a:r>
          </a:p>
        </p:txBody>
      </p:sp>
      <p:sp>
        <p:nvSpPr>
          <p:cNvPr id="23" name="Rectangle: Rounded Corners 22">
            <a:extLst>
              <a:ext uri="{FF2B5EF4-FFF2-40B4-BE49-F238E27FC236}">
                <a16:creationId xmlns:a16="http://schemas.microsoft.com/office/drawing/2014/main" id="{0A292805-D354-4103-8B59-CAA7DB6A328F}"/>
              </a:ext>
            </a:extLst>
          </p:cNvPr>
          <p:cNvSpPr/>
          <p:nvPr/>
        </p:nvSpPr>
        <p:spPr>
          <a:xfrm>
            <a:off x="5220268" y="5306090"/>
            <a:ext cx="1296538" cy="627797"/>
          </a:xfrm>
          <a:prstGeom prst="roundRect">
            <a:avLst/>
          </a:prstGeom>
          <a:solidFill>
            <a:schemeClr val="accent4">
              <a:lumMod val="20000"/>
              <a:lumOff val="80000"/>
            </a:schemeClr>
          </a:solid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CRInfantMedium" panose="02000603020000020003" pitchFamily="2" charset="0"/>
              </a:rPr>
              <a:t>152</a:t>
            </a:r>
          </a:p>
        </p:txBody>
      </p:sp>
      <p:sp>
        <p:nvSpPr>
          <p:cNvPr id="24" name="Rectangle: Rounded Corners 23">
            <a:extLst>
              <a:ext uri="{FF2B5EF4-FFF2-40B4-BE49-F238E27FC236}">
                <a16:creationId xmlns:a16="http://schemas.microsoft.com/office/drawing/2014/main" id="{8301338C-535E-4D60-85ED-D4853B2578C8}"/>
              </a:ext>
            </a:extLst>
          </p:cNvPr>
          <p:cNvSpPr/>
          <p:nvPr/>
        </p:nvSpPr>
        <p:spPr>
          <a:xfrm>
            <a:off x="4954686" y="3155692"/>
            <a:ext cx="1296538" cy="627797"/>
          </a:xfrm>
          <a:prstGeom prst="roundRect">
            <a:avLst/>
          </a:prstGeom>
          <a:solidFill>
            <a:schemeClr val="accent4">
              <a:lumMod val="20000"/>
              <a:lumOff val="80000"/>
            </a:schemeClr>
          </a:solid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CRInfantMedium" panose="02000603020000020003" pitchFamily="2" charset="0"/>
              </a:rPr>
              <a:t>34</a:t>
            </a:r>
          </a:p>
        </p:txBody>
      </p:sp>
      <p:sp>
        <p:nvSpPr>
          <p:cNvPr id="25" name="Rectangle: Rounded Corners 24">
            <a:extLst>
              <a:ext uri="{FF2B5EF4-FFF2-40B4-BE49-F238E27FC236}">
                <a16:creationId xmlns:a16="http://schemas.microsoft.com/office/drawing/2014/main" id="{EE5F961A-34E5-4E26-99AE-ACC4EDB62741}"/>
              </a:ext>
            </a:extLst>
          </p:cNvPr>
          <p:cNvSpPr/>
          <p:nvPr/>
        </p:nvSpPr>
        <p:spPr>
          <a:xfrm>
            <a:off x="6688576" y="4581029"/>
            <a:ext cx="1296538" cy="627797"/>
          </a:xfrm>
          <a:prstGeom prst="roundRect">
            <a:avLst/>
          </a:prstGeom>
          <a:solidFill>
            <a:schemeClr val="accent4">
              <a:lumMod val="20000"/>
              <a:lumOff val="80000"/>
            </a:schemeClr>
          </a:solid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CRInfantMedium" panose="02000603020000020003" pitchFamily="2" charset="0"/>
              </a:rPr>
              <a:t>146</a:t>
            </a:r>
          </a:p>
        </p:txBody>
      </p:sp>
    </p:spTree>
    <p:extLst>
      <p:ext uri="{BB962C8B-B14F-4D97-AF65-F5344CB8AC3E}">
        <p14:creationId xmlns:p14="http://schemas.microsoft.com/office/powerpoint/2010/main" val="273723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marL="88900" algn="ctr"/>
            <a:r>
              <a:rPr lang="en-GB" sz="2800" dirty="0">
                <a:solidFill>
                  <a:schemeClr val="bg2">
                    <a:lumMod val="25000"/>
                  </a:schemeClr>
                </a:solidFill>
                <a:latin typeface="SassoonCRInfantMedium" panose="02000603020000020003" pitchFamily="2" charset="0"/>
              </a:rPr>
              <a:t>Find three pairs of numbers that make 180, and three pairs of numbers that make 360.</a:t>
            </a:r>
          </a:p>
        </p:txBody>
      </p:sp>
      <p:sp>
        <p:nvSpPr>
          <p:cNvPr id="10" name="Rectangle: Rounded Corners 9">
            <a:extLst>
              <a:ext uri="{FF2B5EF4-FFF2-40B4-BE49-F238E27FC236}">
                <a16:creationId xmlns:a16="http://schemas.microsoft.com/office/drawing/2014/main" id="{D77EBF83-9D05-40EC-96C8-B9BEEE4A94DF}"/>
              </a:ext>
            </a:extLst>
          </p:cNvPr>
          <p:cNvSpPr/>
          <p:nvPr/>
        </p:nvSpPr>
        <p:spPr>
          <a:xfrm rot="10800000" flipV="1">
            <a:off x="1914134" y="5063325"/>
            <a:ext cx="1296538" cy="627797"/>
          </a:xfrm>
          <a:prstGeom prst="round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0000"/>
                </a:solidFill>
                <a:latin typeface="SassoonCRInfantMedium" panose="02000603020000020003" pitchFamily="2" charset="0"/>
              </a:rPr>
              <a:t>239</a:t>
            </a:r>
          </a:p>
        </p:txBody>
      </p:sp>
      <p:sp>
        <p:nvSpPr>
          <p:cNvPr id="11" name="Rectangle: Rounded Corners 10">
            <a:extLst>
              <a:ext uri="{FF2B5EF4-FFF2-40B4-BE49-F238E27FC236}">
                <a16:creationId xmlns:a16="http://schemas.microsoft.com/office/drawing/2014/main" id="{B34B40EA-B032-4DFB-914B-DEB12C9AD50A}"/>
              </a:ext>
            </a:extLst>
          </p:cNvPr>
          <p:cNvSpPr/>
          <p:nvPr/>
        </p:nvSpPr>
        <p:spPr>
          <a:xfrm rot="10800000" flipV="1">
            <a:off x="1914134" y="4380325"/>
            <a:ext cx="1296538" cy="627797"/>
          </a:xfrm>
          <a:prstGeom prst="round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0000"/>
                </a:solidFill>
                <a:latin typeface="SassoonCRInfantMedium" panose="02000603020000020003" pitchFamily="2" charset="0"/>
              </a:rPr>
              <a:t>121</a:t>
            </a:r>
          </a:p>
        </p:txBody>
      </p:sp>
      <p:sp>
        <p:nvSpPr>
          <p:cNvPr id="12" name="Rectangle: Rounded Corners 11">
            <a:extLst>
              <a:ext uri="{FF2B5EF4-FFF2-40B4-BE49-F238E27FC236}">
                <a16:creationId xmlns:a16="http://schemas.microsoft.com/office/drawing/2014/main" id="{DBCE1820-8936-40B9-9728-40CA2C92E28C}"/>
              </a:ext>
            </a:extLst>
          </p:cNvPr>
          <p:cNvSpPr/>
          <p:nvPr/>
        </p:nvSpPr>
        <p:spPr>
          <a:xfrm rot="10800000" flipV="1">
            <a:off x="3973772" y="5063325"/>
            <a:ext cx="1296538" cy="627797"/>
          </a:xfrm>
          <a:prstGeom prst="round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0000"/>
                </a:solidFill>
                <a:latin typeface="SassoonCRInfantMedium" panose="02000603020000020003" pitchFamily="2" charset="0"/>
              </a:rPr>
              <a:t>192</a:t>
            </a:r>
          </a:p>
        </p:txBody>
      </p:sp>
      <p:sp>
        <p:nvSpPr>
          <p:cNvPr id="13" name="Rectangle: Rounded Corners 12">
            <a:extLst>
              <a:ext uri="{FF2B5EF4-FFF2-40B4-BE49-F238E27FC236}">
                <a16:creationId xmlns:a16="http://schemas.microsoft.com/office/drawing/2014/main" id="{57D6D206-FDC9-4759-BF1C-702E5B0AD612}"/>
              </a:ext>
            </a:extLst>
          </p:cNvPr>
          <p:cNvSpPr/>
          <p:nvPr/>
        </p:nvSpPr>
        <p:spPr>
          <a:xfrm rot="10800000" flipV="1">
            <a:off x="3973772" y="4380325"/>
            <a:ext cx="1296538" cy="627797"/>
          </a:xfrm>
          <a:prstGeom prst="round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0000"/>
                </a:solidFill>
                <a:latin typeface="SassoonCRInfantMedium" panose="02000603020000020003" pitchFamily="2" charset="0"/>
              </a:rPr>
              <a:t>168</a:t>
            </a:r>
          </a:p>
        </p:txBody>
      </p:sp>
      <p:sp>
        <p:nvSpPr>
          <p:cNvPr id="14" name="Rectangle: Rounded Corners 13">
            <a:extLst>
              <a:ext uri="{FF2B5EF4-FFF2-40B4-BE49-F238E27FC236}">
                <a16:creationId xmlns:a16="http://schemas.microsoft.com/office/drawing/2014/main" id="{88BD2846-8F78-49F7-A320-8E5FB2DAFC79}"/>
              </a:ext>
            </a:extLst>
          </p:cNvPr>
          <p:cNvSpPr/>
          <p:nvPr/>
        </p:nvSpPr>
        <p:spPr>
          <a:xfrm rot="10800000" flipV="1">
            <a:off x="6174510" y="5063325"/>
            <a:ext cx="1296538" cy="627797"/>
          </a:xfrm>
          <a:prstGeom prst="round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0000"/>
                </a:solidFill>
                <a:latin typeface="SassoonCRInfantMedium" panose="02000603020000020003" pitchFamily="2" charset="0"/>
              </a:rPr>
              <a:t>265</a:t>
            </a:r>
          </a:p>
        </p:txBody>
      </p:sp>
      <p:sp>
        <p:nvSpPr>
          <p:cNvPr id="15" name="Rectangle: Rounded Corners 14">
            <a:extLst>
              <a:ext uri="{FF2B5EF4-FFF2-40B4-BE49-F238E27FC236}">
                <a16:creationId xmlns:a16="http://schemas.microsoft.com/office/drawing/2014/main" id="{35B74DC6-464E-48B4-B2F8-2D645689AEF6}"/>
              </a:ext>
            </a:extLst>
          </p:cNvPr>
          <p:cNvSpPr/>
          <p:nvPr/>
        </p:nvSpPr>
        <p:spPr>
          <a:xfrm rot="10800000" flipV="1">
            <a:off x="6174510" y="4380325"/>
            <a:ext cx="1296538" cy="627797"/>
          </a:xfrm>
          <a:prstGeom prst="round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0000"/>
                </a:solidFill>
                <a:latin typeface="SassoonCRInfantMedium" panose="02000603020000020003" pitchFamily="2" charset="0"/>
              </a:rPr>
              <a:t>95</a:t>
            </a:r>
          </a:p>
        </p:txBody>
      </p:sp>
      <p:sp>
        <p:nvSpPr>
          <p:cNvPr id="20" name="Rectangle: Rounded Corners 19">
            <a:extLst>
              <a:ext uri="{FF2B5EF4-FFF2-40B4-BE49-F238E27FC236}">
                <a16:creationId xmlns:a16="http://schemas.microsoft.com/office/drawing/2014/main" id="{975D55D3-EC79-41BA-8E95-398FEAF0ECAD}"/>
              </a:ext>
            </a:extLst>
          </p:cNvPr>
          <p:cNvSpPr/>
          <p:nvPr/>
        </p:nvSpPr>
        <p:spPr>
          <a:xfrm rot="10800000" flipV="1">
            <a:off x="1914134" y="2893940"/>
            <a:ext cx="1296538" cy="627797"/>
          </a:xfrm>
          <a:prstGeom prst="roundRect">
            <a:avLst/>
          </a:prstGeom>
          <a:solidFill>
            <a:schemeClr val="accent4">
              <a:lumMod val="20000"/>
              <a:lumOff val="80000"/>
            </a:schemeClr>
          </a:solid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0000"/>
                </a:solidFill>
                <a:latin typeface="SassoonCRInfantMedium" panose="02000603020000020003" pitchFamily="2" charset="0"/>
              </a:rPr>
              <a:t>76</a:t>
            </a:r>
          </a:p>
        </p:txBody>
      </p:sp>
      <p:sp>
        <p:nvSpPr>
          <p:cNvPr id="21" name="Rectangle: Rounded Corners 20">
            <a:extLst>
              <a:ext uri="{FF2B5EF4-FFF2-40B4-BE49-F238E27FC236}">
                <a16:creationId xmlns:a16="http://schemas.microsoft.com/office/drawing/2014/main" id="{B1E5DF83-296B-4771-A3BD-75E77A74CA2A}"/>
              </a:ext>
            </a:extLst>
          </p:cNvPr>
          <p:cNvSpPr/>
          <p:nvPr/>
        </p:nvSpPr>
        <p:spPr>
          <a:xfrm rot="10800000" flipV="1">
            <a:off x="1914134" y="2210940"/>
            <a:ext cx="1296538" cy="627797"/>
          </a:xfrm>
          <a:prstGeom prst="roundRect">
            <a:avLst/>
          </a:prstGeom>
          <a:solidFill>
            <a:schemeClr val="accent4">
              <a:lumMod val="20000"/>
              <a:lumOff val="80000"/>
            </a:schemeClr>
          </a:solid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0000"/>
                </a:solidFill>
                <a:latin typeface="SassoonCRInfantMedium" panose="02000603020000020003" pitchFamily="2" charset="0"/>
              </a:rPr>
              <a:t>104</a:t>
            </a:r>
          </a:p>
        </p:txBody>
      </p:sp>
      <p:sp>
        <p:nvSpPr>
          <p:cNvPr id="22" name="Rectangle: Rounded Corners 21">
            <a:extLst>
              <a:ext uri="{FF2B5EF4-FFF2-40B4-BE49-F238E27FC236}">
                <a16:creationId xmlns:a16="http://schemas.microsoft.com/office/drawing/2014/main" id="{0CB8ACE4-99E4-419B-BF55-BE81E6164C19}"/>
              </a:ext>
            </a:extLst>
          </p:cNvPr>
          <p:cNvSpPr/>
          <p:nvPr/>
        </p:nvSpPr>
        <p:spPr>
          <a:xfrm rot="10800000" flipV="1">
            <a:off x="3973772" y="2893940"/>
            <a:ext cx="1296538" cy="627797"/>
          </a:xfrm>
          <a:prstGeom prst="roundRect">
            <a:avLst/>
          </a:prstGeom>
          <a:solidFill>
            <a:schemeClr val="accent4">
              <a:lumMod val="20000"/>
              <a:lumOff val="80000"/>
            </a:schemeClr>
          </a:solid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0000"/>
                </a:solidFill>
                <a:latin typeface="SassoonCRInfantMedium" panose="02000603020000020003" pitchFamily="2" charset="0"/>
              </a:rPr>
              <a:t>28</a:t>
            </a:r>
          </a:p>
        </p:txBody>
      </p:sp>
      <p:sp>
        <p:nvSpPr>
          <p:cNvPr id="23" name="Rectangle: Rounded Corners 22">
            <a:extLst>
              <a:ext uri="{FF2B5EF4-FFF2-40B4-BE49-F238E27FC236}">
                <a16:creationId xmlns:a16="http://schemas.microsoft.com/office/drawing/2014/main" id="{0A292805-D354-4103-8B59-CAA7DB6A328F}"/>
              </a:ext>
            </a:extLst>
          </p:cNvPr>
          <p:cNvSpPr/>
          <p:nvPr/>
        </p:nvSpPr>
        <p:spPr>
          <a:xfrm rot="10800000" flipV="1">
            <a:off x="3973772" y="2210940"/>
            <a:ext cx="1296538" cy="627797"/>
          </a:xfrm>
          <a:prstGeom prst="roundRect">
            <a:avLst/>
          </a:prstGeom>
          <a:solidFill>
            <a:schemeClr val="accent4">
              <a:lumMod val="20000"/>
              <a:lumOff val="80000"/>
            </a:schemeClr>
          </a:solid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0000"/>
                </a:solidFill>
                <a:latin typeface="SassoonCRInfantMedium" panose="02000603020000020003" pitchFamily="2" charset="0"/>
              </a:rPr>
              <a:t>152</a:t>
            </a:r>
          </a:p>
        </p:txBody>
      </p:sp>
      <p:sp>
        <p:nvSpPr>
          <p:cNvPr id="24" name="Rectangle: Rounded Corners 23">
            <a:extLst>
              <a:ext uri="{FF2B5EF4-FFF2-40B4-BE49-F238E27FC236}">
                <a16:creationId xmlns:a16="http://schemas.microsoft.com/office/drawing/2014/main" id="{8301338C-535E-4D60-85ED-D4853B2578C8}"/>
              </a:ext>
            </a:extLst>
          </p:cNvPr>
          <p:cNvSpPr/>
          <p:nvPr/>
        </p:nvSpPr>
        <p:spPr>
          <a:xfrm rot="10800000" flipV="1">
            <a:off x="6174510" y="2893940"/>
            <a:ext cx="1296538" cy="627797"/>
          </a:xfrm>
          <a:prstGeom prst="roundRect">
            <a:avLst/>
          </a:prstGeom>
          <a:solidFill>
            <a:schemeClr val="accent4">
              <a:lumMod val="20000"/>
              <a:lumOff val="80000"/>
            </a:schemeClr>
          </a:solid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0000"/>
                </a:solidFill>
                <a:latin typeface="SassoonCRInfantMedium" panose="02000603020000020003" pitchFamily="2" charset="0"/>
              </a:rPr>
              <a:t>34</a:t>
            </a:r>
          </a:p>
        </p:txBody>
      </p:sp>
      <p:sp>
        <p:nvSpPr>
          <p:cNvPr id="25" name="Rectangle: Rounded Corners 24">
            <a:extLst>
              <a:ext uri="{FF2B5EF4-FFF2-40B4-BE49-F238E27FC236}">
                <a16:creationId xmlns:a16="http://schemas.microsoft.com/office/drawing/2014/main" id="{EE5F961A-34E5-4E26-99AE-ACC4EDB62741}"/>
              </a:ext>
            </a:extLst>
          </p:cNvPr>
          <p:cNvSpPr/>
          <p:nvPr/>
        </p:nvSpPr>
        <p:spPr>
          <a:xfrm rot="10800000" flipV="1">
            <a:off x="6174510" y="2210940"/>
            <a:ext cx="1296538" cy="627797"/>
          </a:xfrm>
          <a:prstGeom prst="roundRect">
            <a:avLst/>
          </a:prstGeom>
          <a:solidFill>
            <a:schemeClr val="accent4">
              <a:lumMod val="20000"/>
              <a:lumOff val="80000"/>
            </a:schemeClr>
          </a:solid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0000"/>
                </a:solidFill>
                <a:latin typeface="SassoonCRInfantMedium" panose="02000603020000020003" pitchFamily="2" charset="0"/>
              </a:rPr>
              <a:t>146</a:t>
            </a:r>
          </a:p>
        </p:txBody>
      </p:sp>
    </p:spTree>
    <p:extLst>
      <p:ext uri="{BB962C8B-B14F-4D97-AF65-F5344CB8AC3E}">
        <p14:creationId xmlns:p14="http://schemas.microsoft.com/office/powerpoint/2010/main" val="33975208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3200" dirty="0">
                <a:solidFill>
                  <a:schemeClr val="tx1"/>
                </a:solidFill>
                <a:latin typeface="SassoonCRInfantMedium" panose="02000603020000020003" pitchFamily="2" charset="0"/>
              </a:rPr>
              <a:t>Calculate the missing angle.</a:t>
            </a:r>
          </a:p>
          <a:p>
            <a:pPr algn="ctr"/>
            <a:endParaRPr lang="en-GB" sz="2000" u="sng" dirty="0">
              <a:solidFill>
                <a:schemeClr val="bg2">
                  <a:lumMod val="50000"/>
                </a:schemeClr>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765F6B8D-DD08-4BD6-8B4C-5E8C908A09A6}"/>
              </a:ext>
            </a:extLst>
          </p:cNvPr>
          <p:cNvGrpSpPr/>
          <p:nvPr/>
        </p:nvGrpSpPr>
        <p:grpSpPr>
          <a:xfrm>
            <a:off x="2177846" y="1995948"/>
            <a:ext cx="4788309" cy="2113936"/>
            <a:chOff x="2177846" y="1995948"/>
            <a:chExt cx="4788309" cy="2113936"/>
          </a:xfrm>
        </p:grpSpPr>
        <p:sp>
          <p:nvSpPr>
            <p:cNvPr id="2" name="Rectangle 1">
              <a:extLst>
                <a:ext uri="{FF2B5EF4-FFF2-40B4-BE49-F238E27FC236}">
                  <a16:creationId xmlns:a16="http://schemas.microsoft.com/office/drawing/2014/main" id="{FF38DEAD-9BF6-4831-89FE-62D2FA3E85FE}"/>
                </a:ext>
              </a:extLst>
            </p:cNvPr>
            <p:cNvSpPr/>
            <p:nvPr/>
          </p:nvSpPr>
          <p:spPr>
            <a:xfrm>
              <a:off x="2177846" y="1995948"/>
              <a:ext cx="4788309" cy="21139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3563F166-02A4-46C9-85B8-D603CF53E6C3}"/>
                </a:ext>
              </a:extLst>
            </p:cNvPr>
            <p:cNvPicPr>
              <a:picLocks noChangeAspect="1"/>
            </p:cNvPicPr>
            <p:nvPr/>
          </p:nvPicPr>
          <p:blipFill>
            <a:blip r:embed="rId4"/>
            <a:stretch>
              <a:fillRect/>
            </a:stretch>
          </p:blipFill>
          <p:spPr>
            <a:xfrm>
              <a:off x="2266335" y="2053284"/>
              <a:ext cx="4699819" cy="1999264"/>
            </a:xfrm>
            <a:prstGeom prst="rect">
              <a:avLst/>
            </a:prstGeom>
          </p:spPr>
        </p:pic>
      </p:grpSp>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3200" dirty="0">
                <a:solidFill>
                  <a:schemeClr val="tx1"/>
                </a:solidFill>
                <a:latin typeface="SassoonCRInfantMedium" panose="02000603020000020003" pitchFamily="2" charset="0"/>
              </a:rPr>
              <a:t>Calculate the missing angle.</a:t>
            </a:r>
          </a:p>
          <a:p>
            <a:pPr algn="ctr"/>
            <a:endParaRPr lang="en-GB" sz="3200" dirty="0">
              <a:solidFill>
                <a:schemeClr val="tx1"/>
              </a:solidFill>
              <a:latin typeface="SassoonCRInfantMedium" panose="02000603020000020003" pitchFamily="2" charset="0"/>
            </a:endParaRPr>
          </a:p>
          <a:p>
            <a:pPr algn="ctr"/>
            <a:endParaRPr lang="en-GB" sz="3200" dirty="0">
              <a:solidFill>
                <a:schemeClr val="tx1"/>
              </a:solidFill>
              <a:latin typeface="SassoonCRInfantMedium" panose="02000603020000020003" pitchFamily="2" charset="0"/>
            </a:endParaRPr>
          </a:p>
          <a:p>
            <a:pPr algn="ctr"/>
            <a:endParaRPr lang="en-GB" sz="3200" dirty="0">
              <a:solidFill>
                <a:schemeClr val="tx1"/>
              </a:solidFill>
              <a:latin typeface="SassoonCRInfantMedium" panose="02000603020000020003" pitchFamily="2" charset="0"/>
            </a:endParaRPr>
          </a:p>
          <a:p>
            <a:pPr algn="ctr"/>
            <a:endParaRPr lang="en-GB" sz="3200" dirty="0">
              <a:solidFill>
                <a:schemeClr val="tx1"/>
              </a:solidFill>
              <a:latin typeface="SassoonCRInfantMedium" panose="02000603020000020003" pitchFamily="2" charset="0"/>
            </a:endParaRPr>
          </a:p>
          <a:p>
            <a:pPr algn="ctr"/>
            <a:endParaRPr lang="en-GB" sz="3200" dirty="0">
              <a:solidFill>
                <a:schemeClr val="tx1"/>
              </a:solidFill>
              <a:latin typeface="SassoonCRInfantMedium" panose="02000603020000020003" pitchFamily="2" charset="0"/>
            </a:endParaRPr>
          </a:p>
          <a:p>
            <a:pPr algn="ctr"/>
            <a:endParaRPr lang="en-GB" sz="3200" dirty="0">
              <a:solidFill>
                <a:schemeClr val="tx1"/>
              </a:solidFill>
              <a:latin typeface="SassoonCRInfantMedium" panose="02000603020000020003" pitchFamily="2" charset="0"/>
            </a:endParaRPr>
          </a:p>
          <a:p>
            <a:pPr algn="ctr"/>
            <a:endParaRPr lang="en-GB" sz="3200" dirty="0">
              <a:solidFill>
                <a:schemeClr val="tx1"/>
              </a:solidFill>
              <a:latin typeface="SassoonCRInfantMedium" panose="02000603020000020003" pitchFamily="2" charset="0"/>
            </a:endParaRPr>
          </a:p>
          <a:p>
            <a:pPr algn="ctr"/>
            <a:r>
              <a:rPr lang="en-GB" sz="3200" dirty="0">
                <a:solidFill>
                  <a:srgbClr val="FF0000"/>
                </a:solidFill>
                <a:latin typeface="SassoonCRInfantMedium" panose="02000603020000020003" pitchFamily="2" charset="0"/>
              </a:rPr>
              <a:t>Angle a = 27º</a:t>
            </a:r>
            <a:endParaRPr lang="en-GB" sz="3200" dirty="0">
              <a:solidFill>
                <a:schemeClr val="tx1"/>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765F6B8D-DD08-4BD6-8B4C-5E8C908A09A6}"/>
              </a:ext>
            </a:extLst>
          </p:cNvPr>
          <p:cNvGrpSpPr/>
          <p:nvPr/>
        </p:nvGrpSpPr>
        <p:grpSpPr>
          <a:xfrm>
            <a:off x="2177846" y="1995948"/>
            <a:ext cx="4788309" cy="2113936"/>
            <a:chOff x="2177846" y="1995948"/>
            <a:chExt cx="4788309" cy="2113936"/>
          </a:xfrm>
        </p:grpSpPr>
        <p:sp>
          <p:nvSpPr>
            <p:cNvPr id="2" name="Rectangle 1">
              <a:extLst>
                <a:ext uri="{FF2B5EF4-FFF2-40B4-BE49-F238E27FC236}">
                  <a16:creationId xmlns:a16="http://schemas.microsoft.com/office/drawing/2014/main" id="{FF38DEAD-9BF6-4831-89FE-62D2FA3E85FE}"/>
                </a:ext>
              </a:extLst>
            </p:cNvPr>
            <p:cNvSpPr/>
            <p:nvPr/>
          </p:nvSpPr>
          <p:spPr>
            <a:xfrm>
              <a:off x="2177846" y="1995948"/>
              <a:ext cx="4788309" cy="21139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3563F166-02A4-46C9-85B8-D603CF53E6C3}"/>
                </a:ext>
              </a:extLst>
            </p:cNvPr>
            <p:cNvPicPr>
              <a:picLocks noChangeAspect="1"/>
            </p:cNvPicPr>
            <p:nvPr/>
          </p:nvPicPr>
          <p:blipFill>
            <a:blip r:embed="rId4"/>
            <a:stretch>
              <a:fillRect/>
            </a:stretch>
          </p:blipFill>
          <p:spPr>
            <a:xfrm>
              <a:off x="2266335" y="2053284"/>
              <a:ext cx="4699819" cy="1999264"/>
            </a:xfrm>
            <a:prstGeom prst="rect">
              <a:avLst/>
            </a:prstGeom>
          </p:spPr>
        </p:pic>
      </p:grpSp>
    </p:spTree>
    <p:extLst>
      <p:ext uri="{BB962C8B-B14F-4D97-AF65-F5344CB8AC3E}">
        <p14:creationId xmlns:p14="http://schemas.microsoft.com/office/powerpoint/2010/main" val="3196214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3200" dirty="0">
                <a:solidFill>
                  <a:schemeClr val="tx1"/>
                </a:solidFill>
                <a:latin typeface="SassoonCRInfantMedium" panose="02000603020000020003" pitchFamily="2" charset="0"/>
              </a:rPr>
              <a:t>Calculate the missing angle.</a:t>
            </a:r>
          </a:p>
          <a:p>
            <a:pPr algn="ctr"/>
            <a:endParaRPr lang="en-GB" sz="2000" u="sng" dirty="0">
              <a:solidFill>
                <a:schemeClr val="bg2">
                  <a:lumMod val="50000"/>
                </a:schemeClr>
              </a:solidFill>
              <a:latin typeface="SassoonCRInfantMedium" panose="02000603020000020003" pitchFamily="2" charset="0"/>
            </a:endParaRPr>
          </a:p>
        </p:txBody>
      </p:sp>
      <p:grpSp>
        <p:nvGrpSpPr>
          <p:cNvPr id="4" name="Group 3">
            <a:extLst>
              <a:ext uri="{FF2B5EF4-FFF2-40B4-BE49-F238E27FC236}">
                <a16:creationId xmlns:a16="http://schemas.microsoft.com/office/drawing/2014/main" id="{D11CF15B-FCEE-41D2-931B-1C0DCF7020A2}"/>
              </a:ext>
            </a:extLst>
          </p:cNvPr>
          <p:cNvGrpSpPr/>
          <p:nvPr/>
        </p:nvGrpSpPr>
        <p:grpSpPr>
          <a:xfrm>
            <a:off x="2177846" y="1995948"/>
            <a:ext cx="4788309" cy="2113936"/>
            <a:chOff x="2177846" y="1995948"/>
            <a:chExt cx="4788309" cy="2113936"/>
          </a:xfrm>
        </p:grpSpPr>
        <p:sp>
          <p:nvSpPr>
            <p:cNvPr id="2" name="Rectangle 1">
              <a:extLst>
                <a:ext uri="{FF2B5EF4-FFF2-40B4-BE49-F238E27FC236}">
                  <a16:creationId xmlns:a16="http://schemas.microsoft.com/office/drawing/2014/main" id="{FF38DEAD-9BF6-4831-89FE-62D2FA3E85FE}"/>
                </a:ext>
              </a:extLst>
            </p:cNvPr>
            <p:cNvSpPr/>
            <p:nvPr/>
          </p:nvSpPr>
          <p:spPr>
            <a:xfrm>
              <a:off x="2177846" y="1995948"/>
              <a:ext cx="4788309" cy="21139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293E2F92-91A3-4369-A587-C43E5EFD9ED5}"/>
                </a:ext>
              </a:extLst>
            </p:cNvPr>
            <p:cNvPicPr>
              <a:picLocks noChangeAspect="1"/>
            </p:cNvPicPr>
            <p:nvPr/>
          </p:nvPicPr>
          <p:blipFill>
            <a:blip r:embed="rId4"/>
            <a:stretch>
              <a:fillRect/>
            </a:stretch>
          </p:blipFill>
          <p:spPr>
            <a:xfrm>
              <a:off x="2810387" y="1995948"/>
              <a:ext cx="3523227" cy="2113936"/>
            </a:xfrm>
            <a:prstGeom prst="rect">
              <a:avLst/>
            </a:prstGeom>
          </p:spPr>
        </p:pic>
      </p:grpSp>
    </p:spTree>
    <p:extLst>
      <p:ext uri="{BB962C8B-B14F-4D97-AF65-F5344CB8AC3E}">
        <p14:creationId xmlns:p14="http://schemas.microsoft.com/office/powerpoint/2010/main" val="36136449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3200" dirty="0">
                <a:solidFill>
                  <a:schemeClr val="tx1"/>
                </a:solidFill>
                <a:latin typeface="SassoonCRInfantMedium" panose="02000603020000020003" pitchFamily="2" charset="0"/>
              </a:rPr>
              <a:t>Calculate the missing angle.</a:t>
            </a:r>
          </a:p>
          <a:p>
            <a:pPr algn="ctr"/>
            <a:endParaRPr lang="en-GB" sz="3200" u="sng" dirty="0">
              <a:solidFill>
                <a:schemeClr val="bg2">
                  <a:lumMod val="50000"/>
                </a:schemeClr>
              </a:solidFill>
              <a:latin typeface="SassoonCRInfantMedium" panose="02000603020000020003" pitchFamily="2" charset="0"/>
            </a:endParaRPr>
          </a:p>
          <a:p>
            <a:pPr algn="ctr"/>
            <a:endParaRPr lang="en-GB" sz="3200" u="sng" dirty="0">
              <a:solidFill>
                <a:schemeClr val="bg2">
                  <a:lumMod val="50000"/>
                </a:schemeClr>
              </a:solidFill>
              <a:latin typeface="SassoonCRInfantMedium" panose="02000603020000020003" pitchFamily="2" charset="0"/>
            </a:endParaRPr>
          </a:p>
          <a:p>
            <a:pPr algn="ctr"/>
            <a:endParaRPr lang="en-GB" sz="3200" u="sng" dirty="0">
              <a:solidFill>
                <a:schemeClr val="bg2">
                  <a:lumMod val="50000"/>
                </a:schemeClr>
              </a:solidFill>
              <a:latin typeface="SassoonCRInfantMedium" panose="02000603020000020003" pitchFamily="2" charset="0"/>
            </a:endParaRPr>
          </a:p>
          <a:p>
            <a:pPr algn="ctr"/>
            <a:endParaRPr lang="en-GB" sz="3200" u="sng" dirty="0">
              <a:solidFill>
                <a:schemeClr val="bg2">
                  <a:lumMod val="50000"/>
                </a:schemeClr>
              </a:solidFill>
              <a:latin typeface="SassoonCRInfantMedium" panose="02000603020000020003" pitchFamily="2" charset="0"/>
            </a:endParaRPr>
          </a:p>
          <a:p>
            <a:pPr algn="ctr"/>
            <a:endParaRPr lang="en-GB" sz="3200" u="sng" dirty="0">
              <a:solidFill>
                <a:schemeClr val="bg2">
                  <a:lumMod val="50000"/>
                </a:schemeClr>
              </a:solidFill>
              <a:latin typeface="SassoonCRInfantMedium" panose="02000603020000020003" pitchFamily="2" charset="0"/>
            </a:endParaRPr>
          </a:p>
          <a:p>
            <a:pPr algn="ctr"/>
            <a:endParaRPr lang="en-GB" sz="3200" u="sng" dirty="0">
              <a:solidFill>
                <a:schemeClr val="bg2">
                  <a:lumMod val="50000"/>
                </a:schemeClr>
              </a:solidFill>
              <a:latin typeface="SassoonCRInfantMedium" panose="02000603020000020003" pitchFamily="2" charset="0"/>
            </a:endParaRPr>
          </a:p>
          <a:p>
            <a:pPr algn="ctr"/>
            <a:endParaRPr lang="en-GB" sz="3200" u="sng" dirty="0">
              <a:solidFill>
                <a:schemeClr val="bg2">
                  <a:lumMod val="50000"/>
                </a:schemeClr>
              </a:solidFill>
              <a:latin typeface="SassoonCRInfantMedium" panose="02000603020000020003" pitchFamily="2" charset="0"/>
            </a:endParaRPr>
          </a:p>
          <a:p>
            <a:pPr algn="ctr"/>
            <a:r>
              <a:rPr lang="en-GB" sz="3200" dirty="0">
                <a:solidFill>
                  <a:srgbClr val="FF0000"/>
                </a:solidFill>
                <a:latin typeface="SassoonCRInfantMedium" panose="02000603020000020003" pitchFamily="2" charset="0"/>
              </a:rPr>
              <a:t>Angle b = 290º</a:t>
            </a:r>
          </a:p>
          <a:p>
            <a:pPr algn="ctr"/>
            <a:endParaRPr lang="en-GB" sz="2000" u="sng" dirty="0">
              <a:solidFill>
                <a:schemeClr val="bg2">
                  <a:lumMod val="50000"/>
                </a:schemeClr>
              </a:solidFill>
              <a:latin typeface="SassoonCRInfantMedium" panose="02000603020000020003" pitchFamily="2" charset="0"/>
            </a:endParaRPr>
          </a:p>
        </p:txBody>
      </p:sp>
      <p:grpSp>
        <p:nvGrpSpPr>
          <p:cNvPr id="4" name="Group 3">
            <a:extLst>
              <a:ext uri="{FF2B5EF4-FFF2-40B4-BE49-F238E27FC236}">
                <a16:creationId xmlns:a16="http://schemas.microsoft.com/office/drawing/2014/main" id="{D11CF15B-FCEE-41D2-931B-1C0DCF7020A2}"/>
              </a:ext>
            </a:extLst>
          </p:cNvPr>
          <p:cNvGrpSpPr/>
          <p:nvPr/>
        </p:nvGrpSpPr>
        <p:grpSpPr>
          <a:xfrm>
            <a:off x="2177846" y="1995948"/>
            <a:ext cx="4788309" cy="2113936"/>
            <a:chOff x="2177846" y="1995948"/>
            <a:chExt cx="4788309" cy="2113936"/>
          </a:xfrm>
        </p:grpSpPr>
        <p:sp>
          <p:nvSpPr>
            <p:cNvPr id="2" name="Rectangle 1">
              <a:extLst>
                <a:ext uri="{FF2B5EF4-FFF2-40B4-BE49-F238E27FC236}">
                  <a16:creationId xmlns:a16="http://schemas.microsoft.com/office/drawing/2014/main" id="{FF38DEAD-9BF6-4831-89FE-62D2FA3E85FE}"/>
                </a:ext>
              </a:extLst>
            </p:cNvPr>
            <p:cNvSpPr/>
            <p:nvPr/>
          </p:nvSpPr>
          <p:spPr>
            <a:xfrm>
              <a:off x="2177846" y="1995948"/>
              <a:ext cx="4788309" cy="21139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293E2F92-91A3-4369-A587-C43E5EFD9ED5}"/>
                </a:ext>
              </a:extLst>
            </p:cNvPr>
            <p:cNvPicPr>
              <a:picLocks noChangeAspect="1"/>
            </p:cNvPicPr>
            <p:nvPr/>
          </p:nvPicPr>
          <p:blipFill>
            <a:blip r:embed="rId4"/>
            <a:stretch>
              <a:fillRect/>
            </a:stretch>
          </p:blipFill>
          <p:spPr>
            <a:xfrm>
              <a:off x="2810387" y="1995948"/>
              <a:ext cx="3523227" cy="2113936"/>
            </a:xfrm>
            <a:prstGeom prst="rect">
              <a:avLst/>
            </a:prstGeom>
          </p:spPr>
        </p:pic>
      </p:grpSp>
    </p:spTree>
    <p:extLst>
      <p:ext uri="{BB962C8B-B14F-4D97-AF65-F5344CB8AC3E}">
        <p14:creationId xmlns:p14="http://schemas.microsoft.com/office/powerpoint/2010/main" val="39974581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u="sng" dirty="0">
              <a:solidFill>
                <a:schemeClr val="bg2">
                  <a:lumMod val="50000"/>
                </a:schemeClr>
              </a:solidFill>
              <a:latin typeface="SassoonCRInfantMedium" panose="02000603020000020003" pitchFamily="2" charset="0"/>
            </a:endParaRPr>
          </a:p>
          <a:p>
            <a:pPr algn="ctr"/>
            <a:r>
              <a:rPr lang="en-GB" sz="3200" dirty="0">
                <a:solidFill>
                  <a:schemeClr val="tx1"/>
                </a:solidFill>
                <a:latin typeface="SassoonCRInfantMedium" panose="02000603020000020003" pitchFamily="2" charset="0"/>
              </a:rPr>
              <a:t>Calculate the missing angle.</a:t>
            </a:r>
          </a:p>
          <a:p>
            <a:pPr algn="ctr"/>
            <a:endParaRPr lang="en-GB" sz="2000" u="sng" dirty="0">
              <a:solidFill>
                <a:schemeClr val="bg2">
                  <a:lumMod val="50000"/>
                </a:schemeClr>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D61E3CE5-C9B0-4208-A328-5088B15A9FFB}"/>
              </a:ext>
            </a:extLst>
          </p:cNvPr>
          <p:cNvGrpSpPr/>
          <p:nvPr/>
        </p:nvGrpSpPr>
        <p:grpSpPr>
          <a:xfrm>
            <a:off x="2177846" y="1995948"/>
            <a:ext cx="4788309" cy="2113936"/>
            <a:chOff x="2177846" y="1995948"/>
            <a:chExt cx="4788309" cy="2113936"/>
          </a:xfrm>
        </p:grpSpPr>
        <p:sp>
          <p:nvSpPr>
            <p:cNvPr id="2" name="Rectangle 1">
              <a:extLst>
                <a:ext uri="{FF2B5EF4-FFF2-40B4-BE49-F238E27FC236}">
                  <a16:creationId xmlns:a16="http://schemas.microsoft.com/office/drawing/2014/main" id="{FF38DEAD-9BF6-4831-89FE-62D2FA3E85FE}"/>
                </a:ext>
              </a:extLst>
            </p:cNvPr>
            <p:cNvSpPr/>
            <p:nvPr/>
          </p:nvSpPr>
          <p:spPr>
            <a:xfrm>
              <a:off x="2177846" y="1995948"/>
              <a:ext cx="4788309" cy="21139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235A8BF6-DC23-40FD-9F94-AB79DBCB79DE}"/>
                </a:ext>
              </a:extLst>
            </p:cNvPr>
            <p:cNvPicPr>
              <a:picLocks noChangeAspect="1"/>
            </p:cNvPicPr>
            <p:nvPr/>
          </p:nvPicPr>
          <p:blipFill>
            <a:blip r:embed="rId4"/>
            <a:stretch>
              <a:fillRect/>
            </a:stretch>
          </p:blipFill>
          <p:spPr>
            <a:xfrm>
              <a:off x="2989429" y="2083822"/>
              <a:ext cx="3165143" cy="1938187"/>
            </a:xfrm>
            <a:prstGeom prst="rect">
              <a:avLst/>
            </a:prstGeom>
          </p:spPr>
        </p:pic>
      </p:grpSp>
    </p:spTree>
    <p:extLst>
      <p:ext uri="{BB962C8B-B14F-4D97-AF65-F5344CB8AC3E}">
        <p14:creationId xmlns:p14="http://schemas.microsoft.com/office/powerpoint/2010/main" val="4174695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u="sng" dirty="0">
              <a:solidFill>
                <a:schemeClr val="bg2">
                  <a:lumMod val="50000"/>
                </a:schemeClr>
              </a:solidFill>
              <a:latin typeface="SassoonCRInfantMedium" panose="02000603020000020003" pitchFamily="2" charset="0"/>
            </a:endParaRPr>
          </a:p>
          <a:p>
            <a:pPr algn="ctr"/>
            <a:r>
              <a:rPr lang="en-GB" sz="3200" dirty="0">
                <a:solidFill>
                  <a:schemeClr val="tx1"/>
                </a:solidFill>
                <a:latin typeface="SassoonCRInfantMedium" panose="02000603020000020003" pitchFamily="2" charset="0"/>
              </a:rPr>
              <a:t>Calculate the missing angle.</a:t>
            </a:r>
          </a:p>
          <a:p>
            <a:pPr algn="ctr"/>
            <a:endParaRPr lang="en-GB" sz="3200" dirty="0">
              <a:solidFill>
                <a:schemeClr val="tx1"/>
              </a:solidFill>
              <a:latin typeface="SassoonCRInfantMedium" panose="02000603020000020003" pitchFamily="2" charset="0"/>
            </a:endParaRPr>
          </a:p>
          <a:p>
            <a:pPr algn="ctr"/>
            <a:endParaRPr lang="en-GB" sz="3200" dirty="0">
              <a:solidFill>
                <a:schemeClr val="tx1"/>
              </a:solidFill>
              <a:latin typeface="SassoonCRInfantMedium" panose="02000603020000020003" pitchFamily="2" charset="0"/>
            </a:endParaRPr>
          </a:p>
          <a:p>
            <a:pPr algn="ctr"/>
            <a:endParaRPr lang="en-GB" sz="3200" dirty="0">
              <a:solidFill>
                <a:schemeClr val="tx1"/>
              </a:solidFill>
              <a:latin typeface="SassoonCRInfantMedium" panose="02000603020000020003" pitchFamily="2" charset="0"/>
            </a:endParaRPr>
          </a:p>
          <a:p>
            <a:pPr algn="ctr"/>
            <a:endParaRPr lang="en-GB" sz="3200" dirty="0">
              <a:solidFill>
                <a:schemeClr val="tx1"/>
              </a:solidFill>
              <a:latin typeface="SassoonCRInfantMedium" panose="02000603020000020003" pitchFamily="2" charset="0"/>
            </a:endParaRPr>
          </a:p>
          <a:p>
            <a:pPr algn="ctr"/>
            <a:endParaRPr lang="en-GB" sz="3200" dirty="0">
              <a:solidFill>
                <a:schemeClr val="tx1"/>
              </a:solidFill>
              <a:latin typeface="SassoonCRInfantMedium" panose="02000603020000020003" pitchFamily="2" charset="0"/>
            </a:endParaRPr>
          </a:p>
          <a:p>
            <a:pPr algn="ctr"/>
            <a:endParaRPr lang="en-GB" sz="3200" dirty="0">
              <a:solidFill>
                <a:schemeClr val="tx1"/>
              </a:solidFill>
              <a:latin typeface="SassoonCRInfantMedium" panose="02000603020000020003" pitchFamily="2" charset="0"/>
            </a:endParaRPr>
          </a:p>
          <a:p>
            <a:pPr algn="ctr"/>
            <a:endParaRPr lang="en-GB" sz="3200" dirty="0">
              <a:solidFill>
                <a:schemeClr val="tx1"/>
              </a:solidFill>
              <a:latin typeface="SassoonCRInfantMedium" panose="02000603020000020003" pitchFamily="2" charset="0"/>
            </a:endParaRPr>
          </a:p>
          <a:p>
            <a:pPr algn="ctr"/>
            <a:r>
              <a:rPr lang="en-GB" sz="3200" dirty="0">
                <a:solidFill>
                  <a:srgbClr val="FF0000"/>
                </a:solidFill>
                <a:latin typeface="SassoonCRInfantMedium" panose="02000603020000020003" pitchFamily="2" charset="0"/>
              </a:rPr>
              <a:t>Angle c = 313º</a:t>
            </a:r>
          </a:p>
          <a:p>
            <a:pPr algn="ctr"/>
            <a:endParaRPr lang="en-GB" sz="3200" dirty="0">
              <a:solidFill>
                <a:schemeClr val="tx1"/>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D61E3CE5-C9B0-4208-A328-5088B15A9FFB}"/>
              </a:ext>
            </a:extLst>
          </p:cNvPr>
          <p:cNvGrpSpPr/>
          <p:nvPr/>
        </p:nvGrpSpPr>
        <p:grpSpPr>
          <a:xfrm>
            <a:off x="2177846" y="1995948"/>
            <a:ext cx="4788309" cy="2113936"/>
            <a:chOff x="2177846" y="1995948"/>
            <a:chExt cx="4788309" cy="2113936"/>
          </a:xfrm>
        </p:grpSpPr>
        <p:sp>
          <p:nvSpPr>
            <p:cNvPr id="2" name="Rectangle 1">
              <a:extLst>
                <a:ext uri="{FF2B5EF4-FFF2-40B4-BE49-F238E27FC236}">
                  <a16:creationId xmlns:a16="http://schemas.microsoft.com/office/drawing/2014/main" id="{FF38DEAD-9BF6-4831-89FE-62D2FA3E85FE}"/>
                </a:ext>
              </a:extLst>
            </p:cNvPr>
            <p:cNvSpPr/>
            <p:nvPr/>
          </p:nvSpPr>
          <p:spPr>
            <a:xfrm>
              <a:off x="2177846" y="1995948"/>
              <a:ext cx="4788309" cy="21139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235A8BF6-DC23-40FD-9F94-AB79DBCB79DE}"/>
                </a:ext>
              </a:extLst>
            </p:cNvPr>
            <p:cNvPicPr>
              <a:picLocks noChangeAspect="1"/>
            </p:cNvPicPr>
            <p:nvPr/>
          </p:nvPicPr>
          <p:blipFill>
            <a:blip r:embed="rId4"/>
            <a:stretch>
              <a:fillRect/>
            </a:stretch>
          </p:blipFill>
          <p:spPr>
            <a:xfrm>
              <a:off x="2989429" y="2083822"/>
              <a:ext cx="3165143" cy="1938187"/>
            </a:xfrm>
            <a:prstGeom prst="rect">
              <a:avLst/>
            </a:prstGeom>
          </p:spPr>
        </p:pic>
      </p:grpSp>
    </p:spTree>
    <p:extLst>
      <p:ext uri="{BB962C8B-B14F-4D97-AF65-F5344CB8AC3E}">
        <p14:creationId xmlns:p14="http://schemas.microsoft.com/office/powerpoint/2010/main" val="17594938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algn="ctr"/>
            <a:r>
              <a:rPr lang="en-GB" sz="3200" dirty="0">
                <a:solidFill>
                  <a:schemeClr val="tx1"/>
                </a:solidFill>
                <a:latin typeface="SassoonCRInfantMedium" panose="02000603020000020003" pitchFamily="2" charset="0"/>
              </a:rPr>
              <a:t>Calculate the missing angle.</a:t>
            </a:r>
          </a:p>
          <a:p>
            <a:pPr algn="ctr"/>
            <a:endParaRPr lang="en-GB" sz="2000" u="sng" dirty="0">
              <a:solidFill>
                <a:schemeClr val="bg2">
                  <a:lumMod val="50000"/>
                </a:schemeClr>
              </a:solidFill>
              <a:latin typeface="SassoonCRInfantMedium" panose="02000603020000020003" pitchFamily="2" charset="0"/>
            </a:endParaRPr>
          </a:p>
        </p:txBody>
      </p:sp>
      <p:grpSp>
        <p:nvGrpSpPr>
          <p:cNvPr id="4" name="Group 3">
            <a:extLst>
              <a:ext uri="{FF2B5EF4-FFF2-40B4-BE49-F238E27FC236}">
                <a16:creationId xmlns:a16="http://schemas.microsoft.com/office/drawing/2014/main" id="{7FD2F633-B06A-4C73-AF85-1B8A9363AF65}"/>
              </a:ext>
            </a:extLst>
          </p:cNvPr>
          <p:cNvGrpSpPr/>
          <p:nvPr/>
        </p:nvGrpSpPr>
        <p:grpSpPr>
          <a:xfrm>
            <a:off x="2177846" y="1995948"/>
            <a:ext cx="4788309" cy="2113936"/>
            <a:chOff x="2177846" y="1995948"/>
            <a:chExt cx="4788309" cy="2113936"/>
          </a:xfrm>
        </p:grpSpPr>
        <p:sp>
          <p:nvSpPr>
            <p:cNvPr id="2" name="Rectangle 1">
              <a:extLst>
                <a:ext uri="{FF2B5EF4-FFF2-40B4-BE49-F238E27FC236}">
                  <a16:creationId xmlns:a16="http://schemas.microsoft.com/office/drawing/2014/main" id="{FF38DEAD-9BF6-4831-89FE-62D2FA3E85FE}"/>
                </a:ext>
              </a:extLst>
            </p:cNvPr>
            <p:cNvSpPr/>
            <p:nvPr/>
          </p:nvSpPr>
          <p:spPr>
            <a:xfrm>
              <a:off x="2177846" y="1995948"/>
              <a:ext cx="4788309" cy="21139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64004B68-7668-468F-A931-A50CA956C8FF}"/>
                </a:ext>
              </a:extLst>
            </p:cNvPr>
            <p:cNvPicPr>
              <a:picLocks noChangeAspect="1"/>
            </p:cNvPicPr>
            <p:nvPr/>
          </p:nvPicPr>
          <p:blipFill>
            <a:blip r:embed="rId4"/>
            <a:stretch>
              <a:fillRect/>
            </a:stretch>
          </p:blipFill>
          <p:spPr>
            <a:xfrm>
              <a:off x="3206929" y="2037323"/>
              <a:ext cx="2730142" cy="2008533"/>
            </a:xfrm>
            <a:prstGeom prst="rect">
              <a:avLst/>
            </a:prstGeom>
          </p:spPr>
        </p:pic>
      </p:grpSp>
    </p:spTree>
    <p:extLst>
      <p:ext uri="{BB962C8B-B14F-4D97-AF65-F5344CB8AC3E}">
        <p14:creationId xmlns:p14="http://schemas.microsoft.com/office/powerpoint/2010/main" val="4967402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algn="ctr"/>
            <a:r>
              <a:rPr lang="en-GB" sz="3200" dirty="0">
                <a:solidFill>
                  <a:schemeClr val="tx1"/>
                </a:solidFill>
                <a:latin typeface="SassoonCRInfantMedium" panose="02000603020000020003" pitchFamily="2" charset="0"/>
              </a:rPr>
              <a:t>Calculate the missing angle.</a:t>
            </a:r>
          </a:p>
          <a:p>
            <a:pPr algn="ctr"/>
            <a:endParaRPr lang="en-GB" sz="3200" dirty="0">
              <a:solidFill>
                <a:schemeClr val="tx1"/>
              </a:solidFill>
              <a:latin typeface="SassoonCRInfantMedium" panose="02000603020000020003" pitchFamily="2" charset="0"/>
            </a:endParaRPr>
          </a:p>
          <a:p>
            <a:pPr algn="ctr"/>
            <a:endParaRPr lang="en-GB" sz="3200" dirty="0">
              <a:solidFill>
                <a:schemeClr val="tx1"/>
              </a:solidFill>
              <a:latin typeface="SassoonCRInfantMedium" panose="02000603020000020003" pitchFamily="2" charset="0"/>
            </a:endParaRPr>
          </a:p>
          <a:p>
            <a:pPr algn="ctr"/>
            <a:endParaRPr lang="en-GB" sz="3200" dirty="0">
              <a:solidFill>
                <a:schemeClr val="tx1"/>
              </a:solidFill>
              <a:latin typeface="SassoonCRInfantMedium" panose="02000603020000020003" pitchFamily="2" charset="0"/>
            </a:endParaRPr>
          </a:p>
          <a:p>
            <a:pPr algn="ctr"/>
            <a:endParaRPr lang="en-GB" sz="3200" dirty="0">
              <a:solidFill>
                <a:schemeClr val="tx1"/>
              </a:solidFill>
              <a:latin typeface="SassoonCRInfantMedium" panose="02000603020000020003" pitchFamily="2" charset="0"/>
            </a:endParaRPr>
          </a:p>
          <a:p>
            <a:pPr algn="ctr"/>
            <a:endParaRPr lang="en-GB" sz="3200" dirty="0">
              <a:solidFill>
                <a:schemeClr val="tx1"/>
              </a:solidFill>
              <a:latin typeface="SassoonCRInfantMedium" panose="02000603020000020003" pitchFamily="2" charset="0"/>
            </a:endParaRPr>
          </a:p>
          <a:p>
            <a:pPr algn="ctr"/>
            <a:endParaRPr lang="en-GB" sz="3200" dirty="0">
              <a:solidFill>
                <a:schemeClr val="tx1"/>
              </a:solidFill>
              <a:latin typeface="SassoonCRInfantMedium" panose="02000603020000020003" pitchFamily="2" charset="0"/>
            </a:endParaRPr>
          </a:p>
          <a:p>
            <a:pPr algn="ctr"/>
            <a:endParaRPr lang="en-GB" sz="3200" dirty="0">
              <a:solidFill>
                <a:schemeClr val="tx1"/>
              </a:solidFill>
              <a:latin typeface="SassoonCRInfantMedium" panose="02000603020000020003" pitchFamily="2" charset="0"/>
            </a:endParaRPr>
          </a:p>
          <a:p>
            <a:pPr algn="ctr"/>
            <a:r>
              <a:rPr lang="en-GB" sz="3200" dirty="0">
                <a:solidFill>
                  <a:srgbClr val="FF0000"/>
                </a:solidFill>
                <a:latin typeface="SassoonCRInfantMedium" panose="02000603020000020003" pitchFamily="2" charset="0"/>
              </a:rPr>
              <a:t>Angle d = 73º</a:t>
            </a:r>
          </a:p>
          <a:p>
            <a:pPr algn="ctr"/>
            <a:endParaRPr lang="en-GB" sz="3200" dirty="0">
              <a:solidFill>
                <a:schemeClr val="tx1"/>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p:txBody>
      </p:sp>
      <p:grpSp>
        <p:nvGrpSpPr>
          <p:cNvPr id="4" name="Group 3">
            <a:extLst>
              <a:ext uri="{FF2B5EF4-FFF2-40B4-BE49-F238E27FC236}">
                <a16:creationId xmlns:a16="http://schemas.microsoft.com/office/drawing/2014/main" id="{7FD2F633-B06A-4C73-AF85-1B8A9363AF65}"/>
              </a:ext>
            </a:extLst>
          </p:cNvPr>
          <p:cNvGrpSpPr/>
          <p:nvPr/>
        </p:nvGrpSpPr>
        <p:grpSpPr>
          <a:xfrm>
            <a:off x="2177846" y="1995948"/>
            <a:ext cx="4788309" cy="2113936"/>
            <a:chOff x="2177846" y="1995948"/>
            <a:chExt cx="4788309" cy="2113936"/>
          </a:xfrm>
        </p:grpSpPr>
        <p:sp>
          <p:nvSpPr>
            <p:cNvPr id="2" name="Rectangle 1">
              <a:extLst>
                <a:ext uri="{FF2B5EF4-FFF2-40B4-BE49-F238E27FC236}">
                  <a16:creationId xmlns:a16="http://schemas.microsoft.com/office/drawing/2014/main" id="{FF38DEAD-9BF6-4831-89FE-62D2FA3E85FE}"/>
                </a:ext>
              </a:extLst>
            </p:cNvPr>
            <p:cNvSpPr/>
            <p:nvPr/>
          </p:nvSpPr>
          <p:spPr>
            <a:xfrm>
              <a:off x="2177846" y="1995948"/>
              <a:ext cx="4788309" cy="21139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64004B68-7668-468F-A931-A50CA956C8FF}"/>
                </a:ext>
              </a:extLst>
            </p:cNvPr>
            <p:cNvPicPr>
              <a:picLocks noChangeAspect="1"/>
            </p:cNvPicPr>
            <p:nvPr/>
          </p:nvPicPr>
          <p:blipFill>
            <a:blip r:embed="rId4"/>
            <a:stretch>
              <a:fillRect/>
            </a:stretch>
          </p:blipFill>
          <p:spPr>
            <a:xfrm>
              <a:off x="3206929" y="2037323"/>
              <a:ext cx="2730142" cy="2008533"/>
            </a:xfrm>
            <a:prstGeom prst="rect">
              <a:avLst/>
            </a:prstGeom>
          </p:spPr>
        </p:pic>
      </p:grpSp>
    </p:spTree>
    <p:extLst>
      <p:ext uri="{BB962C8B-B14F-4D97-AF65-F5344CB8AC3E}">
        <p14:creationId xmlns:p14="http://schemas.microsoft.com/office/powerpoint/2010/main" val="29000781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Sunil says:</a:t>
            </a: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pPr algn="ctr"/>
            <a:r>
              <a:rPr lang="en-GB" sz="2800" dirty="0">
                <a:solidFill>
                  <a:schemeClr val="tx1"/>
                </a:solidFill>
                <a:latin typeface="SassoonCRInfantMedium" panose="02000603020000020003" pitchFamily="2" charset="0"/>
              </a:rPr>
              <a:t>Is Sunil correct? Explain why.</a:t>
            </a:r>
          </a:p>
          <a:p>
            <a:pPr lvl="0"/>
            <a:endParaRPr lang="en-GB" sz="2800" dirty="0">
              <a:solidFill>
                <a:srgbClr val="E7E6E6">
                  <a:lumMod val="25000"/>
                </a:srgbClr>
              </a:solidFill>
              <a:latin typeface="SassoonCRInfantMedium" panose="02000603020000020003" pitchFamily="2" charset="0"/>
            </a:endParaRPr>
          </a:p>
        </p:txBody>
      </p:sp>
      <p:sp>
        <p:nvSpPr>
          <p:cNvPr id="7" name="Speech Bubble: Rectangle with Corners Rounded 6">
            <a:extLst>
              <a:ext uri="{FF2B5EF4-FFF2-40B4-BE49-F238E27FC236}">
                <a16:creationId xmlns:a16="http://schemas.microsoft.com/office/drawing/2014/main" id="{77EC124E-B400-44F4-B28F-9D6091F13BBE}"/>
              </a:ext>
            </a:extLst>
          </p:cNvPr>
          <p:cNvSpPr/>
          <p:nvPr/>
        </p:nvSpPr>
        <p:spPr>
          <a:xfrm>
            <a:off x="1953780" y="1345359"/>
            <a:ext cx="5236441" cy="1620000"/>
          </a:xfrm>
          <a:prstGeom prst="wedgeRoundRectCallout">
            <a:avLst>
              <a:gd name="adj1" fmla="val -58752"/>
              <a:gd name="adj2" fmla="val 37988"/>
              <a:gd name="adj3" fmla="val 16667"/>
            </a:avLst>
          </a:prstGeom>
          <a:solidFill>
            <a:schemeClr val="bg1"/>
          </a:solidFill>
          <a:ln w="28575">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I can calculate some, but not all of the missing angles.</a:t>
            </a:r>
            <a:endParaRPr lang="en-US" sz="3200" dirty="0">
              <a:solidFill>
                <a:schemeClr val="tx1"/>
              </a:solidFill>
              <a:latin typeface="SassoonCRInfantMedium" panose="02000603020000020003" pitchFamily="2" charset="0"/>
            </a:endParaRPr>
          </a:p>
        </p:txBody>
      </p:sp>
      <p:pic>
        <p:nvPicPr>
          <p:cNvPr id="12" name="Picture 11">
            <a:extLst>
              <a:ext uri="{FF2B5EF4-FFF2-40B4-BE49-F238E27FC236}">
                <a16:creationId xmlns:a16="http://schemas.microsoft.com/office/drawing/2014/main" id="{BC819171-6366-4D4C-9C48-F3A2932274E2}"/>
              </a:ext>
            </a:extLst>
          </p:cNvPr>
          <p:cNvPicPr>
            <a:picLocks noChangeAspect="1"/>
          </p:cNvPicPr>
          <p:nvPr/>
        </p:nvPicPr>
        <p:blipFill>
          <a:blip r:embed="rId4"/>
          <a:stretch>
            <a:fillRect/>
          </a:stretch>
        </p:blipFill>
        <p:spPr>
          <a:xfrm>
            <a:off x="2177846" y="3168232"/>
            <a:ext cx="4788309" cy="2283723"/>
          </a:xfrm>
          <a:prstGeom prst="rect">
            <a:avLst/>
          </a:prstGeom>
        </p:spPr>
      </p:pic>
    </p:spTree>
    <p:extLst>
      <p:ext uri="{BB962C8B-B14F-4D97-AF65-F5344CB8AC3E}">
        <p14:creationId xmlns:p14="http://schemas.microsoft.com/office/powerpoint/2010/main" val="6360145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r>
              <a:rPr lang="en-GB" sz="2000" dirty="0">
                <a:solidFill>
                  <a:schemeClr val="tx1"/>
                </a:solidFill>
                <a:latin typeface="SassoonCRInfantMedium" panose="02000603020000020003" pitchFamily="2" charset="0"/>
              </a:rPr>
              <a:t>Sunil says:</a:t>
            </a: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algn="ctr"/>
            <a:r>
              <a:rPr lang="en-GB" sz="2000" dirty="0">
                <a:solidFill>
                  <a:schemeClr val="tx1"/>
                </a:solidFill>
                <a:latin typeface="SassoonCRInfantMedium" panose="02000603020000020003" pitchFamily="2" charset="0"/>
              </a:rPr>
              <a:t>Is Sunil correct? Explain why.</a:t>
            </a:r>
          </a:p>
          <a:p>
            <a:pPr algn="ctr"/>
            <a:endParaRPr lang="en-GB" sz="2000" dirty="0">
              <a:solidFill>
                <a:schemeClr val="tx1"/>
              </a:solidFill>
              <a:latin typeface="SassoonCRInfantMedium" panose="02000603020000020003" pitchFamily="2" charset="0"/>
            </a:endParaRPr>
          </a:p>
          <a:p>
            <a:r>
              <a:rPr lang="en-GB" sz="2000" dirty="0">
                <a:solidFill>
                  <a:srgbClr val="FF0000"/>
                </a:solidFill>
                <a:latin typeface="SassoonCRInfantMedium" panose="02000603020000020003" pitchFamily="2" charset="0"/>
              </a:rPr>
              <a:t>a = 48º, b = 53º and c = 307º.</a:t>
            </a:r>
          </a:p>
          <a:p>
            <a:r>
              <a:rPr lang="en-GB" sz="2000" dirty="0">
                <a:solidFill>
                  <a:srgbClr val="FF0000"/>
                </a:solidFill>
                <a:latin typeface="SassoonCRInfantMedium" panose="02000603020000020003" pitchFamily="2" charset="0"/>
              </a:rPr>
              <a:t>Sunil is wrong. Angle a can be calculated using knowledge that the angle of a straight line is 180º. Angle b can then be calculated using knowledge that the angles in a triangle total 180º. Angle c can then be calculated using knowledge that the angle of a complete circle is 360º.</a:t>
            </a:r>
          </a:p>
          <a:p>
            <a:pPr lvl="0"/>
            <a:endParaRPr lang="en-GB" sz="2800" dirty="0">
              <a:solidFill>
                <a:srgbClr val="E7E6E6">
                  <a:lumMod val="25000"/>
                </a:srgbClr>
              </a:solidFill>
              <a:latin typeface="SassoonCRInfantMedium" panose="02000603020000020003" pitchFamily="2" charset="0"/>
            </a:endParaRPr>
          </a:p>
        </p:txBody>
      </p:sp>
      <p:sp>
        <p:nvSpPr>
          <p:cNvPr id="7" name="Speech Bubble: Rectangle with Corners Rounded 6">
            <a:extLst>
              <a:ext uri="{FF2B5EF4-FFF2-40B4-BE49-F238E27FC236}">
                <a16:creationId xmlns:a16="http://schemas.microsoft.com/office/drawing/2014/main" id="{77EC124E-B400-44F4-B28F-9D6091F13BBE}"/>
              </a:ext>
            </a:extLst>
          </p:cNvPr>
          <p:cNvSpPr/>
          <p:nvPr/>
        </p:nvSpPr>
        <p:spPr>
          <a:xfrm>
            <a:off x="2731949" y="1070059"/>
            <a:ext cx="3680103" cy="1191364"/>
          </a:xfrm>
          <a:prstGeom prst="wedgeRoundRectCallout">
            <a:avLst>
              <a:gd name="adj1" fmla="val -58752"/>
              <a:gd name="adj2" fmla="val 37988"/>
              <a:gd name="adj3" fmla="val 16667"/>
            </a:avLst>
          </a:prstGeom>
          <a:solidFill>
            <a:schemeClr val="bg1"/>
          </a:solidFill>
          <a:ln w="19050">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CRInfantMedium" panose="02000603020000020003" pitchFamily="2" charset="0"/>
              </a:rPr>
              <a:t>I can calculate some, but not all of the missing angles.</a:t>
            </a:r>
            <a:endParaRPr lang="en-US" sz="2400" dirty="0">
              <a:solidFill>
                <a:schemeClr val="tx1"/>
              </a:solidFill>
              <a:latin typeface="SassoonCRInfantMedium" panose="02000603020000020003" pitchFamily="2" charset="0"/>
            </a:endParaRPr>
          </a:p>
        </p:txBody>
      </p:sp>
      <p:pic>
        <p:nvPicPr>
          <p:cNvPr id="12" name="Picture 11">
            <a:extLst>
              <a:ext uri="{FF2B5EF4-FFF2-40B4-BE49-F238E27FC236}">
                <a16:creationId xmlns:a16="http://schemas.microsoft.com/office/drawing/2014/main" id="{BC819171-6366-4D4C-9C48-F3A2932274E2}"/>
              </a:ext>
            </a:extLst>
          </p:cNvPr>
          <p:cNvPicPr>
            <a:picLocks noChangeAspect="1"/>
          </p:cNvPicPr>
          <p:nvPr/>
        </p:nvPicPr>
        <p:blipFill>
          <a:blip r:embed="rId4"/>
          <a:stretch>
            <a:fillRect/>
          </a:stretch>
        </p:blipFill>
        <p:spPr>
          <a:xfrm>
            <a:off x="2832351" y="2396162"/>
            <a:ext cx="3479298" cy="1659407"/>
          </a:xfrm>
          <a:prstGeom prst="rect">
            <a:avLst/>
          </a:prstGeom>
        </p:spPr>
      </p:pic>
    </p:spTree>
    <p:extLst>
      <p:ext uri="{BB962C8B-B14F-4D97-AF65-F5344CB8AC3E}">
        <p14:creationId xmlns:p14="http://schemas.microsoft.com/office/powerpoint/2010/main" val="567143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bg2">
                  <a:lumMod val="50000"/>
                </a:schemeClr>
              </a:solidFill>
              <a:latin typeface="SassoonCRInfantMedium" panose="02000603020000020003" pitchFamily="2" charset="0"/>
            </a:endParaRPr>
          </a:p>
          <a:p>
            <a:pPr lvl="0" defTabSz="514350">
              <a:defRPr/>
            </a:pPr>
            <a:r>
              <a:rPr lang="en-GB" sz="2800" dirty="0">
                <a:solidFill>
                  <a:schemeClr val="tx1"/>
                </a:solidFill>
                <a:latin typeface="SassoonCRInfantMedium" panose="02000603020000020003" pitchFamily="2" charset="0"/>
              </a:rPr>
              <a:t>Morgan thinks that angle a measures 137º. </a:t>
            </a:r>
          </a:p>
          <a:p>
            <a:pPr lvl="0" defTabSz="514350">
              <a:defRPr/>
            </a:pPr>
            <a:r>
              <a:rPr lang="en-GB" sz="2800" dirty="0">
                <a:solidFill>
                  <a:schemeClr val="tx1"/>
                </a:solidFill>
                <a:latin typeface="SassoonCRInfantMedium" panose="02000603020000020003" pitchFamily="2" charset="0"/>
              </a:rPr>
              <a:t>Cassie thinks that angle a measures 43º.</a:t>
            </a:r>
          </a:p>
          <a:p>
            <a:pPr lvl="0" defTabSz="514350">
              <a:defRPr/>
            </a:pPr>
            <a:endParaRPr lang="en-GB" sz="2800" dirty="0">
              <a:solidFill>
                <a:schemeClr val="tx1"/>
              </a:solidFill>
              <a:latin typeface="SassoonCRInfantMedium" panose="02000603020000020003" pitchFamily="2" charset="0"/>
            </a:endParaRPr>
          </a:p>
          <a:p>
            <a:pPr lvl="0" algn="ctr" defTabSz="514350">
              <a:defRPr/>
            </a:pPr>
            <a:r>
              <a:rPr lang="en-GB" sz="2800" dirty="0">
                <a:solidFill>
                  <a:schemeClr val="tx1"/>
                </a:solidFill>
                <a:latin typeface="SassoonCRInfantMedium" panose="02000603020000020003" pitchFamily="2" charset="0"/>
              </a:rPr>
              <a:t>Who is correct? Explain why.</a:t>
            </a:r>
          </a:p>
          <a:p>
            <a:endParaRPr lang="en-GB" sz="2800" dirty="0">
              <a:solidFill>
                <a:schemeClr val="tx1"/>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pic>
        <p:nvPicPr>
          <p:cNvPr id="2" name="Picture 1">
            <a:extLst>
              <a:ext uri="{FF2B5EF4-FFF2-40B4-BE49-F238E27FC236}">
                <a16:creationId xmlns:a16="http://schemas.microsoft.com/office/drawing/2014/main" id="{22059963-0768-483D-9A14-F73052F71ED2}"/>
              </a:ext>
            </a:extLst>
          </p:cNvPr>
          <p:cNvPicPr>
            <a:picLocks noChangeAspect="1"/>
          </p:cNvPicPr>
          <p:nvPr/>
        </p:nvPicPr>
        <p:blipFill>
          <a:blip r:embed="rId4"/>
          <a:stretch>
            <a:fillRect/>
          </a:stretch>
        </p:blipFill>
        <p:spPr>
          <a:xfrm>
            <a:off x="2725763" y="2752111"/>
            <a:ext cx="3692474" cy="3423835"/>
          </a:xfrm>
          <a:prstGeom prst="rect">
            <a:avLst/>
          </a:prstGeom>
        </p:spPr>
      </p:pic>
    </p:spTree>
    <p:extLst>
      <p:ext uri="{BB962C8B-B14F-4D97-AF65-F5344CB8AC3E}">
        <p14:creationId xmlns:p14="http://schemas.microsoft.com/office/powerpoint/2010/main" val="19586681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bg2">
                  <a:lumMod val="50000"/>
                </a:schemeClr>
              </a:solidFill>
              <a:latin typeface="SassoonCRInfantMedium" panose="02000603020000020003" pitchFamily="2" charset="0"/>
            </a:endParaRPr>
          </a:p>
          <a:p>
            <a:pPr lvl="0" defTabSz="514350">
              <a:defRPr/>
            </a:pPr>
            <a:r>
              <a:rPr lang="en-GB" sz="2000" dirty="0">
                <a:solidFill>
                  <a:schemeClr val="tx1"/>
                </a:solidFill>
                <a:latin typeface="SassoonCRInfantMedium" panose="02000603020000020003" pitchFamily="2" charset="0"/>
              </a:rPr>
              <a:t>Morgan thinks that angle a measures 137º. </a:t>
            </a:r>
          </a:p>
          <a:p>
            <a:pPr lvl="0" defTabSz="514350">
              <a:defRPr/>
            </a:pPr>
            <a:r>
              <a:rPr lang="en-GB" sz="2000" dirty="0">
                <a:solidFill>
                  <a:schemeClr val="tx1"/>
                </a:solidFill>
                <a:latin typeface="SassoonCRInfantMedium" panose="02000603020000020003" pitchFamily="2" charset="0"/>
              </a:rPr>
              <a:t>Cassie thinks that angle a measures 43º.</a:t>
            </a:r>
          </a:p>
          <a:p>
            <a:pPr lvl="0" defTabSz="514350">
              <a:defRPr/>
            </a:pPr>
            <a:endParaRPr lang="en-GB" sz="2000" dirty="0">
              <a:solidFill>
                <a:schemeClr val="tx1"/>
              </a:solidFill>
              <a:latin typeface="SassoonCRInfantMedium" panose="02000603020000020003" pitchFamily="2" charset="0"/>
            </a:endParaRPr>
          </a:p>
          <a:p>
            <a:pPr lvl="0" algn="ctr" defTabSz="514350">
              <a:defRPr/>
            </a:pPr>
            <a:r>
              <a:rPr lang="en-GB" sz="2000" dirty="0">
                <a:solidFill>
                  <a:schemeClr val="tx1"/>
                </a:solidFill>
                <a:latin typeface="SassoonCRInfantMedium" panose="02000603020000020003" pitchFamily="2" charset="0"/>
              </a:rPr>
              <a:t>Who is correct? Explain why.</a:t>
            </a:r>
          </a:p>
          <a:p>
            <a:pPr lvl="0" algn="ctr" defTabSz="514350">
              <a:defRPr/>
            </a:pPr>
            <a:endParaRPr lang="en-GB" sz="2000" dirty="0">
              <a:solidFill>
                <a:schemeClr val="tx1"/>
              </a:solidFill>
              <a:latin typeface="SassoonCRInfantMedium" panose="02000603020000020003" pitchFamily="2" charset="0"/>
            </a:endParaRPr>
          </a:p>
          <a:p>
            <a:pPr lvl="0" algn="ctr" defTabSz="514350">
              <a:defRPr/>
            </a:pPr>
            <a:endParaRPr lang="en-GB" sz="2000" dirty="0">
              <a:solidFill>
                <a:schemeClr val="tx1"/>
              </a:solidFill>
              <a:latin typeface="SassoonCRInfantMedium" panose="02000603020000020003" pitchFamily="2" charset="0"/>
            </a:endParaRPr>
          </a:p>
          <a:p>
            <a:pPr lvl="0" algn="ctr" defTabSz="514350">
              <a:defRPr/>
            </a:pPr>
            <a:endParaRPr lang="en-GB" sz="2000" dirty="0">
              <a:solidFill>
                <a:schemeClr val="tx1"/>
              </a:solidFill>
              <a:latin typeface="SassoonCRInfantMedium" panose="02000603020000020003" pitchFamily="2" charset="0"/>
            </a:endParaRPr>
          </a:p>
          <a:p>
            <a:pPr lvl="0" algn="ctr" defTabSz="514350">
              <a:defRPr/>
            </a:pPr>
            <a:endParaRPr lang="en-GB" sz="2000" dirty="0">
              <a:solidFill>
                <a:schemeClr val="tx1"/>
              </a:solidFill>
              <a:latin typeface="SassoonCRInfantMedium" panose="02000603020000020003" pitchFamily="2" charset="0"/>
            </a:endParaRPr>
          </a:p>
          <a:p>
            <a:pPr lvl="0" algn="ctr" defTabSz="514350">
              <a:defRPr/>
            </a:pPr>
            <a:endParaRPr lang="en-GB" sz="2000" dirty="0">
              <a:solidFill>
                <a:schemeClr val="tx1"/>
              </a:solidFill>
              <a:latin typeface="SassoonCRInfantMedium" panose="02000603020000020003" pitchFamily="2" charset="0"/>
            </a:endParaRPr>
          </a:p>
          <a:p>
            <a:pPr lvl="0" algn="ctr" defTabSz="514350">
              <a:defRPr/>
            </a:pPr>
            <a:endParaRPr lang="en-GB" sz="2000" dirty="0">
              <a:solidFill>
                <a:schemeClr val="tx1"/>
              </a:solidFill>
              <a:latin typeface="SassoonCRInfantMedium" panose="02000603020000020003" pitchFamily="2" charset="0"/>
            </a:endParaRPr>
          </a:p>
          <a:p>
            <a:pPr lvl="0" algn="ctr" defTabSz="514350">
              <a:defRPr/>
            </a:pPr>
            <a:endParaRPr lang="en-GB" sz="2000" dirty="0">
              <a:solidFill>
                <a:schemeClr val="tx1"/>
              </a:solidFill>
              <a:latin typeface="SassoonCRInfantMedium" panose="02000603020000020003" pitchFamily="2" charset="0"/>
            </a:endParaRPr>
          </a:p>
          <a:p>
            <a:pPr lvl="0" algn="ctr" defTabSz="514350">
              <a:defRPr/>
            </a:pPr>
            <a:endParaRPr lang="en-GB" sz="2000" dirty="0">
              <a:solidFill>
                <a:schemeClr val="tx1"/>
              </a:solidFill>
              <a:latin typeface="SassoonCRInfantMedium" panose="02000603020000020003" pitchFamily="2" charset="0"/>
            </a:endParaRPr>
          </a:p>
          <a:p>
            <a:pPr defTabSz="514350">
              <a:defRPr/>
            </a:pPr>
            <a:r>
              <a:rPr lang="en-GB" sz="2000" dirty="0">
                <a:solidFill>
                  <a:srgbClr val="FF0000"/>
                </a:solidFill>
                <a:latin typeface="SassoonCRInfantMedium" panose="02000603020000020003" pitchFamily="2" charset="0"/>
              </a:rPr>
              <a:t>Morgan is correct. He has used his knowledge of angles on a straight line to calculate 2 of the missing angles in the triangle. He has then used his knowledge that angles in a triangle total 180º to calculate the 3</a:t>
            </a:r>
            <a:r>
              <a:rPr lang="en-GB" sz="2000" baseline="30000" dirty="0">
                <a:solidFill>
                  <a:srgbClr val="FF0000"/>
                </a:solidFill>
                <a:latin typeface="SassoonCRInfantMedium" panose="02000603020000020003" pitchFamily="2" charset="0"/>
              </a:rPr>
              <a:t>rd</a:t>
            </a:r>
            <a:r>
              <a:rPr lang="en-GB" sz="2000" dirty="0">
                <a:solidFill>
                  <a:srgbClr val="FF0000"/>
                </a:solidFill>
                <a:latin typeface="SassoonCRInfantMedium" panose="02000603020000020003" pitchFamily="2" charset="0"/>
              </a:rPr>
              <a:t> missing angle. Then he could work out angle a by calculating 180º – 43º.</a:t>
            </a:r>
            <a:endParaRPr lang="en-GB" sz="2800" dirty="0">
              <a:solidFill>
                <a:srgbClr val="E7E6E6">
                  <a:lumMod val="25000"/>
                </a:srgbClr>
              </a:solidFill>
              <a:latin typeface="SassoonCRInfantMedium" panose="02000603020000020003" pitchFamily="2" charset="0"/>
            </a:endParaRPr>
          </a:p>
        </p:txBody>
      </p:sp>
      <p:pic>
        <p:nvPicPr>
          <p:cNvPr id="2" name="Picture 1">
            <a:extLst>
              <a:ext uri="{FF2B5EF4-FFF2-40B4-BE49-F238E27FC236}">
                <a16:creationId xmlns:a16="http://schemas.microsoft.com/office/drawing/2014/main" id="{22059963-0768-483D-9A14-F73052F71ED2}"/>
              </a:ext>
            </a:extLst>
          </p:cNvPr>
          <p:cNvPicPr>
            <a:picLocks noChangeAspect="1"/>
          </p:cNvPicPr>
          <p:nvPr/>
        </p:nvPicPr>
        <p:blipFill>
          <a:blip r:embed="rId4"/>
          <a:stretch>
            <a:fillRect/>
          </a:stretch>
        </p:blipFill>
        <p:spPr>
          <a:xfrm>
            <a:off x="3548245" y="2270330"/>
            <a:ext cx="2047510" cy="1898547"/>
          </a:xfrm>
          <a:prstGeom prst="rect">
            <a:avLst/>
          </a:prstGeom>
        </p:spPr>
      </p:pic>
    </p:spTree>
    <p:extLst>
      <p:ext uri="{BB962C8B-B14F-4D97-AF65-F5344CB8AC3E}">
        <p14:creationId xmlns:p14="http://schemas.microsoft.com/office/powerpoint/2010/main" val="3342987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800" dirty="0">
                <a:solidFill>
                  <a:schemeClr val="tx1"/>
                </a:solidFill>
                <a:latin typeface="SassoonCRInfantMedium" panose="02000603020000020003" pitchFamily="2" charset="0"/>
              </a:rPr>
              <a:t>One of these angles is wrong. Find and fix the mistake.</a:t>
            </a:r>
          </a:p>
          <a:p>
            <a:pPr algn="ctr"/>
            <a:endParaRPr lang="en-GB" sz="2800" dirty="0">
              <a:solidFill>
                <a:srgbClr val="FF0000"/>
              </a:solidFill>
              <a:latin typeface="SassoonCRInfantMedium" panose="02000603020000020003" pitchFamily="2" charset="0"/>
            </a:endParaRPr>
          </a:p>
        </p:txBody>
      </p:sp>
      <p:pic>
        <p:nvPicPr>
          <p:cNvPr id="2" name="Picture 1">
            <a:extLst>
              <a:ext uri="{FF2B5EF4-FFF2-40B4-BE49-F238E27FC236}">
                <a16:creationId xmlns:a16="http://schemas.microsoft.com/office/drawing/2014/main" id="{70186720-46F6-4B3C-9B42-B4F848DEDD77}"/>
              </a:ext>
            </a:extLst>
          </p:cNvPr>
          <p:cNvPicPr>
            <a:picLocks noChangeAspect="1"/>
          </p:cNvPicPr>
          <p:nvPr/>
        </p:nvPicPr>
        <p:blipFill>
          <a:blip r:embed="rId4"/>
          <a:stretch>
            <a:fillRect/>
          </a:stretch>
        </p:blipFill>
        <p:spPr>
          <a:xfrm>
            <a:off x="2097036" y="2152496"/>
            <a:ext cx="4949928" cy="3529960"/>
          </a:xfrm>
          <a:prstGeom prst="rect">
            <a:avLst/>
          </a:prstGeom>
        </p:spPr>
      </p:pic>
    </p:spTree>
    <p:extLst>
      <p:ext uri="{BB962C8B-B14F-4D97-AF65-F5344CB8AC3E}">
        <p14:creationId xmlns:p14="http://schemas.microsoft.com/office/powerpoint/2010/main" val="10719001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800" dirty="0">
                <a:solidFill>
                  <a:schemeClr val="tx1"/>
                </a:solidFill>
                <a:latin typeface="SassoonCRInfantMedium" panose="02000603020000020003" pitchFamily="2" charset="0"/>
              </a:rPr>
              <a:t>One of these angles is wrong. Find and fix the mistake.</a:t>
            </a:r>
          </a:p>
          <a:p>
            <a:pPr algn="ctr"/>
            <a:endParaRPr lang="en-GB" sz="2800" dirty="0">
              <a:solidFill>
                <a:srgbClr val="FF0000"/>
              </a:solidFill>
              <a:latin typeface="SassoonCRInfantMedium" panose="02000603020000020003" pitchFamily="2" charset="0"/>
            </a:endParaRPr>
          </a:p>
        </p:txBody>
      </p:sp>
      <p:sp>
        <p:nvSpPr>
          <p:cNvPr id="4" name="Rectangle 3">
            <a:extLst>
              <a:ext uri="{FF2B5EF4-FFF2-40B4-BE49-F238E27FC236}">
                <a16:creationId xmlns:a16="http://schemas.microsoft.com/office/drawing/2014/main" id="{0DD1BC7C-C0E2-4FF0-96A6-18B006B71A90}"/>
              </a:ext>
            </a:extLst>
          </p:cNvPr>
          <p:cNvSpPr/>
          <p:nvPr/>
        </p:nvSpPr>
        <p:spPr>
          <a:xfrm>
            <a:off x="4545267" y="2626651"/>
            <a:ext cx="4244772" cy="2246769"/>
          </a:xfrm>
          <a:prstGeom prst="rect">
            <a:avLst/>
          </a:prstGeom>
        </p:spPr>
        <p:txBody>
          <a:bodyPr wrap="square">
            <a:spAutoFit/>
          </a:bodyPr>
          <a:lstStyle/>
          <a:p>
            <a:r>
              <a:rPr lang="en-GB" sz="2800" dirty="0">
                <a:solidFill>
                  <a:srgbClr val="FF0000"/>
                </a:solidFill>
                <a:latin typeface="SassoonCRInfantMedium" panose="02000603020000020003" pitchFamily="2" charset="0"/>
              </a:rPr>
              <a:t>98º should be 96º. </a:t>
            </a:r>
          </a:p>
          <a:p>
            <a:r>
              <a:rPr lang="en-GB" sz="2800" dirty="0">
                <a:solidFill>
                  <a:srgbClr val="FF0000"/>
                </a:solidFill>
                <a:latin typeface="SassoonCRInfantMedium" panose="02000603020000020003" pitchFamily="2" charset="0"/>
              </a:rPr>
              <a:t>The angles of the triangle need to total 180º and vertically opposite angles should be equal.</a:t>
            </a:r>
          </a:p>
        </p:txBody>
      </p:sp>
      <p:sp>
        <p:nvSpPr>
          <p:cNvPr id="7" name="Oval 6">
            <a:extLst>
              <a:ext uri="{FF2B5EF4-FFF2-40B4-BE49-F238E27FC236}">
                <a16:creationId xmlns:a16="http://schemas.microsoft.com/office/drawing/2014/main" id="{A645501E-3101-4DEB-8DDC-133E7151BEC6}"/>
              </a:ext>
            </a:extLst>
          </p:cNvPr>
          <p:cNvSpPr/>
          <p:nvPr/>
        </p:nvSpPr>
        <p:spPr>
          <a:xfrm>
            <a:off x="1684866" y="3758206"/>
            <a:ext cx="406401" cy="406401"/>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F1DE83E3-63F5-4C03-98E5-3CA5975156A1}"/>
              </a:ext>
            </a:extLst>
          </p:cNvPr>
          <p:cNvPicPr>
            <a:picLocks noChangeAspect="1"/>
          </p:cNvPicPr>
          <p:nvPr/>
        </p:nvPicPr>
        <p:blipFill>
          <a:blip r:embed="rId4"/>
          <a:stretch>
            <a:fillRect/>
          </a:stretch>
        </p:blipFill>
        <p:spPr>
          <a:xfrm>
            <a:off x="552041" y="2346037"/>
            <a:ext cx="3782655" cy="2778170"/>
          </a:xfrm>
          <a:prstGeom prst="rect">
            <a:avLst/>
          </a:prstGeom>
        </p:spPr>
      </p:pic>
    </p:spTree>
    <p:extLst>
      <p:ext uri="{BB962C8B-B14F-4D97-AF65-F5344CB8AC3E}">
        <p14:creationId xmlns:p14="http://schemas.microsoft.com/office/powerpoint/2010/main" val="72363084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5" ma:contentTypeDescription="Create a new document." ma:contentTypeScope="" ma:versionID="9d5b5cf58ec136b289664f700c311365">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847ae233b7df1ab849ed2757010a1f72"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5EF500C9-7F45-4863-8096-0321E4774D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schemas.microsoft.com/sharepoint/v3"/>
    <ds:schemaRef ds:uri="http://purl.org/dc/elements/1.1/"/>
    <ds:schemaRef ds:uri="http://schemas.microsoft.com/office/infopath/2007/PartnerControls"/>
    <ds:schemaRef ds:uri="86144f90-c7b6-48d0-aae5-f5e9e48cc3df"/>
    <ds:schemaRef ds:uri="http://purl.org/dc/terms/"/>
    <ds:schemaRef ds:uri="http://schemas.microsoft.com/office/2006/metadata/properties"/>
    <ds:schemaRef ds:uri="http://schemas.openxmlformats.org/package/2006/metadata/core-properties"/>
    <ds:schemaRef ds:uri="http://schemas.microsoft.com/office/2006/documentManagement/types"/>
    <ds:schemaRef ds:uri="0f0ae0ff-29c4-4766-b250-c1a9bee8d43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818</TotalTime>
  <Words>662</Words>
  <Application>Microsoft Office PowerPoint</Application>
  <PresentationFormat>On-screen Show (4:3)</PresentationFormat>
  <Paragraphs>183</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Y6 Summer Block 1 PP Angles in a Triangle Missing Angles</dc:title>
  <dc:creator>Ashleigh Sobol</dc:creator>
  <cp:lastModifiedBy>Eleanor Simpson</cp:lastModifiedBy>
  <cp:revision>50</cp:revision>
  <dcterms:created xsi:type="dcterms:W3CDTF">2018-03-17T10:08:43Z</dcterms:created>
  <dcterms:modified xsi:type="dcterms:W3CDTF">2019-01-04T13:10:27Z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