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61" r:id="rId8"/>
    <p:sldId id="393" r:id="rId9"/>
    <p:sldId id="406" r:id="rId10"/>
    <p:sldId id="407" r:id="rId11"/>
    <p:sldId id="408" r:id="rId12"/>
    <p:sldId id="409" r:id="rId13"/>
    <p:sldId id="410" r:id="rId14"/>
    <p:sldId id="411" r:id="rId15"/>
    <p:sldId id="314" r:id="rId16"/>
    <p:sldId id="400" r:id="rId17"/>
    <p:sldId id="401" r:id="rId18"/>
    <p:sldId id="402" r:id="rId19"/>
    <p:sldId id="412" r:id="rId20"/>
    <p:sldId id="413" r:id="rId21"/>
    <p:sldId id="414"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792F71-5C01-4DF9-96A3-5EA7A55B77F1}" v="26" dt="2019-04-02T08:00:43.4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86" d="100"/>
          <a:sy n="86" d="100"/>
        </p:scale>
        <p:origin x="13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anor Simpson" userId="975f5492-d74c-431c-90fe-9bfc34b8124b" providerId="ADAL" clId="{7E8A61A6-9FB4-4239-A117-75A3AF1EBB5D}"/>
    <pc:docChg chg="undo custSel addSld delSld modSld">
      <pc:chgData name="Eleanor Simpson" userId="975f5492-d74c-431c-90fe-9bfc34b8124b" providerId="ADAL" clId="{7E8A61A6-9FB4-4239-A117-75A3AF1EBB5D}" dt="2019-03-31T17:11:02.283" v="1946" actId="478"/>
      <pc:docMkLst>
        <pc:docMk/>
      </pc:docMkLst>
      <pc:sldChg chg="modSp">
        <pc:chgData name="Eleanor Simpson" userId="975f5492-d74c-431c-90fe-9bfc34b8124b" providerId="ADAL" clId="{7E8A61A6-9FB4-4239-A117-75A3AF1EBB5D}" dt="2019-03-29T14:24:18.356" v="243" actId="207"/>
        <pc:sldMkLst>
          <pc:docMk/>
          <pc:sldMk cId="2637481266" sldId="256"/>
        </pc:sldMkLst>
        <pc:spChg chg="mod">
          <ac:chgData name="Eleanor Simpson" userId="975f5492-d74c-431c-90fe-9bfc34b8124b" providerId="ADAL" clId="{7E8A61A6-9FB4-4239-A117-75A3AF1EBB5D}" dt="2019-03-29T14:24:18.356" v="243" actId="207"/>
          <ac:spMkLst>
            <pc:docMk/>
            <pc:sldMk cId="2637481266" sldId="256"/>
            <ac:spMk id="19" creationId="{5252A847-DE45-4FA3-A1F8-EEBEB845FF8E}"/>
          </ac:spMkLst>
        </pc:spChg>
      </pc:sldChg>
      <pc:sldChg chg="addSp delSp modSp">
        <pc:chgData name="Eleanor Simpson" userId="975f5492-d74c-431c-90fe-9bfc34b8124b" providerId="ADAL" clId="{7E8A61A6-9FB4-4239-A117-75A3AF1EBB5D}" dt="2019-03-31T16:57:09.966" v="1432" actId="1582"/>
        <pc:sldMkLst>
          <pc:docMk/>
          <pc:sldMk cId="636014570" sldId="314"/>
        </pc:sldMkLst>
        <pc:spChg chg="add del">
          <ac:chgData name="Eleanor Simpson" userId="975f5492-d74c-431c-90fe-9bfc34b8124b" providerId="ADAL" clId="{7E8A61A6-9FB4-4239-A117-75A3AF1EBB5D}" dt="2019-03-31T16:52:01.849" v="1017"/>
          <ac:spMkLst>
            <pc:docMk/>
            <pc:sldMk cId="636014570" sldId="314"/>
            <ac:spMk id="2" creationId="{B5AFA05D-5304-44DB-A80C-FC313ADC9F4B}"/>
          </ac:spMkLst>
        </pc:spChg>
        <pc:spChg chg="add mod">
          <ac:chgData name="Eleanor Simpson" userId="975f5492-d74c-431c-90fe-9bfc34b8124b" providerId="ADAL" clId="{7E8A61A6-9FB4-4239-A117-75A3AF1EBB5D}" dt="2019-03-31T16:54:15.875" v="1307" actId="1038"/>
          <ac:spMkLst>
            <pc:docMk/>
            <pc:sldMk cId="636014570" sldId="314"/>
            <ac:spMk id="7" creationId="{BE674B05-7443-43BC-A686-48FB7324C46B}"/>
          </ac:spMkLst>
        </pc:spChg>
        <pc:spChg chg="add mod">
          <ac:chgData name="Eleanor Simpson" userId="975f5492-d74c-431c-90fe-9bfc34b8124b" providerId="ADAL" clId="{7E8A61A6-9FB4-4239-A117-75A3AF1EBB5D}" dt="2019-03-31T16:53:57.136" v="1215" actId="1037"/>
          <ac:spMkLst>
            <pc:docMk/>
            <pc:sldMk cId="636014570" sldId="314"/>
            <ac:spMk id="8" creationId="{ADBB1CD5-A83D-4A88-AFAA-1A3113F0F755}"/>
          </ac:spMkLst>
        </pc:spChg>
        <pc:spChg chg="add mod">
          <ac:chgData name="Eleanor Simpson" userId="975f5492-d74c-431c-90fe-9bfc34b8124b" providerId="ADAL" clId="{7E8A61A6-9FB4-4239-A117-75A3AF1EBB5D}" dt="2019-03-31T16:54:04.594" v="1253" actId="1036"/>
          <ac:spMkLst>
            <pc:docMk/>
            <pc:sldMk cId="636014570" sldId="314"/>
            <ac:spMk id="9" creationId="{7AEB9522-F9F2-4BE8-8C99-3F5D49F09520}"/>
          </ac:spMkLst>
        </pc:spChg>
        <pc:spChg chg="add mod">
          <ac:chgData name="Eleanor Simpson" userId="975f5492-d74c-431c-90fe-9bfc34b8124b" providerId="ADAL" clId="{7E8A61A6-9FB4-4239-A117-75A3AF1EBB5D}" dt="2019-03-31T16:54:25.912" v="1336" actId="1037"/>
          <ac:spMkLst>
            <pc:docMk/>
            <pc:sldMk cId="636014570" sldId="314"/>
            <ac:spMk id="10" creationId="{E8A71E09-A0E8-4645-8865-B71309060903}"/>
          </ac:spMkLst>
        </pc:spChg>
        <pc:spChg chg="add mod">
          <ac:chgData name="Eleanor Simpson" userId="975f5492-d74c-431c-90fe-9bfc34b8124b" providerId="ADAL" clId="{7E8A61A6-9FB4-4239-A117-75A3AF1EBB5D}" dt="2019-03-31T16:54:35.377" v="1384" actId="1038"/>
          <ac:spMkLst>
            <pc:docMk/>
            <pc:sldMk cId="636014570" sldId="314"/>
            <ac:spMk id="11" creationId="{1E45826B-1ECA-4C52-968D-1196EA443803}"/>
          </ac:spMkLst>
        </pc:spChg>
        <pc:spChg chg="mod">
          <ac:chgData name="Eleanor Simpson" userId="975f5492-d74c-431c-90fe-9bfc34b8124b" providerId="ADAL" clId="{7E8A61A6-9FB4-4239-A117-75A3AF1EBB5D}" dt="2019-03-31T16:57:09.966" v="1432" actId="1582"/>
          <ac:spMkLst>
            <pc:docMk/>
            <pc:sldMk cId="636014570" sldId="314"/>
            <ac:spMk id="13" creationId="{E74E3484-8B26-4E36-B31B-F748C0B34DB3}"/>
          </ac:spMkLst>
        </pc:spChg>
        <pc:spChg chg="mod">
          <ac:chgData name="Eleanor Simpson" userId="975f5492-d74c-431c-90fe-9bfc34b8124b" providerId="ADAL" clId="{7E8A61A6-9FB4-4239-A117-75A3AF1EBB5D}" dt="2019-03-31T16:57:09.966" v="1432" actId="1582"/>
          <ac:spMkLst>
            <pc:docMk/>
            <pc:sldMk cId="636014570" sldId="314"/>
            <ac:spMk id="14" creationId="{C360B3B5-9515-4DFE-9C99-F613CFD741D4}"/>
          </ac:spMkLst>
        </pc:spChg>
        <pc:spChg chg="mod">
          <ac:chgData name="Eleanor Simpson" userId="975f5492-d74c-431c-90fe-9bfc34b8124b" providerId="ADAL" clId="{7E8A61A6-9FB4-4239-A117-75A3AF1EBB5D}" dt="2019-03-31T16:57:09.966" v="1432" actId="1582"/>
          <ac:spMkLst>
            <pc:docMk/>
            <pc:sldMk cId="636014570" sldId="314"/>
            <ac:spMk id="15" creationId="{E9A3AFFE-02AE-4AEB-B88F-E4F1F98C611A}"/>
          </ac:spMkLst>
        </pc:spChg>
        <pc:spChg chg="mod">
          <ac:chgData name="Eleanor Simpson" userId="975f5492-d74c-431c-90fe-9bfc34b8124b" providerId="ADAL" clId="{7E8A61A6-9FB4-4239-A117-75A3AF1EBB5D}" dt="2019-03-31T16:52:05.251" v="1018"/>
          <ac:spMkLst>
            <pc:docMk/>
            <pc:sldMk cId="636014570" sldId="314"/>
            <ac:spMk id="19" creationId="{5252A847-DE45-4FA3-A1F8-EEBEB845FF8E}"/>
          </ac:spMkLst>
        </pc:spChg>
        <pc:spChg chg="mod">
          <ac:chgData name="Eleanor Simpson" userId="975f5492-d74c-431c-90fe-9bfc34b8124b" providerId="ADAL" clId="{7E8A61A6-9FB4-4239-A117-75A3AF1EBB5D}" dt="2019-03-31T16:57:09.966" v="1432" actId="1582"/>
          <ac:spMkLst>
            <pc:docMk/>
            <pc:sldMk cId="636014570" sldId="314"/>
            <ac:spMk id="20" creationId="{51A4C774-3F04-4252-8C1D-84EAB5A2A289}"/>
          </ac:spMkLst>
        </pc:spChg>
        <pc:spChg chg="add mod">
          <ac:chgData name="Eleanor Simpson" userId="975f5492-d74c-431c-90fe-9bfc34b8124b" providerId="ADAL" clId="{7E8A61A6-9FB4-4239-A117-75A3AF1EBB5D}" dt="2019-03-31T16:54:45.578" v="1407" actId="1036"/>
          <ac:spMkLst>
            <pc:docMk/>
            <pc:sldMk cId="636014570" sldId="314"/>
            <ac:spMk id="21" creationId="{CB192C03-22DE-46E0-91FA-5699E1361744}"/>
          </ac:spMkLst>
        </pc:spChg>
        <pc:grpChg chg="add mod">
          <ac:chgData name="Eleanor Simpson" userId="975f5492-d74c-431c-90fe-9bfc34b8124b" providerId="ADAL" clId="{7E8A61A6-9FB4-4239-A117-75A3AF1EBB5D}" dt="2019-03-31T16:53:00.956" v="1160" actId="1035"/>
          <ac:grpSpMkLst>
            <pc:docMk/>
            <pc:sldMk cId="636014570" sldId="314"/>
            <ac:grpSpMk id="12" creationId="{CE078A8E-902D-4DAE-8F0B-05838FA7AAD5}"/>
          </ac:grpSpMkLst>
        </pc:grpChg>
      </pc:sldChg>
      <pc:sldChg chg="addSp delSp modSp">
        <pc:chgData name="Eleanor Simpson" userId="975f5492-d74c-431c-90fe-9bfc34b8124b" providerId="ADAL" clId="{7E8A61A6-9FB4-4239-A117-75A3AF1EBB5D}" dt="2019-03-29T14:45:38.405" v="384" actId="1076"/>
        <pc:sldMkLst>
          <pc:docMk/>
          <pc:sldMk cId="1035052751" sldId="361"/>
        </pc:sldMkLst>
        <pc:spChg chg="add mod">
          <ac:chgData name="Eleanor Simpson" userId="975f5492-d74c-431c-90fe-9bfc34b8124b" providerId="ADAL" clId="{7E8A61A6-9FB4-4239-A117-75A3AF1EBB5D}" dt="2019-03-29T14:44:35.078" v="336" actId="1037"/>
          <ac:spMkLst>
            <pc:docMk/>
            <pc:sldMk cId="1035052751" sldId="361"/>
            <ac:spMk id="8" creationId="{DA164E11-0288-477A-8016-29B3D6BDEF7D}"/>
          </ac:spMkLst>
        </pc:spChg>
        <pc:spChg chg="add mod">
          <ac:chgData name="Eleanor Simpson" userId="975f5492-d74c-431c-90fe-9bfc34b8124b" providerId="ADAL" clId="{7E8A61A6-9FB4-4239-A117-75A3AF1EBB5D}" dt="2019-03-29T14:44:35.078" v="336" actId="1037"/>
          <ac:spMkLst>
            <pc:docMk/>
            <pc:sldMk cId="1035052751" sldId="361"/>
            <ac:spMk id="9" creationId="{BD0EE8F0-A697-445F-82DE-8472085A9EF0}"/>
          </ac:spMkLst>
        </pc:spChg>
        <pc:spChg chg="add mod">
          <ac:chgData name="Eleanor Simpson" userId="975f5492-d74c-431c-90fe-9bfc34b8124b" providerId="ADAL" clId="{7E8A61A6-9FB4-4239-A117-75A3AF1EBB5D}" dt="2019-03-29T14:45:08.517" v="375" actId="403"/>
          <ac:spMkLst>
            <pc:docMk/>
            <pc:sldMk cId="1035052751" sldId="361"/>
            <ac:spMk id="10" creationId="{F98D39F0-D058-489B-93A7-7B25F03923CF}"/>
          </ac:spMkLst>
        </pc:spChg>
        <pc:spChg chg="add mod">
          <ac:chgData name="Eleanor Simpson" userId="975f5492-d74c-431c-90fe-9bfc34b8124b" providerId="ADAL" clId="{7E8A61A6-9FB4-4239-A117-75A3AF1EBB5D}" dt="2019-03-29T14:45:38.405" v="384" actId="1076"/>
          <ac:spMkLst>
            <pc:docMk/>
            <pc:sldMk cId="1035052751" sldId="361"/>
            <ac:spMk id="11" creationId="{793EF444-D9BE-43BB-A6AD-CF496D7FD56D}"/>
          </ac:spMkLst>
        </pc:spChg>
        <pc:spChg chg="add mod">
          <ac:chgData name="Eleanor Simpson" userId="975f5492-d74c-431c-90fe-9bfc34b8124b" providerId="ADAL" clId="{7E8A61A6-9FB4-4239-A117-75A3AF1EBB5D}" dt="2019-03-29T14:45:35.403" v="383" actId="1076"/>
          <ac:spMkLst>
            <pc:docMk/>
            <pc:sldMk cId="1035052751" sldId="361"/>
            <ac:spMk id="12" creationId="{97E29CE8-096D-4D5A-9933-A0315CC439DB}"/>
          </ac:spMkLst>
        </pc:spChg>
        <pc:spChg chg="add mod">
          <ac:chgData name="Eleanor Simpson" userId="975f5492-d74c-431c-90fe-9bfc34b8124b" providerId="ADAL" clId="{7E8A61A6-9FB4-4239-A117-75A3AF1EBB5D}" dt="2019-03-29T14:45:29.521" v="381" actId="1076"/>
          <ac:spMkLst>
            <pc:docMk/>
            <pc:sldMk cId="1035052751" sldId="361"/>
            <ac:spMk id="13" creationId="{7C79644C-FE5E-48C9-BF3D-D752CE960F41}"/>
          </ac:spMkLst>
        </pc:spChg>
        <pc:spChg chg="add mod">
          <ac:chgData name="Eleanor Simpson" userId="975f5492-d74c-431c-90fe-9bfc34b8124b" providerId="ADAL" clId="{7E8A61A6-9FB4-4239-A117-75A3AF1EBB5D}" dt="2019-03-29T14:45:32.451" v="382" actId="1076"/>
          <ac:spMkLst>
            <pc:docMk/>
            <pc:sldMk cId="1035052751" sldId="361"/>
            <ac:spMk id="14" creationId="{D0D0A657-A024-4DF7-850D-2234E85FB2E9}"/>
          </ac:spMkLst>
        </pc:spChg>
        <pc:spChg chg="add mod">
          <ac:chgData name="Eleanor Simpson" userId="975f5492-d74c-431c-90fe-9bfc34b8124b" providerId="ADAL" clId="{7E8A61A6-9FB4-4239-A117-75A3AF1EBB5D}" dt="2019-03-29T14:45:22.183" v="378" actId="1076"/>
          <ac:spMkLst>
            <pc:docMk/>
            <pc:sldMk cId="1035052751" sldId="361"/>
            <ac:spMk id="15" creationId="{58B3B989-70DC-4F58-9422-BBA76C5F01DB}"/>
          </ac:spMkLst>
        </pc:spChg>
        <pc:spChg chg="mod">
          <ac:chgData name="Eleanor Simpson" userId="975f5492-d74c-431c-90fe-9bfc34b8124b" providerId="ADAL" clId="{7E8A61A6-9FB4-4239-A117-75A3AF1EBB5D}" dt="2019-03-29T14:45:25.839" v="380" actId="1076"/>
          <ac:spMkLst>
            <pc:docMk/>
            <pc:sldMk cId="1035052751" sldId="361"/>
            <ac:spMk id="19" creationId="{5252A847-DE45-4FA3-A1F8-EEBEB845FF8E}"/>
          </ac:spMkLst>
        </pc:spChg>
        <pc:spChg chg="add mod">
          <ac:chgData name="Eleanor Simpson" userId="975f5492-d74c-431c-90fe-9bfc34b8124b" providerId="ADAL" clId="{7E8A61A6-9FB4-4239-A117-75A3AF1EBB5D}" dt="2019-03-29T14:45:19.026" v="377" actId="1076"/>
          <ac:spMkLst>
            <pc:docMk/>
            <pc:sldMk cId="1035052751" sldId="361"/>
            <ac:spMk id="20" creationId="{C7B2FDA6-3582-485A-B4FF-E7D29FBC435A}"/>
          </ac:spMkLst>
        </pc:spChg>
        <pc:spChg chg="add mod">
          <ac:chgData name="Eleanor Simpson" userId="975f5492-d74c-431c-90fe-9bfc34b8124b" providerId="ADAL" clId="{7E8A61A6-9FB4-4239-A117-75A3AF1EBB5D}" dt="2019-03-29T14:45:16.585" v="376" actId="1076"/>
          <ac:spMkLst>
            <pc:docMk/>
            <pc:sldMk cId="1035052751" sldId="361"/>
            <ac:spMk id="21" creationId="{880F69BA-D4F0-4397-B606-43E4691A4380}"/>
          </ac:spMkLst>
        </pc:spChg>
        <pc:graphicFrameChg chg="del">
          <ac:chgData name="Eleanor Simpson" userId="975f5492-d74c-431c-90fe-9bfc34b8124b" providerId="ADAL" clId="{7E8A61A6-9FB4-4239-A117-75A3AF1EBB5D}" dt="2019-03-29T14:23:58.303" v="239" actId="478"/>
          <ac:graphicFrameMkLst>
            <pc:docMk/>
            <pc:sldMk cId="1035052751" sldId="361"/>
            <ac:graphicFrameMk id="7" creationId="{D6AD1604-6368-474F-90F1-26D250AEF51C}"/>
          </ac:graphicFrameMkLst>
        </pc:graphicFrameChg>
      </pc:sldChg>
      <pc:sldChg chg="addSp delSp modSp">
        <pc:chgData name="Eleanor Simpson" userId="975f5492-d74c-431c-90fe-9bfc34b8124b" providerId="ADAL" clId="{7E8A61A6-9FB4-4239-A117-75A3AF1EBB5D}" dt="2019-03-31T17:02:12" v="1619" actId="14100"/>
        <pc:sldMkLst>
          <pc:docMk/>
          <pc:sldMk cId="310986706" sldId="386"/>
        </pc:sldMkLst>
        <pc:spChg chg="del">
          <ac:chgData name="Eleanor Simpson" userId="975f5492-d74c-431c-90fe-9bfc34b8124b" providerId="ADAL" clId="{7E8A61A6-9FB4-4239-A117-75A3AF1EBB5D}" dt="2019-03-31T17:00:12.310" v="1498" actId="478"/>
          <ac:spMkLst>
            <pc:docMk/>
            <pc:sldMk cId="310986706" sldId="386"/>
            <ac:spMk id="2" creationId="{AB0707A0-B31A-45C3-AEEB-2344636DF8FD}"/>
          </ac:spMkLst>
        </pc:spChg>
        <pc:spChg chg="mod">
          <ac:chgData name="Eleanor Simpson" userId="975f5492-d74c-431c-90fe-9bfc34b8124b" providerId="ADAL" clId="{7E8A61A6-9FB4-4239-A117-75A3AF1EBB5D}" dt="2019-03-31T17:01:39.779" v="1534" actId="403"/>
          <ac:spMkLst>
            <pc:docMk/>
            <pc:sldMk cId="310986706" sldId="386"/>
            <ac:spMk id="19" creationId="{5252A847-DE45-4FA3-A1F8-EEBEB845FF8E}"/>
          </ac:spMkLst>
        </pc:spChg>
        <pc:grpChg chg="add mod">
          <ac:chgData name="Eleanor Simpson" userId="975f5492-d74c-431c-90fe-9bfc34b8124b" providerId="ADAL" clId="{7E8A61A6-9FB4-4239-A117-75A3AF1EBB5D}" dt="2019-03-31T17:02:12" v="1619" actId="14100"/>
          <ac:grpSpMkLst>
            <pc:docMk/>
            <pc:sldMk cId="310986706" sldId="386"/>
            <ac:grpSpMk id="7" creationId="{C116FC80-4059-4345-9262-B5130492E897}"/>
          </ac:grpSpMkLst>
        </pc:grpChg>
      </pc:sldChg>
      <pc:sldChg chg="modSp">
        <pc:chgData name="Eleanor Simpson" userId="975f5492-d74c-431c-90fe-9bfc34b8124b" providerId="ADAL" clId="{7E8A61A6-9FB4-4239-A117-75A3AF1EBB5D}" dt="2019-03-29T14:43:29.687" v="252" actId="207"/>
        <pc:sldMkLst>
          <pc:docMk/>
          <pc:sldMk cId="3401100034" sldId="390"/>
        </pc:sldMkLst>
        <pc:spChg chg="mod">
          <ac:chgData name="Eleanor Simpson" userId="975f5492-d74c-431c-90fe-9bfc34b8124b" providerId="ADAL" clId="{7E8A61A6-9FB4-4239-A117-75A3AF1EBB5D}" dt="2019-03-29T14:43:29.687" v="252" actId="207"/>
          <ac:spMkLst>
            <pc:docMk/>
            <pc:sldMk cId="3401100034" sldId="390"/>
            <ac:spMk id="7" creationId="{C0CD6503-388C-4F9E-9FB0-9053D8579D01}"/>
          </ac:spMkLst>
        </pc:spChg>
      </pc:sldChg>
      <pc:sldChg chg="modSp">
        <pc:chgData name="Eleanor Simpson" userId="975f5492-d74c-431c-90fe-9bfc34b8124b" providerId="ADAL" clId="{7E8A61A6-9FB4-4239-A117-75A3AF1EBB5D}" dt="2019-03-29T14:26:16.769" v="251" actId="20577"/>
        <pc:sldMkLst>
          <pc:docMk/>
          <pc:sldMk cId="1204372888" sldId="392"/>
        </pc:sldMkLst>
        <pc:spChg chg="mod">
          <ac:chgData name="Eleanor Simpson" userId="975f5492-d74c-431c-90fe-9bfc34b8124b" providerId="ADAL" clId="{7E8A61A6-9FB4-4239-A117-75A3AF1EBB5D}" dt="2019-03-29T14:26:16.769" v="251" actId="20577"/>
          <ac:spMkLst>
            <pc:docMk/>
            <pc:sldMk cId="1204372888" sldId="392"/>
            <ac:spMk id="19" creationId="{5252A847-DE45-4FA3-A1F8-EEBEB845FF8E}"/>
          </ac:spMkLst>
        </pc:spChg>
      </pc:sldChg>
      <pc:sldChg chg="modSp add">
        <pc:chgData name="Eleanor Simpson" userId="975f5492-d74c-431c-90fe-9bfc34b8124b" providerId="ADAL" clId="{7E8A61A6-9FB4-4239-A117-75A3AF1EBB5D}" dt="2019-03-31T16:38:54.876" v="450" actId="1036"/>
        <pc:sldMkLst>
          <pc:docMk/>
          <pc:sldMk cId="1953546139" sldId="393"/>
        </pc:sldMkLst>
        <pc:spChg chg="mod">
          <ac:chgData name="Eleanor Simpson" userId="975f5492-d74c-431c-90fe-9bfc34b8124b" providerId="ADAL" clId="{7E8A61A6-9FB4-4239-A117-75A3AF1EBB5D}" dt="2019-03-31T16:38:19.164" v="414" actId="1036"/>
          <ac:spMkLst>
            <pc:docMk/>
            <pc:sldMk cId="1953546139" sldId="393"/>
            <ac:spMk id="10" creationId="{F98D39F0-D058-489B-93A7-7B25F03923CF}"/>
          </ac:spMkLst>
        </pc:spChg>
        <pc:spChg chg="mod">
          <ac:chgData name="Eleanor Simpson" userId="975f5492-d74c-431c-90fe-9bfc34b8124b" providerId="ADAL" clId="{7E8A61A6-9FB4-4239-A117-75A3AF1EBB5D}" dt="2019-03-31T16:38:26.290" v="424" actId="1036"/>
          <ac:spMkLst>
            <pc:docMk/>
            <pc:sldMk cId="1953546139" sldId="393"/>
            <ac:spMk id="11" creationId="{793EF444-D9BE-43BB-A6AD-CF496D7FD56D}"/>
          </ac:spMkLst>
        </pc:spChg>
        <pc:spChg chg="mod">
          <ac:chgData name="Eleanor Simpson" userId="975f5492-d74c-431c-90fe-9bfc34b8124b" providerId="ADAL" clId="{7E8A61A6-9FB4-4239-A117-75A3AF1EBB5D}" dt="2019-03-31T16:38:19.164" v="414" actId="1036"/>
          <ac:spMkLst>
            <pc:docMk/>
            <pc:sldMk cId="1953546139" sldId="393"/>
            <ac:spMk id="12" creationId="{97E29CE8-096D-4D5A-9933-A0315CC439DB}"/>
          </ac:spMkLst>
        </pc:spChg>
        <pc:spChg chg="mod">
          <ac:chgData name="Eleanor Simpson" userId="975f5492-d74c-431c-90fe-9bfc34b8124b" providerId="ADAL" clId="{7E8A61A6-9FB4-4239-A117-75A3AF1EBB5D}" dt="2019-03-31T16:38:54.876" v="450" actId="1036"/>
          <ac:spMkLst>
            <pc:docMk/>
            <pc:sldMk cId="1953546139" sldId="393"/>
            <ac:spMk id="13" creationId="{7C79644C-FE5E-48C9-BF3D-D752CE960F41}"/>
          </ac:spMkLst>
        </pc:spChg>
        <pc:spChg chg="mod">
          <ac:chgData name="Eleanor Simpson" userId="975f5492-d74c-431c-90fe-9bfc34b8124b" providerId="ADAL" clId="{7E8A61A6-9FB4-4239-A117-75A3AF1EBB5D}" dt="2019-03-31T16:38:26.290" v="424" actId="1036"/>
          <ac:spMkLst>
            <pc:docMk/>
            <pc:sldMk cId="1953546139" sldId="393"/>
            <ac:spMk id="14" creationId="{D0D0A657-A024-4DF7-850D-2234E85FB2E9}"/>
          </ac:spMkLst>
        </pc:spChg>
        <pc:spChg chg="mod">
          <ac:chgData name="Eleanor Simpson" userId="975f5492-d74c-431c-90fe-9bfc34b8124b" providerId="ADAL" clId="{7E8A61A6-9FB4-4239-A117-75A3AF1EBB5D}" dt="2019-03-31T16:38:40.593" v="448" actId="1036"/>
          <ac:spMkLst>
            <pc:docMk/>
            <pc:sldMk cId="1953546139" sldId="393"/>
            <ac:spMk id="15" creationId="{58B3B989-70DC-4F58-9422-BBA76C5F01DB}"/>
          </ac:spMkLst>
        </pc:spChg>
        <pc:spChg chg="mod">
          <ac:chgData name="Eleanor Simpson" userId="975f5492-d74c-431c-90fe-9bfc34b8124b" providerId="ADAL" clId="{7E8A61A6-9FB4-4239-A117-75A3AF1EBB5D}" dt="2019-03-31T16:38:40.593" v="448" actId="1036"/>
          <ac:spMkLst>
            <pc:docMk/>
            <pc:sldMk cId="1953546139" sldId="393"/>
            <ac:spMk id="20" creationId="{C7B2FDA6-3582-485A-B4FF-E7D29FBC435A}"/>
          </ac:spMkLst>
        </pc:spChg>
        <pc:spChg chg="mod">
          <ac:chgData name="Eleanor Simpson" userId="975f5492-d74c-431c-90fe-9bfc34b8124b" providerId="ADAL" clId="{7E8A61A6-9FB4-4239-A117-75A3AF1EBB5D}" dt="2019-03-31T16:38:54.876" v="450" actId="1036"/>
          <ac:spMkLst>
            <pc:docMk/>
            <pc:sldMk cId="1953546139" sldId="393"/>
            <ac:spMk id="21" creationId="{880F69BA-D4F0-4397-B606-43E4691A4380}"/>
          </ac:spMkLst>
        </pc:spChg>
      </pc:sldChg>
      <pc:sldChg chg="addSp delSp modSp add">
        <pc:chgData name="Eleanor Simpson" userId="975f5492-d74c-431c-90fe-9bfc34b8124b" providerId="ADAL" clId="{7E8A61A6-9FB4-4239-A117-75A3AF1EBB5D}" dt="2019-03-31T17:08:49.284" v="1694" actId="478"/>
        <pc:sldMkLst>
          <pc:docMk/>
          <pc:sldMk cId="3448191613" sldId="394"/>
        </pc:sldMkLst>
        <pc:spChg chg="mod topLvl">
          <ac:chgData name="Eleanor Simpson" userId="975f5492-d74c-431c-90fe-9bfc34b8124b" providerId="ADAL" clId="{7E8A61A6-9FB4-4239-A117-75A3AF1EBB5D}" dt="2019-03-31T17:05:23.982" v="1644" actId="164"/>
          <ac:spMkLst>
            <pc:docMk/>
            <pc:sldMk cId="3448191613" sldId="394"/>
            <ac:spMk id="8" creationId="{573828FC-B879-430F-893F-72AE546FECA3}"/>
          </ac:spMkLst>
        </pc:spChg>
        <pc:spChg chg="mod topLvl">
          <ac:chgData name="Eleanor Simpson" userId="975f5492-d74c-431c-90fe-9bfc34b8124b" providerId="ADAL" clId="{7E8A61A6-9FB4-4239-A117-75A3AF1EBB5D}" dt="2019-03-31T17:05:23.982" v="1644" actId="164"/>
          <ac:spMkLst>
            <pc:docMk/>
            <pc:sldMk cId="3448191613" sldId="394"/>
            <ac:spMk id="9" creationId="{7EB35EDF-20EF-4CE5-B513-D9B38307B691}"/>
          </ac:spMkLst>
        </pc:spChg>
        <pc:spChg chg="mod topLvl">
          <ac:chgData name="Eleanor Simpson" userId="975f5492-d74c-431c-90fe-9bfc34b8124b" providerId="ADAL" clId="{7E8A61A6-9FB4-4239-A117-75A3AF1EBB5D}" dt="2019-03-31T17:05:23.982" v="1644" actId="164"/>
          <ac:spMkLst>
            <pc:docMk/>
            <pc:sldMk cId="3448191613" sldId="394"/>
            <ac:spMk id="10" creationId="{49D1FDCA-859C-4A04-BFBB-5FEF6BB4BEDA}"/>
          </ac:spMkLst>
        </pc:spChg>
        <pc:spChg chg="mod">
          <ac:chgData name="Eleanor Simpson" userId="975f5492-d74c-431c-90fe-9bfc34b8124b" providerId="ADAL" clId="{7E8A61A6-9FB4-4239-A117-75A3AF1EBB5D}" dt="2019-03-31T17:08:45.718" v="1693" actId="554"/>
          <ac:spMkLst>
            <pc:docMk/>
            <pc:sldMk cId="3448191613" sldId="394"/>
            <ac:spMk id="19" creationId="{5252A847-DE45-4FA3-A1F8-EEBEB845FF8E}"/>
          </ac:spMkLst>
        </pc:spChg>
        <pc:spChg chg="add del mod">
          <ac:chgData name="Eleanor Simpson" userId="975f5492-d74c-431c-90fe-9bfc34b8124b" providerId="ADAL" clId="{7E8A61A6-9FB4-4239-A117-75A3AF1EBB5D}" dt="2019-03-31T17:08:49.284" v="1694" actId="478"/>
          <ac:spMkLst>
            <pc:docMk/>
            <pc:sldMk cId="3448191613" sldId="394"/>
            <ac:spMk id="23" creationId="{9C1F8684-85E9-48BF-B1DF-E0AC4D48DADF}"/>
          </ac:spMkLst>
        </pc:spChg>
        <pc:grpChg chg="add del mod">
          <ac:chgData name="Eleanor Simpson" userId="975f5492-d74c-431c-90fe-9bfc34b8124b" providerId="ADAL" clId="{7E8A61A6-9FB4-4239-A117-75A3AF1EBB5D}" dt="2019-03-31T17:04:30.158" v="1637" actId="165"/>
          <ac:grpSpMkLst>
            <pc:docMk/>
            <pc:sldMk cId="3448191613" sldId="394"/>
            <ac:grpSpMk id="2" creationId="{27FAA50C-E30A-46F2-800B-ED78497CDD4B}"/>
          </ac:grpSpMkLst>
        </pc:grpChg>
        <pc:grpChg chg="add mod">
          <ac:chgData name="Eleanor Simpson" userId="975f5492-d74c-431c-90fe-9bfc34b8124b" providerId="ADAL" clId="{7E8A61A6-9FB4-4239-A117-75A3AF1EBB5D}" dt="2019-03-31T17:05:28.811" v="1645" actId="164"/>
          <ac:grpSpMkLst>
            <pc:docMk/>
            <pc:sldMk cId="3448191613" sldId="394"/>
            <ac:grpSpMk id="3" creationId="{6C0DAD21-5120-4244-95F9-61A316FD89B9}"/>
          </ac:grpSpMkLst>
        </pc:grpChg>
        <pc:grpChg chg="add mod">
          <ac:chgData name="Eleanor Simpson" userId="975f5492-d74c-431c-90fe-9bfc34b8124b" providerId="ADAL" clId="{7E8A61A6-9FB4-4239-A117-75A3AF1EBB5D}" dt="2019-03-31T17:05:28.811" v="1645" actId="164"/>
          <ac:grpSpMkLst>
            <pc:docMk/>
            <pc:sldMk cId="3448191613" sldId="394"/>
            <ac:grpSpMk id="4" creationId="{B5C3AB3D-70A6-403F-B819-BB147453F2F2}"/>
          </ac:grpSpMkLst>
        </pc:grpChg>
        <pc:grpChg chg="del">
          <ac:chgData name="Eleanor Simpson" userId="975f5492-d74c-431c-90fe-9bfc34b8124b" providerId="ADAL" clId="{7E8A61A6-9FB4-4239-A117-75A3AF1EBB5D}" dt="2019-03-31T16:41:26.473" v="621" actId="165"/>
          <ac:grpSpMkLst>
            <pc:docMk/>
            <pc:sldMk cId="3448191613" sldId="394"/>
            <ac:grpSpMk id="6" creationId="{73C79677-9F41-499B-B553-5F084379002A}"/>
          </ac:grpSpMkLst>
        </pc:grpChg>
        <pc:grpChg chg="mod topLvl">
          <ac:chgData name="Eleanor Simpson" userId="975f5492-d74c-431c-90fe-9bfc34b8124b" providerId="ADAL" clId="{7E8A61A6-9FB4-4239-A117-75A3AF1EBB5D}" dt="2019-03-31T17:05:23.982" v="1644" actId="164"/>
          <ac:grpSpMkLst>
            <pc:docMk/>
            <pc:sldMk cId="3448191613" sldId="394"/>
            <ac:grpSpMk id="7" creationId="{98FAAEFB-C191-4784-9025-B81B501CBE65}"/>
          </ac:grpSpMkLst>
        </pc:grpChg>
        <pc:grpChg chg="mod topLvl">
          <ac:chgData name="Eleanor Simpson" userId="975f5492-d74c-431c-90fe-9bfc34b8124b" providerId="ADAL" clId="{7E8A61A6-9FB4-4239-A117-75A3AF1EBB5D}" dt="2019-03-31T17:05:23.982" v="1644" actId="164"/>
          <ac:grpSpMkLst>
            <pc:docMk/>
            <pc:sldMk cId="3448191613" sldId="394"/>
            <ac:grpSpMk id="11" creationId="{25052F70-6A8D-43B1-9DD4-FA142FE0F1CA}"/>
          </ac:grpSpMkLst>
        </pc:grpChg>
        <pc:grpChg chg="mod topLvl">
          <ac:chgData name="Eleanor Simpson" userId="975f5492-d74c-431c-90fe-9bfc34b8124b" providerId="ADAL" clId="{7E8A61A6-9FB4-4239-A117-75A3AF1EBB5D}" dt="2019-03-31T17:05:28.811" v="1645" actId="164"/>
          <ac:grpSpMkLst>
            <pc:docMk/>
            <pc:sldMk cId="3448191613" sldId="394"/>
            <ac:grpSpMk id="12" creationId="{8DBB1318-BB63-4ABC-938A-5B7EC3BB1C30}"/>
          </ac:grpSpMkLst>
        </pc:grpChg>
        <pc:picChg chg="mod">
          <ac:chgData name="Eleanor Simpson" userId="975f5492-d74c-431c-90fe-9bfc34b8124b" providerId="ADAL" clId="{7E8A61A6-9FB4-4239-A117-75A3AF1EBB5D}" dt="2019-03-31T17:04:47.012" v="1639"/>
          <ac:picMkLst>
            <pc:docMk/>
            <pc:sldMk cId="3448191613" sldId="394"/>
            <ac:picMk id="14" creationId="{FA829A80-A5B7-4CFF-AA32-58F1A072B0C5}"/>
          </ac:picMkLst>
        </pc:picChg>
      </pc:sldChg>
      <pc:sldChg chg="addSp delSp modSp add">
        <pc:chgData name="Eleanor Simpson" userId="975f5492-d74c-431c-90fe-9bfc34b8124b" providerId="ADAL" clId="{7E8A61A6-9FB4-4239-A117-75A3AF1EBB5D}" dt="2019-03-31T17:09:19.037" v="1743" actId="478"/>
        <pc:sldMkLst>
          <pc:docMk/>
          <pc:sldMk cId="2361928" sldId="395"/>
        </pc:sldMkLst>
        <pc:spChg chg="mod topLvl">
          <ac:chgData name="Eleanor Simpson" userId="975f5492-d74c-431c-90fe-9bfc34b8124b" providerId="ADAL" clId="{7E8A61A6-9FB4-4239-A117-75A3AF1EBB5D}" dt="2019-03-31T17:05:18.784" v="1643" actId="164"/>
          <ac:spMkLst>
            <pc:docMk/>
            <pc:sldMk cId="2361928" sldId="395"/>
            <ac:spMk id="8" creationId="{573828FC-B879-430F-893F-72AE546FECA3}"/>
          </ac:spMkLst>
        </pc:spChg>
        <pc:spChg chg="mod topLvl">
          <ac:chgData name="Eleanor Simpson" userId="975f5492-d74c-431c-90fe-9bfc34b8124b" providerId="ADAL" clId="{7E8A61A6-9FB4-4239-A117-75A3AF1EBB5D}" dt="2019-03-31T17:05:18.784" v="1643" actId="164"/>
          <ac:spMkLst>
            <pc:docMk/>
            <pc:sldMk cId="2361928" sldId="395"/>
            <ac:spMk id="9" creationId="{7EB35EDF-20EF-4CE5-B513-D9B38307B691}"/>
          </ac:spMkLst>
        </pc:spChg>
        <pc:spChg chg="mod topLvl">
          <ac:chgData name="Eleanor Simpson" userId="975f5492-d74c-431c-90fe-9bfc34b8124b" providerId="ADAL" clId="{7E8A61A6-9FB4-4239-A117-75A3AF1EBB5D}" dt="2019-03-31T17:05:18.784" v="1643" actId="164"/>
          <ac:spMkLst>
            <pc:docMk/>
            <pc:sldMk cId="2361928" sldId="395"/>
            <ac:spMk id="10" creationId="{49D1FDCA-859C-4A04-BFBB-5FEF6BB4BEDA}"/>
          </ac:spMkLst>
        </pc:spChg>
        <pc:spChg chg="mod">
          <ac:chgData name="Eleanor Simpson" userId="975f5492-d74c-431c-90fe-9bfc34b8124b" providerId="ADAL" clId="{7E8A61A6-9FB4-4239-A117-75A3AF1EBB5D}" dt="2019-03-31T17:09:16.321" v="1742" actId="554"/>
          <ac:spMkLst>
            <pc:docMk/>
            <pc:sldMk cId="2361928" sldId="395"/>
            <ac:spMk id="19" creationId="{5252A847-DE45-4FA3-A1F8-EEBEB845FF8E}"/>
          </ac:spMkLst>
        </pc:spChg>
        <pc:spChg chg="add del mod">
          <ac:chgData name="Eleanor Simpson" userId="975f5492-d74c-431c-90fe-9bfc34b8124b" providerId="ADAL" clId="{7E8A61A6-9FB4-4239-A117-75A3AF1EBB5D}" dt="2019-03-31T17:09:19.037" v="1743" actId="478"/>
          <ac:spMkLst>
            <pc:docMk/>
            <pc:sldMk cId="2361928" sldId="395"/>
            <ac:spMk id="29" creationId="{63951161-6398-4CC6-987E-49749732E24B}"/>
          </ac:spMkLst>
        </pc:spChg>
        <pc:grpChg chg="del">
          <ac:chgData name="Eleanor Simpson" userId="975f5492-d74c-431c-90fe-9bfc34b8124b" providerId="ADAL" clId="{7E8A61A6-9FB4-4239-A117-75A3AF1EBB5D}" dt="2019-03-31T17:05:04.490" v="1640" actId="165"/>
          <ac:grpSpMkLst>
            <pc:docMk/>
            <pc:sldMk cId="2361928" sldId="395"/>
            <ac:grpSpMk id="2" creationId="{27FAA50C-E30A-46F2-800B-ED78497CDD4B}"/>
          </ac:grpSpMkLst>
        </pc:grpChg>
        <pc:grpChg chg="mod topLvl">
          <ac:chgData name="Eleanor Simpson" userId="975f5492-d74c-431c-90fe-9bfc34b8124b" providerId="ADAL" clId="{7E8A61A6-9FB4-4239-A117-75A3AF1EBB5D}" dt="2019-03-31T17:05:18.784" v="1643" actId="164"/>
          <ac:grpSpMkLst>
            <pc:docMk/>
            <pc:sldMk cId="2361928" sldId="395"/>
            <ac:grpSpMk id="7" creationId="{98FAAEFB-C191-4784-9025-B81B501CBE65}"/>
          </ac:grpSpMkLst>
        </pc:grpChg>
        <pc:grpChg chg="mod topLvl">
          <ac:chgData name="Eleanor Simpson" userId="975f5492-d74c-431c-90fe-9bfc34b8124b" providerId="ADAL" clId="{7E8A61A6-9FB4-4239-A117-75A3AF1EBB5D}" dt="2019-03-31T17:05:18.784" v="1643" actId="164"/>
          <ac:grpSpMkLst>
            <pc:docMk/>
            <pc:sldMk cId="2361928" sldId="395"/>
            <ac:grpSpMk id="11" creationId="{25052F70-6A8D-43B1-9DD4-FA142FE0F1CA}"/>
          </ac:grpSpMkLst>
        </pc:grpChg>
        <pc:grpChg chg="del mod topLvl">
          <ac:chgData name="Eleanor Simpson" userId="975f5492-d74c-431c-90fe-9bfc34b8124b" providerId="ADAL" clId="{7E8A61A6-9FB4-4239-A117-75A3AF1EBB5D}" dt="2019-03-31T17:05:08.156" v="1641" actId="478"/>
          <ac:grpSpMkLst>
            <pc:docMk/>
            <pc:sldMk cId="2361928" sldId="395"/>
            <ac:grpSpMk id="12" creationId="{8DBB1318-BB63-4ABC-938A-5B7EC3BB1C30}"/>
          </ac:grpSpMkLst>
        </pc:grpChg>
        <pc:grpChg chg="add mod">
          <ac:chgData name="Eleanor Simpson" userId="975f5492-d74c-431c-90fe-9bfc34b8124b" providerId="ADAL" clId="{7E8A61A6-9FB4-4239-A117-75A3AF1EBB5D}" dt="2019-03-31T17:05:18.784" v="1643" actId="164"/>
          <ac:grpSpMkLst>
            <pc:docMk/>
            <pc:sldMk cId="2361928" sldId="395"/>
            <ac:grpSpMk id="25" creationId="{9C887060-A1CA-4C30-BBF5-262743A601F4}"/>
          </ac:grpSpMkLst>
        </pc:grpChg>
        <pc:grpChg chg="add mod">
          <ac:chgData name="Eleanor Simpson" userId="975f5492-d74c-431c-90fe-9bfc34b8124b" providerId="ADAL" clId="{7E8A61A6-9FB4-4239-A117-75A3AF1EBB5D}" dt="2019-03-31T17:05:18.784" v="1643" actId="164"/>
          <ac:grpSpMkLst>
            <pc:docMk/>
            <pc:sldMk cId="2361928" sldId="395"/>
            <ac:grpSpMk id="28" creationId="{C8FBE056-540F-4530-B526-574CD469E7F4}"/>
          </ac:grpSpMkLst>
        </pc:grpChg>
        <pc:cxnChg chg="add mod">
          <ac:chgData name="Eleanor Simpson" userId="975f5492-d74c-431c-90fe-9bfc34b8124b" providerId="ADAL" clId="{7E8A61A6-9FB4-4239-A117-75A3AF1EBB5D}" dt="2019-03-31T17:05:18.784" v="1643" actId="164"/>
          <ac:cxnSpMkLst>
            <pc:docMk/>
            <pc:sldMk cId="2361928" sldId="395"/>
            <ac:cxnSpMk id="4" creationId="{AE97E6F1-4836-4823-84B5-F7C9D298CBEA}"/>
          </ac:cxnSpMkLst>
        </pc:cxnChg>
        <pc:cxnChg chg="add mod">
          <ac:chgData name="Eleanor Simpson" userId="975f5492-d74c-431c-90fe-9bfc34b8124b" providerId="ADAL" clId="{7E8A61A6-9FB4-4239-A117-75A3AF1EBB5D}" dt="2019-03-31T17:05:18.784" v="1643" actId="164"/>
          <ac:cxnSpMkLst>
            <pc:docMk/>
            <pc:sldMk cId="2361928" sldId="395"/>
            <ac:cxnSpMk id="23" creationId="{7B240657-D302-47FA-9800-8F84E597C478}"/>
          </ac:cxnSpMkLst>
        </pc:cxnChg>
        <pc:cxnChg chg="add mod">
          <ac:chgData name="Eleanor Simpson" userId="975f5492-d74c-431c-90fe-9bfc34b8124b" providerId="ADAL" clId="{7E8A61A6-9FB4-4239-A117-75A3AF1EBB5D}" dt="2019-03-31T17:05:18.784" v="1643" actId="164"/>
          <ac:cxnSpMkLst>
            <pc:docMk/>
            <pc:sldMk cId="2361928" sldId="395"/>
            <ac:cxnSpMk id="24" creationId="{A4B3CDCF-5EF3-496C-94C9-53B20827D958}"/>
          </ac:cxnSpMkLst>
        </pc:cxnChg>
      </pc:sldChg>
      <pc:sldChg chg="addSp delSp modSp add">
        <pc:chgData name="Eleanor Simpson" userId="975f5492-d74c-431c-90fe-9bfc34b8124b" providerId="ADAL" clId="{7E8A61A6-9FB4-4239-A117-75A3AF1EBB5D}" dt="2019-03-31T17:09:46.463" v="1798" actId="478"/>
        <pc:sldMkLst>
          <pc:docMk/>
          <pc:sldMk cId="3323759346" sldId="396"/>
        </pc:sldMkLst>
        <pc:spChg chg="mod">
          <ac:chgData name="Eleanor Simpson" userId="975f5492-d74c-431c-90fe-9bfc34b8124b" providerId="ADAL" clId="{7E8A61A6-9FB4-4239-A117-75A3AF1EBB5D}" dt="2019-03-31T17:09:43.996" v="1797" actId="554"/>
          <ac:spMkLst>
            <pc:docMk/>
            <pc:sldMk cId="3323759346" sldId="396"/>
            <ac:spMk id="19" creationId="{5252A847-DE45-4FA3-A1F8-EEBEB845FF8E}"/>
          </ac:spMkLst>
        </pc:spChg>
        <pc:spChg chg="add del mod">
          <ac:chgData name="Eleanor Simpson" userId="975f5492-d74c-431c-90fe-9bfc34b8124b" providerId="ADAL" clId="{7E8A61A6-9FB4-4239-A117-75A3AF1EBB5D}" dt="2019-03-31T17:09:46.463" v="1798" actId="478"/>
          <ac:spMkLst>
            <pc:docMk/>
            <pc:sldMk cId="3323759346" sldId="396"/>
            <ac:spMk id="29" creationId="{9D86B8ED-038F-40EF-A66D-ABE66318FAB3}"/>
          </ac:spMkLst>
        </pc:spChg>
        <pc:grpChg chg="del">
          <ac:chgData name="Eleanor Simpson" userId="975f5492-d74c-431c-90fe-9bfc34b8124b" providerId="ADAL" clId="{7E8A61A6-9FB4-4239-A117-75A3AF1EBB5D}" dt="2019-03-31T16:45:07.674" v="750" actId="478"/>
          <ac:grpSpMkLst>
            <pc:docMk/>
            <pc:sldMk cId="3323759346" sldId="396"/>
            <ac:grpSpMk id="2" creationId="{27FAA50C-E30A-46F2-800B-ED78497CDD4B}"/>
          </ac:grpSpMkLst>
        </pc:grpChg>
        <pc:grpChg chg="add mod">
          <ac:chgData name="Eleanor Simpson" userId="975f5492-d74c-431c-90fe-9bfc34b8124b" providerId="ADAL" clId="{7E8A61A6-9FB4-4239-A117-75A3AF1EBB5D}" dt="2019-03-31T16:46:29.809" v="827" actId="14100"/>
          <ac:grpSpMkLst>
            <pc:docMk/>
            <pc:sldMk cId="3323759346" sldId="396"/>
            <ac:grpSpMk id="25" creationId="{13CB4B39-9BB0-4FD3-9BDB-7959A675FD94}"/>
          </ac:grpSpMkLst>
        </pc:grpChg>
        <pc:graphicFrameChg chg="add mod modGraphic">
          <ac:chgData name="Eleanor Simpson" userId="975f5492-d74c-431c-90fe-9bfc34b8124b" providerId="ADAL" clId="{7E8A61A6-9FB4-4239-A117-75A3AF1EBB5D}" dt="2019-03-31T16:49:33.862" v="980" actId="403"/>
          <ac:graphicFrameMkLst>
            <pc:docMk/>
            <pc:sldMk cId="3323759346" sldId="396"/>
            <ac:graphicFrameMk id="28" creationId="{34246244-8FE1-46CF-B983-256C23D20A98}"/>
          </ac:graphicFrameMkLst>
        </pc:graphicFrameChg>
        <pc:cxnChg chg="del">
          <ac:chgData name="Eleanor Simpson" userId="975f5492-d74c-431c-90fe-9bfc34b8124b" providerId="ADAL" clId="{7E8A61A6-9FB4-4239-A117-75A3AF1EBB5D}" dt="2019-03-31T16:45:10.670" v="751" actId="478"/>
          <ac:cxnSpMkLst>
            <pc:docMk/>
            <pc:sldMk cId="3323759346" sldId="396"/>
            <ac:cxnSpMk id="4" creationId="{AE97E6F1-4836-4823-84B5-F7C9D298CBEA}"/>
          </ac:cxnSpMkLst>
        </pc:cxnChg>
        <pc:cxnChg chg="del">
          <ac:chgData name="Eleanor Simpson" userId="975f5492-d74c-431c-90fe-9bfc34b8124b" providerId="ADAL" clId="{7E8A61A6-9FB4-4239-A117-75A3AF1EBB5D}" dt="2019-03-31T16:45:12.525" v="752" actId="478"/>
          <ac:cxnSpMkLst>
            <pc:docMk/>
            <pc:sldMk cId="3323759346" sldId="396"/>
            <ac:cxnSpMk id="23" creationId="{7B240657-D302-47FA-9800-8F84E597C478}"/>
          </ac:cxnSpMkLst>
        </pc:cxnChg>
        <pc:cxnChg chg="del">
          <ac:chgData name="Eleanor Simpson" userId="975f5492-d74c-431c-90fe-9bfc34b8124b" providerId="ADAL" clId="{7E8A61A6-9FB4-4239-A117-75A3AF1EBB5D}" dt="2019-03-31T16:45:13.913" v="753" actId="478"/>
          <ac:cxnSpMkLst>
            <pc:docMk/>
            <pc:sldMk cId="3323759346" sldId="396"/>
            <ac:cxnSpMk id="24" creationId="{A4B3CDCF-5EF3-496C-94C9-53B20827D958}"/>
          </ac:cxnSpMkLst>
        </pc:cxnChg>
      </pc:sldChg>
      <pc:sldChg chg="addSp delSp modSp add">
        <pc:chgData name="Eleanor Simpson" userId="975f5492-d74c-431c-90fe-9bfc34b8124b" providerId="ADAL" clId="{7E8A61A6-9FB4-4239-A117-75A3AF1EBB5D}" dt="2019-03-31T17:10:12.739" v="1848" actId="478"/>
        <pc:sldMkLst>
          <pc:docMk/>
          <pc:sldMk cId="4101094230" sldId="397"/>
        </pc:sldMkLst>
        <pc:spChg chg="add mod">
          <ac:chgData name="Eleanor Simpson" userId="975f5492-d74c-431c-90fe-9bfc34b8124b" providerId="ADAL" clId="{7E8A61A6-9FB4-4239-A117-75A3AF1EBB5D}" dt="2019-03-31T16:49:56.851" v="990" actId="14100"/>
          <ac:spMkLst>
            <pc:docMk/>
            <pc:sldMk cId="4101094230" sldId="397"/>
            <ac:spMk id="2" creationId="{918D6839-9D88-429D-B16C-D58C8C0BA5A4}"/>
          </ac:spMkLst>
        </pc:spChg>
        <pc:spChg chg="add del mod">
          <ac:chgData name="Eleanor Simpson" userId="975f5492-d74c-431c-90fe-9bfc34b8124b" providerId="ADAL" clId="{7E8A61A6-9FB4-4239-A117-75A3AF1EBB5D}" dt="2019-03-31T17:10:12.739" v="1848" actId="478"/>
          <ac:spMkLst>
            <pc:docMk/>
            <pc:sldMk cId="4101094230" sldId="397"/>
            <ac:spMk id="11" creationId="{F75BF9E1-B394-41C6-B1FC-7388663EEE89}"/>
          </ac:spMkLst>
        </pc:spChg>
        <pc:spChg chg="mod">
          <ac:chgData name="Eleanor Simpson" userId="975f5492-d74c-431c-90fe-9bfc34b8124b" providerId="ADAL" clId="{7E8A61A6-9FB4-4239-A117-75A3AF1EBB5D}" dt="2019-03-31T17:10:09.885" v="1847" actId="554"/>
          <ac:spMkLst>
            <pc:docMk/>
            <pc:sldMk cId="4101094230" sldId="397"/>
            <ac:spMk id="19" creationId="{5252A847-DE45-4FA3-A1F8-EEBEB845FF8E}"/>
          </ac:spMkLst>
        </pc:spChg>
        <pc:graphicFrameChg chg="mod modGraphic">
          <ac:chgData name="Eleanor Simpson" userId="975f5492-d74c-431c-90fe-9bfc34b8124b" providerId="ADAL" clId="{7E8A61A6-9FB4-4239-A117-75A3AF1EBB5D}" dt="2019-03-31T16:50:15.843" v="993" actId="207"/>
          <ac:graphicFrameMkLst>
            <pc:docMk/>
            <pc:sldMk cId="4101094230" sldId="397"/>
            <ac:graphicFrameMk id="28" creationId="{34246244-8FE1-46CF-B983-256C23D20A98}"/>
          </ac:graphicFrameMkLst>
        </pc:graphicFrameChg>
      </pc:sldChg>
      <pc:sldChg chg="addSp delSp modSp add">
        <pc:chgData name="Eleanor Simpson" userId="975f5492-d74c-431c-90fe-9bfc34b8124b" providerId="ADAL" clId="{7E8A61A6-9FB4-4239-A117-75A3AF1EBB5D}" dt="2019-03-31T17:10:37.696" v="1898" actId="478"/>
        <pc:sldMkLst>
          <pc:docMk/>
          <pc:sldMk cId="54069494" sldId="398"/>
        </pc:sldMkLst>
        <pc:spChg chg="del">
          <ac:chgData name="Eleanor Simpson" userId="975f5492-d74c-431c-90fe-9bfc34b8124b" providerId="ADAL" clId="{7E8A61A6-9FB4-4239-A117-75A3AF1EBB5D}" dt="2019-03-31T16:47:58.450" v="866" actId="478"/>
          <ac:spMkLst>
            <pc:docMk/>
            <pc:sldMk cId="54069494" sldId="398"/>
            <ac:spMk id="2" creationId="{918D6839-9D88-429D-B16C-D58C8C0BA5A4}"/>
          </ac:spMkLst>
        </pc:spChg>
        <pc:spChg chg="add mod">
          <ac:chgData name="Eleanor Simpson" userId="975f5492-d74c-431c-90fe-9bfc34b8124b" providerId="ADAL" clId="{7E8A61A6-9FB4-4239-A117-75A3AF1EBB5D}" dt="2019-03-31T16:51:19.060" v="1014" actId="164"/>
          <ac:spMkLst>
            <pc:docMk/>
            <pc:sldMk cId="54069494" sldId="398"/>
            <ac:spMk id="11" creationId="{3D5319C0-F778-4689-9CC4-AA86E1E30E2F}"/>
          </ac:spMkLst>
        </pc:spChg>
        <pc:spChg chg="mod">
          <ac:chgData name="Eleanor Simpson" userId="975f5492-d74c-431c-90fe-9bfc34b8124b" providerId="ADAL" clId="{7E8A61A6-9FB4-4239-A117-75A3AF1EBB5D}" dt="2019-03-31T17:10:35.102" v="1897" actId="554"/>
          <ac:spMkLst>
            <pc:docMk/>
            <pc:sldMk cId="54069494" sldId="398"/>
            <ac:spMk id="19" creationId="{5252A847-DE45-4FA3-A1F8-EEBEB845FF8E}"/>
          </ac:spMkLst>
        </pc:spChg>
        <pc:spChg chg="add del mod">
          <ac:chgData name="Eleanor Simpson" userId="975f5492-d74c-431c-90fe-9bfc34b8124b" providerId="ADAL" clId="{7E8A61A6-9FB4-4239-A117-75A3AF1EBB5D}" dt="2019-03-31T17:10:37.696" v="1898" actId="478"/>
          <ac:spMkLst>
            <pc:docMk/>
            <pc:sldMk cId="54069494" sldId="398"/>
            <ac:spMk id="20" creationId="{147024EA-B0E6-4FE1-8081-E070439C3703}"/>
          </ac:spMkLst>
        </pc:spChg>
        <pc:grpChg chg="add mod">
          <ac:chgData name="Eleanor Simpson" userId="975f5492-d74c-431c-90fe-9bfc34b8124b" providerId="ADAL" clId="{7E8A61A6-9FB4-4239-A117-75A3AF1EBB5D}" dt="2019-03-31T16:51:19.060" v="1014" actId="164"/>
          <ac:grpSpMkLst>
            <pc:docMk/>
            <pc:sldMk cId="54069494" sldId="398"/>
            <ac:grpSpMk id="3" creationId="{E71BE76B-EB59-424D-84F2-770CDE549836}"/>
          </ac:grpSpMkLst>
        </pc:grpChg>
        <pc:grpChg chg="add mod">
          <ac:chgData name="Eleanor Simpson" userId="975f5492-d74c-431c-90fe-9bfc34b8124b" providerId="ADAL" clId="{7E8A61A6-9FB4-4239-A117-75A3AF1EBB5D}" dt="2019-03-31T16:51:19.060" v="1014" actId="164"/>
          <ac:grpSpMkLst>
            <pc:docMk/>
            <pc:sldMk cId="54069494" sldId="398"/>
            <ac:grpSpMk id="12" creationId="{BD73CDBD-CA2D-430B-A15A-11235C1E929F}"/>
          </ac:grpSpMkLst>
        </pc:grpChg>
        <pc:grpChg chg="del">
          <ac:chgData name="Eleanor Simpson" userId="975f5492-d74c-431c-90fe-9bfc34b8124b" providerId="ADAL" clId="{7E8A61A6-9FB4-4239-A117-75A3AF1EBB5D}" dt="2019-03-31T16:47:58.450" v="866" actId="478"/>
          <ac:grpSpMkLst>
            <pc:docMk/>
            <pc:sldMk cId="54069494" sldId="398"/>
            <ac:grpSpMk id="25" creationId="{13CB4B39-9BB0-4FD3-9BDB-7959A675FD94}"/>
          </ac:grpSpMkLst>
        </pc:grpChg>
        <pc:graphicFrameChg chg="del">
          <ac:chgData name="Eleanor Simpson" userId="975f5492-d74c-431c-90fe-9bfc34b8124b" providerId="ADAL" clId="{7E8A61A6-9FB4-4239-A117-75A3AF1EBB5D}" dt="2019-03-31T16:47:58.450" v="866" actId="478"/>
          <ac:graphicFrameMkLst>
            <pc:docMk/>
            <pc:sldMk cId="54069494" sldId="398"/>
            <ac:graphicFrameMk id="28" creationId="{34246244-8FE1-46CF-B983-256C23D20A98}"/>
          </ac:graphicFrameMkLst>
        </pc:graphicFrameChg>
      </pc:sldChg>
      <pc:sldChg chg="addSp delSp modSp add">
        <pc:chgData name="Eleanor Simpson" userId="975f5492-d74c-431c-90fe-9bfc34b8124b" providerId="ADAL" clId="{7E8A61A6-9FB4-4239-A117-75A3AF1EBB5D}" dt="2019-03-31T17:11:02.283" v="1946" actId="478"/>
        <pc:sldMkLst>
          <pc:docMk/>
          <pc:sldMk cId="2597577946" sldId="399"/>
        </pc:sldMkLst>
        <pc:spChg chg="mod">
          <ac:chgData name="Eleanor Simpson" userId="975f5492-d74c-431c-90fe-9bfc34b8124b" providerId="ADAL" clId="{7E8A61A6-9FB4-4239-A117-75A3AF1EBB5D}" dt="2019-03-31T16:51:24.096" v="1015" actId="164"/>
          <ac:spMkLst>
            <pc:docMk/>
            <pc:sldMk cId="2597577946" sldId="399"/>
            <ac:spMk id="11" creationId="{3D5319C0-F778-4689-9CC4-AA86E1E30E2F}"/>
          </ac:spMkLst>
        </pc:spChg>
        <pc:spChg chg="add del mod">
          <ac:chgData name="Eleanor Simpson" userId="975f5492-d74c-431c-90fe-9bfc34b8124b" providerId="ADAL" clId="{7E8A61A6-9FB4-4239-A117-75A3AF1EBB5D}" dt="2019-03-31T17:11:02.283" v="1946" actId="478"/>
          <ac:spMkLst>
            <pc:docMk/>
            <pc:sldMk cId="2597577946" sldId="399"/>
            <ac:spMk id="15" creationId="{09FB9804-B30C-4A51-BE42-452F3878B396}"/>
          </ac:spMkLst>
        </pc:spChg>
        <pc:spChg chg="mod">
          <ac:chgData name="Eleanor Simpson" userId="975f5492-d74c-431c-90fe-9bfc34b8124b" providerId="ADAL" clId="{7E8A61A6-9FB4-4239-A117-75A3AF1EBB5D}" dt="2019-03-31T17:10:59.568" v="1945" actId="554"/>
          <ac:spMkLst>
            <pc:docMk/>
            <pc:sldMk cId="2597577946" sldId="399"/>
            <ac:spMk id="19" creationId="{5252A847-DE45-4FA3-A1F8-EEBEB845FF8E}"/>
          </ac:spMkLst>
        </pc:spChg>
        <pc:grpChg chg="add mod">
          <ac:chgData name="Eleanor Simpson" userId="975f5492-d74c-431c-90fe-9bfc34b8124b" providerId="ADAL" clId="{7E8A61A6-9FB4-4239-A117-75A3AF1EBB5D}" dt="2019-03-31T16:51:24.096" v="1015" actId="164"/>
          <ac:grpSpMkLst>
            <pc:docMk/>
            <pc:sldMk cId="2597577946" sldId="399"/>
            <ac:grpSpMk id="2" creationId="{DB61A27D-D288-4490-9517-34BEB5332A0A}"/>
          </ac:grpSpMkLst>
        </pc:grpChg>
        <pc:grpChg chg="mod">
          <ac:chgData name="Eleanor Simpson" userId="975f5492-d74c-431c-90fe-9bfc34b8124b" providerId="ADAL" clId="{7E8A61A6-9FB4-4239-A117-75A3AF1EBB5D}" dt="2019-03-31T16:51:24.096" v="1015" actId="164"/>
          <ac:grpSpMkLst>
            <pc:docMk/>
            <pc:sldMk cId="2597577946" sldId="399"/>
            <ac:grpSpMk id="12" creationId="{BD73CDBD-CA2D-430B-A15A-11235C1E929F}"/>
          </ac:grpSpMkLst>
        </pc:grpChg>
      </pc:sldChg>
      <pc:sldChg chg="addSp modSp add">
        <pc:chgData name="Eleanor Simpson" userId="975f5492-d74c-431c-90fe-9bfc34b8124b" providerId="ADAL" clId="{7E8A61A6-9FB4-4239-A117-75A3AF1EBB5D}" dt="2019-03-31T16:57:31.669" v="1437" actId="164"/>
        <pc:sldMkLst>
          <pc:docMk/>
          <pc:sldMk cId="3078734679" sldId="400"/>
        </pc:sldMkLst>
        <pc:spChg chg="mod ord">
          <ac:chgData name="Eleanor Simpson" userId="975f5492-d74c-431c-90fe-9bfc34b8124b" providerId="ADAL" clId="{7E8A61A6-9FB4-4239-A117-75A3AF1EBB5D}" dt="2019-03-31T16:57:31.669" v="1437" actId="164"/>
          <ac:spMkLst>
            <pc:docMk/>
            <pc:sldMk cId="3078734679" sldId="400"/>
            <ac:spMk id="7" creationId="{BE674B05-7443-43BC-A686-48FB7324C46B}"/>
          </ac:spMkLst>
        </pc:spChg>
        <pc:spChg chg="mod ord">
          <ac:chgData name="Eleanor Simpson" userId="975f5492-d74c-431c-90fe-9bfc34b8124b" providerId="ADAL" clId="{7E8A61A6-9FB4-4239-A117-75A3AF1EBB5D}" dt="2019-03-31T16:57:31.669" v="1437" actId="164"/>
          <ac:spMkLst>
            <pc:docMk/>
            <pc:sldMk cId="3078734679" sldId="400"/>
            <ac:spMk id="8" creationId="{ADBB1CD5-A83D-4A88-AFAA-1A3113F0F755}"/>
          </ac:spMkLst>
        </pc:spChg>
        <pc:spChg chg="mod ord">
          <ac:chgData name="Eleanor Simpson" userId="975f5492-d74c-431c-90fe-9bfc34b8124b" providerId="ADAL" clId="{7E8A61A6-9FB4-4239-A117-75A3AF1EBB5D}" dt="2019-03-31T16:57:31.669" v="1437" actId="164"/>
          <ac:spMkLst>
            <pc:docMk/>
            <pc:sldMk cId="3078734679" sldId="400"/>
            <ac:spMk id="9" creationId="{7AEB9522-F9F2-4BE8-8C99-3F5D49F09520}"/>
          </ac:spMkLst>
        </pc:spChg>
        <pc:spChg chg="mod ord">
          <ac:chgData name="Eleanor Simpson" userId="975f5492-d74c-431c-90fe-9bfc34b8124b" providerId="ADAL" clId="{7E8A61A6-9FB4-4239-A117-75A3AF1EBB5D}" dt="2019-03-31T16:57:31.669" v="1437" actId="164"/>
          <ac:spMkLst>
            <pc:docMk/>
            <pc:sldMk cId="3078734679" sldId="400"/>
            <ac:spMk id="10" creationId="{E8A71E09-A0E8-4645-8865-B71309060903}"/>
          </ac:spMkLst>
        </pc:spChg>
        <pc:spChg chg="mod ord">
          <ac:chgData name="Eleanor Simpson" userId="975f5492-d74c-431c-90fe-9bfc34b8124b" providerId="ADAL" clId="{7E8A61A6-9FB4-4239-A117-75A3AF1EBB5D}" dt="2019-03-31T16:57:31.669" v="1437" actId="164"/>
          <ac:spMkLst>
            <pc:docMk/>
            <pc:sldMk cId="3078734679" sldId="400"/>
            <ac:spMk id="11" creationId="{1E45826B-1ECA-4C52-968D-1196EA443803}"/>
          </ac:spMkLst>
        </pc:spChg>
        <pc:spChg chg="mod">
          <ac:chgData name="Eleanor Simpson" userId="975f5492-d74c-431c-90fe-9bfc34b8124b" providerId="ADAL" clId="{7E8A61A6-9FB4-4239-A117-75A3AF1EBB5D}" dt="2019-03-31T16:56:48.498" v="1430" actId="1582"/>
          <ac:spMkLst>
            <pc:docMk/>
            <pc:sldMk cId="3078734679" sldId="400"/>
            <ac:spMk id="13" creationId="{E74E3484-8B26-4E36-B31B-F748C0B34DB3}"/>
          </ac:spMkLst>
        </pc:spChg>
        <pc:spChg chg="mod">
          <ac:chgData name="Eleanor Simpson" userId="975f5492-d74c-431c-90fe-9bfc34b8124b" providerId="ADAL" clId="{7E8A61A6-9FB4-4239-A117-75A3AF1EBB5D}" dt="2019-03-31T16:56:48.498" v="1430" actId="1582"/>
          <ac:spMkLst>
            <pc:docMk/>
            <pc:sldMk cId="3078734679" sldId="400"/>
            <ac:spMk id="14" creationId="{C360B3B5-9515-4DFE-9C99-F613CFD741D4}"/>
          </ac:spMkLst>
        </pc:spChg>
        <pc:spChg chg="mod">
          <ac:chgData name="Eleanor Simpson" userId="975f5492-d74c-431c-90fe-9bfc34b8124b" providerId="ADAL" clId="{7E8A61A6-9FB4-4239-A117-75A3AF1EBB5D}" dt="2019-03-31T16:56:48.498" v="1430" actId="1582"/>
          <ac:spMkLst>
            <pc:docMk/>
            <pc:sldMk cId="3078734679" sldId="400"/>
            <ac:spMk id="15" creationId="{E9A3AFFE-02AE-4AEB-B88F-E4F1F98C611A}"/>
          </ac:spMkLst>
        </pc:spChg>
        <pc:spChg chg="mod">
          <ac:chgData name="Eleanor Simpson" userId="975f5492-d74c-431c-90fe-9bfc34b8124b" providerId="ADAL" clId="{7E8A61A6-9FB4-4239-A117-75A3AF1EBB5D}" dt="2019-03-31T16:56:48.498" v="1430" actId="1582"/>
          <ac:spMkLst>
            <pc:docMk/>
            <pc:sldMk cId="3078734679" sldId="400"/>
            <ac:spMk id="20" creationId="{51A4C774-3F04-4252-8C1D-84EAB5A2A289}"/>
          </ac:spMkLst>
        </pc:spChg>
        <pc:spChg chg="mod ord">
          <ac:chgData name="Eleanor Simpson" userId="975f5492-d74c-431c-90fe-9bfc34b8124b" providerId="ADAL" clId="{7E8A61A6-9FB4-4239-A117-75A3AF1EBB5D}" dt="2019-03-31T16:57:31.669" v="1437" actId="164"/>
          <ac:spMkLst>
            <pc:docMk/>
            <pc:sldMk cId="3078734679" sldId="400"/>
            <ac:spMk id="21" creationId="{CB192C03-22DE-46E0-91FA-5699E1361744}"/>
          </ac:spMkLst>
        </pc:spChg>
        <pc:grpChg chg="add mod">
          <ac:chgData name="Eleanor Simpson" userId="975f5492-d74c-431c-90fe-9bfc34b8124b" providerId="ADAL" clId="{7E8A61A6-9FB4-4239-A117-75A3AF1EBB5D}" dt="2019-03-31T16:57:31.669" v="1437" actId="164"/>
          <ac:grpSpMkLst>
            <pc:docMk/>
            <pc:sldMk cId="3078734679" sldId="400"/>
            <ac:grpSpMk id="2" creationId="{798D572B-F78A-4C22-9A57-6B3709821F6C}"/>
          </ac:grpSpMkLst>
        </pc:grpChg>
        <pc:grpChg chg="mod">
          <ac:chgData name="Eleanor Simpson" userId="975f5492-d74c-431c-90fe-9bfc34b8124b" providerId="ADAL" clId="{7E8A61A6-9FB4-4239-A117-75A3AF1EBB5D}" dt="2019-03-31T16:57:31.669" v="1437" actId="164"/>
          <ac:grpSpMkLst>
            <pc:docMk/>
            <pc:sldMk cId="3078734679" sldId="400"/>
            <ac:grpSpMk id="12" creationId="{CE078A8E-902D-4DAE-8F0B-05838FA7AAD5}"/>
          </ac:grpSpMkLst>
        </pc:grpChg>
      </pc:sldChg>
      <pc:sldChg chg="delSp modSp add">
        <pc:chgData name="Eleanor Simpson" userId="975f5492-d74c-431c-90fe-9bfc34b8124b" providerId="ADAL" clId="{7E8A61A6-9FB4-4239-A117-75A3AF1EBB5D}" dt="2019-03-31T17:00:01.973" v="1497" actId="20577"/>
        <pc:sldMkLst>
          <pc:docMk/>
          <pc:sldMk cId="883442702" sldId="401"/>
        </pc:sldMkLst>
        <pc:spChg chg="del">
          <ac:chgData name="Eleanor Simpson" userId="975f5492-d74c-431c-90fe-9bfc34b8124b" providerId="ADAL" clId="{7E8A61A6-9FB4-4239-A117-75A3AF1EBB5D}" dt="2019-03-31T16:57:27.217" v="1436" actId="478"/>
          <ac:spMkLst>
            <pc:docMk/>
            <pc:sldMk cId="883442702" sldId="401"/>
            <ac:spMk id="7" creationId="{BE674B05-7443-43BC-A686-48FB7324C46B}"/>
          </ac:spMkLst>
        </pc:spChg>
        <pc:spChg chg="del">
          <ac:chgData name="Eleanor Simpson" userId="975f5492-d74c-431c-90fe-9bfc34b8124b" providerId="ADAL" clId="{7E8A61A6-9FB4-4239-A117-75A3AF1EBB5D}" dt="2019-03-31T16:57:27.217" v="1436" actId="478"/>
          <ac:spMkLst>
            <pc:docMk/>
            <pc:sldMk cId="883442702" sldId="401"/>
            <ac:spMk id="8" creationId="{ADBB1CD5-A83D-4A88-AFAA-1A3113F0F755}"/>
          </ac:spMkLst>
        </pc:spChg>
        <pc:spChg chg="del">
          <ac:chgData name="Eleanor Simpson" userId="975f5492-d74c-431c-90fe-9bfc34b8124b" providerId="ADAL" clId="{7E8A61A6-9FB4-4239-A117-75A3AF1EBB5D}" dt="2019-03-31T16:57:27.217" v="1436" actId="478"/>
          <ac:spMkLst>
            <pc:docMk/>
            <pc:sldMk cId="883442702" sldId="401"/>
            <ac:spMk id="9" creationId="{7AEB9522-F9F2-4BE8-8C99-3F5D49F09520}"/>
          </ac:spMkLst>
        </pc:spChg>
        <pc:spChg chg="del">
          <ac:chgData name="Eleanor Simpson" userId="975f5492-d74c-431c-90fe-9bfc34b8124b" providerId="ADAL" clId="{7E8A61A6-9FB4-4239-A117-75A3AF1EBB5D}" dt="2019-03-31T16:57:27.217" v="1436" actId="478"/>
          <ac:spMkLst>
            <pc:docMk/>
            <pc:sldMk cId="883442702" sldId="401"/>
            <ac:spMk id="10" creationId="{E8A71E09-A0E8-4645-8865-B71309060903}"/>
          </ac:spMkLst>
        </pc:spChg>
        <pc:spChg chg="del">
          <ac:chgData name="Eleanor Simpson" userId="975f5492-d74c-431c-90fe-9bfc34b8124b" providerId="ADAL" clId="{7E8A61A6-9FB4-4239-A117-75A3AF1EBB5D}" dt="2019-03-31T16:57:27.217" v="1436" actId="478"/>
          <ac:spMkLst>
            <pc:docMk/>
            <pc:sldMk cId="883442702" sldId="401"/>
            <ac:spMk id="11" creationId="{1E45826B-1ECA-4C52-968D-1196EA443803}"/>
          </ac:spMkLst>
        </pc:spChg>
        <pc:spChg chg="mod">
          <ac:chgData name="Eleanor Simpson" userId="975f5492-d74c-431c-90fe-9bfc34b8124b" providerId="ADAL" clId="{7E8A61A6-9FB4-4239-A117-75A3AF1EBB5D}" dt="2019-03-31T17:00:01.973" v="1497" actId="20577"/>
          <ac:spMkLst>
            <pc:docMk/>
            <pc:sldMk cId="883442702" sldId="401"/>
            <ac:spMk id="19" creationId="{5252A847-DE45-4FA3-A1F8-EEBEB845FF8E}"/>
          </ac:spMkLst>
        </pc:spChg>
        <pc:spChg chg="del">
          <ac:chgData name="Eleanor Simpson" userId="975f5492-d74c-431c-90fe-9bfc34b8124b" providerId="ADAL" clId="{7E8A61A6-9FB4-4239-A117-75A3AF1EBB5D}" dt="2019-03-31T16:57:27.217" v="1436" actId="478"/>
          <ac:spMkLst>
            <pc:docMk/>
            <pc:sldMk cId="883442702" sldId="401"/>
            <ac:spMk id="21" creationId="{CB192C03-22DE-46E0-91FA-5699E1361744}"/>
          </ac:spMkLst>
        </pc:spChg>
        <pc:grpChg chg="del">
          <ac:chgData name="Eleanor Simpson" userId="975f5492-d74c-431c-90fe-9bfc34b8124b" providerId="ADAL" clId="{7E8A61A6-9FB4-4239-A117-75A3AF1EBB5D}" dt="2019-03-31T16:57:27.217" v="1436" actId="478"/>
          <ac:grpSpMkLst>
            <pc:docMk/>
            <pc:sldMk cId="883442702" sldId="401"/>
            <ac:grpSpMk id="12" creationId="{CE078A8E-902D-4DAE-8F0B-05838FA7AAD5}"/>
          </ac:grpSpMkLst>
        </pc:grpChg>
      </pc:sldChg>
      <pc:sldChg chg="modSp add">
        <pc:chgData name="Eleanor Simpson" userId="975f5492-d74c-431c-90fe-9bfc34b8124b" providerId="ADAL" clId="{7E8A61A6-9FB4-4239-A117-75A3AF1EBB5D}" dt="2019-03-31T16:59:45.558" v="1491" actId="115"/>
        <pc:sldMkLst>
          <pc:docMk/>
          <pc:sldMk cId="2071529288" sldId="402"/>
        </pc:sldMkLst>
        <pc:spChg chg="mod">
          <ac:chgData name="Eleanor Simpson" userId="975f5492-d74c-431c-90fe-9bfc34b8124b" providerId="ADAL" clId="{7E8A61A6-9FB4-4239-A117-75A3AF1EBB5D}" dt="2019-03-31T16:59:45.558" v="1491" actId="115"/>
          <ac:spMkLst>
            <pc:docMk/>
            <pc:sldMk cId="2071529288" sldId="402"/>
            <ac:spMk id="19" creationId="{5252A847-DE45-4FA3-A1F8-EEBEB845FF8E}"/>
          </ac:spMkLst>
        </pc:spChg>
      </pc:sldChg>
      <pc:sldChg chg="modSp add">
        <pc:chgData name="Eleanor Simpson" userId="975f5492-d74c-431c-90fe-9bfc34b8124b" providerId="ADAL" clId="{7E8A61A6-9FB4-4239-A117-75A3AF1EBB5D}" dt="2019-03-31T17:03:09.590" v="1636" actId="5793"/>
        <pc:sldMkLst>
          <pc:docMk/>
          <pc:sldMk cId="1605642922" sldId="403"/>
        </pc:sldMkLst>
        <pc:spChg chg="mod">
          <ac:chgData name="Eleanor Simpson" userId="975f5492-d74c-431c-90fe-9bfc34b8124b" providerId="ADAL" clId="{7E8A61A6-9FB4-4239-A117-75A3AF1EBB5D}" dt="2019-03-31T17:03:09.590" v="1636" actId="5793"/>
          <ac:spMkLst>
            <pc:docMk/>
            <pc:sldMk cId="1605642922" sldId="403"/>
            <ac:spMk id="19" creationId="{5252A847-DE45-4FA3-A1F8-EEBEB845FF8E}"/>
          </ac:spMkLst>
        </pc:spChg>
      </pc:sldChg>
      <pc:sldChg chg="add">
        <pc:chgData name="Eleanor Simpson" userId="975f5492-d74c-431c-90fe-9bfc34b8124b" providerId="ADAL" clId="{7E8A61A6-9FB4-4239-A117-75A3AF1EBB5D}" dt="2019-03-31T17:02:57" v="1625"/>
        <pc:sldMkLst>
          <pc:docMk/>
          <pc:sldMk cId="2351405346" sldId="404"/>
        </pc:sldMkLst>
      </pc:sldChg>
    </pc:docChg>
  </pc:docChgLst>
  <pc:docChgLst>
    <pc:chgData name="Eleanor Simpson" userId="975f5492-d74c-431c-90fe-9bfc34b8124b" providerId="ADAL" clId="{CBEEF377-9812-4786-B16F-40321C6803BE}"/>
    <pc:docChg chg="modSld">
      <pc:chgData name="Eleanor Simpson" userId="975f5492-d74c-431c-90fe-9bfc34b8124b" providerId="ADAL" clId="{CBEEF377-9812-4786-B16F-40321C6803BE}" dt="2019-01-15T13:55:41.102" v="0" actId="1036"/>
      <pc:docMkLst>
        <pc:docMk/>
      </pc:docMkLst>
    </pc:docChg>
  </pc:docChgLst>
  <pc:docChgLst>
    <pc:chgData name="Kyle Tidswell-Brown" userId="3518c4a0-5c99-4880-b127-cb60ccf11a39" providerId="ADAL" clId="{42792F71-5C01-4DF9-96A3-5EA7A55B77F1}"/>
    <pc:docChg chg="undo custSel modSld">
      <pc:chgData name="Kyle Tidswell-Brown" userId="3518c4a0-5c99-4880-b127-cb60ccf11a39" providerId="ADAL" clId="{42792F71-5C01-4DF9-96A3-5EA7A55B77F1}" dt="2019-04-02T09:58:41.243" v="304" actId="20577"/>
      <pc:docMkLst>
        <pc:docMk/>
      </pc:docMkLst>
      <pc:sldChg chg="modSp">
        <pc:chgData name="Kyle Tidswell-Brown" userId="3518c4a0-5c99-4880-b127-cb60ccf11a39" providerId="ADAL" clId="{42792F71-5C01-4DF9-96A3-5EA7A55B77F1}" dt="2019-04-02T08:00:43.400" v="300"/>
        <pc:sldMkLst>
          <pc:docMk/>
          <pc:sldMk cId="2637481266" sldId="256"/>
        </pc:sldMkLst>
        <pc:spChg chg="mod">
          <ac:chgData name="Kyle Tidswell-Brown" userId="3518c4a0-5c99-4880-b127-cb60ccf11a39" providerId="ADAL" clId="{42792F71-5C01-4DF9-96A3-5EA7A55B77F1}" dt="2019-04-02T08:00:43.400" v="300"/>
          <ac:spMkLst>
            <pc:docMk/>
            <pc:sldMk cId="2637481266" sldId="256"/>
            <ac:spMk id="19" creationId="{5252A847-DE45-4FA3-A1F8-EEBEB845FF8E}"/>
          </ac:spMkLst>
        </pc:spChg>
      </pc:sldChg>
      <pc:sldChg chg="addSp delSp modSp">
        <pc:chgData name="Kyle Tidswell-Brown" userId="3518c4a0-5c99-4880-b127-cb60ccf11a39" providerId="ADAL" clId="{42792F71-5C01-4DF9-96A3-5EA7A55B77F1}" dt="2019-04-02T07:58:02.908" v="239" actId="20577"/>
        <pc:sldMkLst>
          <pc:docMk/>
          <pc:sldMk cId="636014570" sldId="314"/>
        </pc:sldMkLst>
        <pc:spChg chg="del mod">
          <ac:chgData name="Kyle Tidswell-Brown" userId="3518c4a0-5c99-4880-b127-cb60ccf11a39" providerId="ADAL" clId="{42792F71-5C01-4DF9-96A3-5EA7A55B77F1}" dt="2019-04-02T07:57:31.341" v="207" actId="478"/>
          <ac:spMkLst>
            <pc:docMk/>
            <pc:sldMk cId="636014570" sldId="314"/>
            <ac:spMk id="7" creationId="{BE674B05-7443-43BC-A686-48FB7324C46B}"/>
          </ac:spMkLst>
        </pc:spChg>
        <pc:spChg chg="del mod">
          <ac:chgData name="Kyle Tidswell-Brown" userId="3518c4a0-5c99-4880-b127-cb60ccf11a39" providerId="ADAL" clId="{42792F71-5C01-4DF9-96A3-5EA7A55B77F1}" dt="2019-04-02T07:57:31.341" v="207" actId="478"/>
          <ac:spMkLst>
            <pc:docMk/>
            <pc:sldMk cId="636014570" sldId="314"/>
            <ac:spMk id="8" creationId="{ADBB1CD5-A83D-4A88-AFAA-1A3113F0F755}"/>
          </ac:spMkLst>
        </pc:spChg>
        <pc:spChg chg="del mod">
          <ac:chgData name="Kyle Tidswell-Brown" userId="3518c4a0-5c99-4880-b127-cb60ccf11a39" providerId="ADAL" clId="{42792F71-5C01-4DF9-96A3-5EA7A55B77F1}" dt="2019-04-02T07:57:31.341" v="207" actId="478"/>
          <ac:spMkLst>
            <pc:docMk/>
            <pc:sldMk cId="636014570" sldId="314"/>
            <ac:spMk id="9" creationId="{7AEB9522-F9F2-4BE8-8C99-3F5D49F09520}"/>
          </ac:spMkLst>
        </pc:spChg>
        <pc:spChg chg="del mod">
          <ac:chgData name="Kyle Tidswell-Brown" userId="3518c4a0-5c99-4880-b127-cb60ccf11a39" providerId="ADAL" clId="{42792F71-5C01-4DF9-96A3-5EA7A55B77F1}" dt="2019-04-02T07:57:31.341" v="207" actId="478"/>
          <ac:spMkLst>
            <pc:docMk/>
            <pc:sldMk cId="636014570" sldId="314"/>
            <ac:spMk id="10" creationId="{E8A71E09-A0E8-4645-8865-B71309060903}"/>
          </ac:spMkLst>
        </pc:spChg>
        <pc:spChg chg="del mod">
          <ac:chgData name="Kyle Tidswell-Brown" userId="3518c4a0-5c99-4880-b127-cb60ccf11a39" providerId="ADAL" clId="{42792F71-5C01-4DF9-96A3-5EA7A55B77F1}" dt="2019-04-02T07:57:31.341" v="207" actId="478"/>
          <ac:spMkLst>
            <pc:docMk/>
            <pc:sldMk cId="636014570" sldId="314"/>
            <ac:spMk id="11" creationId="{1E45826B-1ECA-4C52-968D-1196EA443803}"/>
          </ac:spMkLst>
        </pc:spChg>
        <pc:spChg chg="mod">
          <ac:chgData name="Kyle Tidswell-Brown" userId="3518c4a0-5c99-4880-b127-cb60ccf11a39" providerId="ADAL" clId="{42792F71-5C01-4DF9-96A3-5EA7A55B77F1}" dt="2019-04-02T07:54:18.340" v="45" actId="1076"/>
          <ac:spMkLst>
            <pc:docMk/>
            <pc:sldMk cId="636014570" sldId="314"/>
            <ac:spMk id="19" creationId="{5252A847-DE45-4FA3-A1F8-EEBEB845FF8E}"/>
          </ac:spMkLst>
        </pc:spChg>
        <pc:spChg chg="del mod">
          <ac:chgData name="Kyle Tidswell-Brown" userId="3518c4a0-5c99-4880-b127-cb60ccf11a39" providerId="ADAL" clId="{42792F71-5C01-4DF9-96A3-5EA7A55B77F1}" dt="2019-04-02T07:57:31.341" v="207" actId="478"/>
          <ac:spMkLst>
            <pc:docMk/>
            <pc:sldMk cId="636014570" sldId="314"/>
            <ac:spMk id="21" creationId="{CB192C03-22DE-46E0-91FA-5699E1361744}"/>
          </ac:spMkLst>
        </pc:spChg>
        <pc:spChg chg="del">
          <ac:chgData name="Kyle Tidswell-Brown" userId="3518c4a0-5c99-4880-b127-cb60ccf11a39" providerId="ADAL" clId="{42792F71-5C01-4DF9-96A3-5EA7A55B77F1}" dt="2019-04-02T07:55:59.968" v="157" actId="478"/>
          <ac:spMkLst>
            <pc:docMk/>
            <pc:sldMk cId="636014570" sldId="314"/>
            <ac:spMk id="27" creationId="{B1ECEC88-E0E4-4BC1-A145-0089A6CD373F}"/>
          </ac:spMkLst>
        </pc:spChg>
        <pc:spChg chg="del">
          <ac:chgData name="Kyle Tidswell-Brown" userId="3518c4a0-5c99-4880-b127-cb60ccf11a39" providerId="ADAL" clId="{42792F71-5C01-4DF9-96A3-5EA7A55B77F1}" dt="2019-04-02T07:55:54.416" v="153" actId="478"/>
          <ac:spMkLst>
            <pc:docMk/>
            <pc:sldMk cId="636014570" sldId="314"/>
            <ac:spMk id="28" creationId="{7913C919-EF6A-4281-8683-7E690227F4BE}"/>
          </ac:spMkLst>
        </pc:spChg>
        <pc:spChg chg="del">
          <ac:chgData name="Kyle Tidswell-Brown" userId="3518c4a0-5c99-4880-b127-cb60ccf11a39" providerId="ADAL" clId="{42792F71-5C01-4DF9-96A3-5EA7A55B77F1}" dt="2019-04-02T07:56:00.933" v="158" actId="478"/>
          <ac:spMkLst>
            <pc:docMk/>
            <pc:sldMk cId="636014570" sldId="314"/>
            <ac:spMk id="29" creationId="{F8CF8E26-4291-4803-A40B-3E1E184A5A4B}"/>
          </ac:spMkLst>
        </pc:spChg>
        <pc:spChg chg="del">
          <ac:chgData name="Kyle Tidswell-Brown" userId="3518c4a0-5c99-4880-b127-cb60ccf11a39" providerId="ADAL" clId="{42792F71-5C01-4DF9-96A3-5EA7A55B77F1}" dt="2019-04-02T07:55:58.766" v="156" actId="478"/>
          <ac:spMkLst>
            <pc:docMk/>
            <pc:sldMk cId="636014570" sldId="314"/>
            <ac:spMk id="30" creationId="{029A11CF-7ACA-4C98-942B-931B1C1F0807}"/>
          </ac:spMkLst>
        </pc:spChg>
        <pc:spChg chg="del">
          <ac:chgData name="Kyle Tidswell-Brown" userId="3518c4a0-5c99-4880-b127-cb60ccf11a39" providerId="ADAL" clId="{42792F71-5C01-4DF9-96A3-5EA7A55B77F1}" dt="2019-04-02T07:55:57.544" v="155" actId="478"/>
          <ac:spMkLst>
            <pc:docMk/>
            <pc:sldMk cId="636014570" sldId="314"/>
            <ac:spMk id="31" creationId="{C6C02D10-BD32-4E85-8600-7B80B08CF7EB}"/>
          </ac:spMkLst>
        </pc:spChg>
        <pc:spChg chg="del">
          <ac:chgData name="Kyle Tidswell-Brown" userId="3518c4a0-5c99-4880-b127-cb60ccf11a39" providerId="ADAL" clId="{42792F71-5C01-4DF9-96A3-5EA7A55B77F1}" dt="2019-04-02T07:55:56.047" v="154" actId="478"/>
          <ac:spMkLst>
            <pc:docMk/>
            <pc:sldMk cId="636014570" sldId="314"/>
            <ac:spMk id="32" creationId="{920DD3E0-921B-456A-B4F0-28B8E34202BC}"/>
          </ac:spMkLst>
        </pc:spChg>
        <pc:grpChg chg="del">
          <ac:chgData name="Kyle Tidswell-Brown" userId="3518c4a0-5c99-4880-b127-cb60ccf11a39" providerId="ADAL" clId="{42792F71-5C01-4DF9-96A3-5EA7A55B77F1}" dt="2019-04-02T07:55:31.316" v="113" actId="478"/>
          <ac:grpSpMkLst>
            <pc:docMk/>
            <pc:sldMk cId="636014570" sldId="314"/>
            <ac:grpSpMk id="12" creationId="{CE078A8E-902D-4DAE-8F0B-05838FA7AAD5}"/>
          </ac:grpSpMkLst>
        </pc:grpChg>
        <pc:grpChg chg="add">
          <ac:chgData name="Kyle Tidswell-Brown" userId="3518c4a0-5c99-4880-b127-cb60ccf11a39" providerId="ADAL" clId="{42792F71-5C01-4DF9-96A3-5EA7A55B77F1}" dt="2019-04-02T07:55:31.773" v="114"/>
          <ac:grpSpMkLst>
            <pc:docMk/>
            <pc:sldMk cId="636014570" sldId="314"/>
            <ac:grpSpMk id="22" creationId="{3DAF3031-CDBE-4DF1-A877-4437FF651146}"/>
          </ac:grpSpMkLst>
        </pc:grpChg>
        <pc:graphicFrameChg chg="add mod modGraphic">
          <ac:chgData name="Kyle Tidswell-Brown" userId="3518c4a0-5c99-4880-b127-cb60ccf11a39" providerId="ADAL" clId="{42792F71-5C01-4DF9-96A3-5EA7A55B77F1}" dt="2019-04-02T07:58:02.908" v="239" actId="20577"/>
          <ac:graphicFrameMkLst>
            <pc:docMk/>
            <pc:sldMk cId="636014570" sldId="314"/>
            <ac:graphicFrameMk id="2" creationId="{353FB625-C140-4422-9350-A75ED26437E4}"/>
          </ac:graphicFrameMkLst>
        </pc:graphicFrameChg>
      </pc:sldChg>
      <pc:sldChg chg="addSp modSp">
        <pc:chgData name="Kyle Tidswell-Brown" userId="3518c4a0-5c99-4880-b127-cb60ccf11a39" providerId="ADAL" clId="{42792F71-5C01-4DF9-96A3-5EA7A55B77F1}" dt="2019-04-02T07:52:30.200" v="24" actId="12788"/>
        <pc:sldMkLst>
          <pc:docMk/>
          <pc:sldMk cId="1035052751" sldId="361"/>
        </pc:sldMkLst>
        <pc:spChg chg="mod">
          <ac:chgData name="Kyle Tidswell-Brown" userId="3518c4a0-5c99-4880-b127-cb60ccf11a39" providerId="ADAL" clId="{42792F71-5C01-4DF9-96A3-5EA7A55B77F1}" dt="2019-04-02T07:52:29.058" v="23" actId="164"/>
          <ac:spMkLst>
            <pc:docMk/>
            <pc:sldMk cId="1035052751" sldId="361"/>
            <ac:spMk id="8" creationId="{DA164E11-0288-477A-8016-29B3D6BDEF7D}"/>
          </ac:spMkLst>
        </pc:spChg>
        <pc:spChg chg="mod">
          <ac:chgData name="Kyle Tidswell-Brown" userId="3518c4a0-5c99-4880-b127-cb60ccf11a39" providerId="ADAL" clId="{42792F71-5C01-4DF9-96A3-5EA7A55B77F1}" dt="2019-04-02T07:52:29.058" v="23" actId="164"/>
          <ac:spMkLst>
            <pc:docMk/>
            <pc:sldMk cId="1035052751" sldId="361"/>
            <ac:spMk id="9" creationId="{BD0EE8F0-A697-445F-82DE-8472085A9EF0}"/>
          </ac:spMkLst>
        </pc:spChg>
        <pc:spChg chg="mod">
          <ac:chgData name="Kyle Tidswell-Brown" userId="3518c4a0-5c99-4880-b127-cb60ccf11a39" providerId="ADAL" clId="{42792F71-5C01-4DF9-96A3-5EA7A55B77F1}" dt="2019-04-02T07:52:17.770" v="20" actId="1036"/>
          <ac:spMkLst>
            <pc:docMk/>
            <pc:sldMk cId="1035052751" sldId="361"/>
            <ac:spMk id="10" creationId="{F98D39F0-D058-489B-93A7-7B25F03923CF}"/>
          </ac:spMkLst>
        </pc:spChg>
        <pc:spChg chg="mod">
          <ac:chgData name="Kyle Tidswell-Brown" userId="3518c4a0-5c99-4880-b127-cb60ccf11a39" providerId="ADAL" clId="{42792F71-5C01-4DF9-96A3-5EA7A55B77F1}" dt="2019-04-02T07:52:17.770" v="20" actId="1036"/>
          <ac:spMkLst>
            <pc:docMk/>
            <pc:sldMk cId="1035052751" sldId="361"/>
            <ac:spMk id="11" creationId="{793EF444-D9BE-43BB-A6AD-CF496D7FD56D}"/>
          </ac:spMkLst>
        </pc:spChg>
        <pc:spChg chg="mod">
          <ac:chgData name="Kyle Tidswell-Brown" userId="3518c4a0-5c99-4880-b127-cb60ccf11a39" providerId="ADAL" clId="{42792F71-5C01-4DF9-96A3-5EA7A55B77F1}" dt="2019-04-02T07:52:17.770" v="20" actId="1036"/>
          <ac:spMkLst>
            <pc:docMk/>
            <pc:sldMk cId="1035052751" sldId="361"/>
            <ac:spMk id="12" creationId="{97E29CE8-096D-4D5A-9933-A0315CC439DB}"/>
          </ac:spMkLst>
        </pc:spChg>
        <pc:spChg chg="mod">
          <ac:chgData name="Kyle Tidswell-Brown" userId="3518c4a0-5c99-4880-b127-cb60ccf11a39" providerId="ADAL" clId="{42792F71-5C01-4DF9-96A3-5EA7A55B77F1}" dt="2019-04-02T07:52:17.770" v="20" actId="1036"/>
          <ac:spMkLst>
            <pc:docMk/>
            <pc:sldMk cId="1035052751" sldId="361"/>
            <ac:spMk id="13" creationId="{7C79644C-FE5E-48C9-BF3D-D752CE960F41}"/>
          </ac:spMkLst>
        </pc:spChg>
        <pc:spChg chg="mod">
          <ac:chgData name="Kyle Tidswell-Brown" userId="3518c4a0-5c99-4880-b127-cb60ccf11a39" providerId="ADAL" clId="{42792F71-5C01-4DF9-96A3-5EA7A55B77F1}" dt="2019-04-02T07:52:17.770" v="20" actId="1036"/>
          <ac:spMkLst>
            <pc:docMk/>
            <pc:sldMk cId="1035052751" sldId="361"/>
            <ac:spMk id="14" creationId="{D0D0A657-A024-4DF7-850D-2234E85FB2E9}"/>
          </ac:spMkLst>
        </pc:spChg>
        <pc:spChg chg="mod">
          <ac:chgData name="Kyle Tidswell-Brown" userId="3518c4a0-5c99-4880-b127-cb60ccf11a39" providerId="ADAL" clId="{42792F71-5C01-4DF9-96A3-5EA7A55B77F1}" dt="2019-04-02T07:52:17.770" v="20" actId="1036"/>
          <ac:spMkLst>
            <pc:docMk/>
            <pc:sldMk cId="1035052751" sldId="361"/>
            <ac:spMk id="15" creationId="{58B3B989-70DC-4F58-9422-BBA76C5F01DB}"/>
          </ac:spMkLst>
        </pc:spChg>
        <pc:spChg chg="mod">
          <ac:chgData name="Kyle Tidswell-Brown" userId="3518c4a0-5c99-4880-b127-cb60ccf11a39" providerId="ADAL" clId="{42792F71-5C01-4DF9-96A3-5EA7A55B77F1}" dt="2019-04-02T07:52:17.770" v="20" actId="1036"/>
          <ac:spMkLst>
            <pc:docMk/>
            <pc:sldMk cId="1035052751" sldId="361"/>
            <ac:spMk id="20" creationId="{C7B2FDA6-3582-485A-B4FF-E7D29FBC435A}"/>
          </ac:spMkLst>
        </pc:spChg>
        <pc:spChg chg="mod">
          <ac:chgData name="Kyle Tidswell-Brown" userId="3518c4a0-5c99-4880-b127-cb60ccf11a39" providerId="ADAL" clId="{42792F71-5C01-4DF9-96A3-5EA7A55B77F1}" dt="2019-04-02T07:52:17.770" v="20" actId="1036"/>
          <ac:spMkLst>
            <pc:docMk/>
            <pc:sldMk cId="1035052751" sldId="361"/>
            <ac:spMk id="21" creationId="{880F69BA-D4F0-4397-B606-43E4691A4380}"/>
          </ac:spMkLst>
        </pc:spChg>
        <pc:grpChg chg="add mod">
          <ac:chgData name="Kyle Tidswell-Brown" userId="3518c4a0-5c99-4880-b127-cb60ccf11a39" providerId="ADAL" clId="{42792F71-5C01-4DF9-96A3-5EA7A55B77F1}" dt="2019-04-02T07:52:30.200" v="24" actId="12788"/>
          <ac:grpSpMkLst>
            <pc:docMk/>
            <pc:sldMk cId="1035052751" sldId="361"/>
            <ac:grpSpMk id="2" creationId="{FAF38917-1E09-4A97-9963-C2C759A4D1EF}"/>
          </ac:grpSpMkLst>
        </pc:grpChg>
      </pc:sldChg>
      <pc:sldChg chg="modSp">
        <pc:chgData name="Kyle Tidswell-Brown" userId="3518c4a0-5c99-4880-b127-cb60ccf11a39" providerId="ADAL" clId="{42792F71-5C01-4DF9-96A3-5EA7A55B77F1}" dt="2019-04-02T07:51:58.476" v="5" actId="20577"/>
        <pc:sldMkLst>
          <pc:docMk/>
          <pc:sldMk cId="3401100034" sldId="390"/>
        </pc:sldMkLst>
        <pc:spChg chg="mod">
          <ac:chgData name="Kyle Tidswell-Brown" userId="3518c4a0-5c99-4880-b127-cb60ccf11a39" providerId="ADAL" clId="{42792F71-5C01-4DF9-96A3-5EA7A55B77F1}" dt="2019-04-02T07:51:58.476" v="5" actId="20577"/>
          <ac:spMkLst>
            <pc:docMk/>
            <pc:sldMk cId="3401100034" sldId="390"/>
            <ac:spMk id="7" creationId="{C0CD6503-388C-4F9E-9FB0-9053D8579D01}"/>
          </ac:spMkLst>
        </pc:spChg>
      </pc:sldChg>
      <pc:sldChg chg="modSp">
        <pc:chgData name="Kyle Tidswell-Brown" userId="3518c4a0-5c99-4880-b127-cb60ccf11a39" providerId="ADAL" clId="{42792F71-5C01-4DF9-96A3-5EA7A55B77F1}" dt="2019-04-02T07:51:50.591" v="4" actId="404"/>
        <pc:sldMkLst>
          <pc:docMk/>
          <pc:sldMk cId="1204372888" sldId="392"/>
        </pc:sldMkLst>
        <pc:spChg chg="mod">
          <ac:chgData name="Kyle Tidswell-Brown" userId="3518c4a0-5c99-4880-b127-cb60ccf11a39" providerId="ADAL" clId="{42792F71-5C01-4DF9-96A3-5EA7A55B77F1}" dt="2019-04-02T07:51:50.591" v="4" actId="404"/>
          <ac:spMkLst>
            <pc:docMk/>
            <pc:sldMk cId="1204372888" sldId="392"/>
            <ac:spMk id="19" creationId="{5252A847-DE45-4FA3-A1F8-EEBEB845FF8E}"/>
          </ac:spMkLst>
        </pc:spChg>
      </pc:sldChg>
      <pc:sldChg chg="addSp delSp modSp">
        <pc:chgData name="Kyle Tidswell-Brown" userId="3518c4a0-5c99-4880-b127-cb60ccf11a39" providerId="ADAL" clId="{42792F71-5C01-4DF9-96A3-5EA7A55B77F1}" dt="2019-04-02T07:52:59.681" v="30" actId="12788"/>
        <pc:sldMkLst>
          <pc:docMk/>
          <pc:sldMk cId="1953546139" sldId="393"/>
        </pc:sldMkLst>
        <pc:spChg chg="del">
          <ac:chgData name="Kyle Tidswell-Brown" userId="3518c4a0-5c99-4880-b127-cb60ccf11a39" providerId="ADAL" clId="{42792F71-5C01-4DF9-96A3-5EA7A55B77F1}" dt="2019-04-02T07:52:35.171" v="25" actId="478"/>
          <ac:spMkLst>
            <pc:docMk/>
            <pc:sldMk cId="1953546139" sldId="393"/>
            <ac:spMk id="8" creationId="{DA164E11-0288-477A-8016-29B3D6BDEF7D}"/>
          </ac:spMkLst>
        </pc:spChg>
        <pc:spChg chg="del">
          <ac:chgData name="Kyle Tidswell-Brown" userId="3518c4a0-5c99-4880-b127-cb60ccf11a39" providerId="ADAL" clId="{42792F71-5C01-4DF9-96A3-5EA7A55B77F1}" dt="2019-04-02T07:52:35.171" v="25" actId="478"/>
          <ac:spMkLst>
            <pc:docMk/>
            <pc:sldMk cId="1953546139" sldId="393"/>
            <ac:spMk id="9" creationId="{BD0EE8F0-A697-445F-82DE-8472085A9EF0}"/>
          </ac:spMkLst>
        </pc:spChg>
        <pc:spChg chg="mod">
          <ac:chgData name="Kyle Tidswell-Brown" userId="3518c4a0-5c99-4880-b127-cb60ccf11a39" providerId="ADAL" clId="{42792F71-5C01-4DF9-96A3-5EA7A55B77F1}" dt="2019-04-02T07:52:55.960" v="29" actId="12788"/>
          <ac:spMkLst>
            <pc:docMk/>
            <pc:sldMk cId="1953546139" sldId="393"/>
            <ac:spMk id="10" creationId="{F98D39F0-D058-489B-93A7-7B25F03923CF}"/>
          </ac:spMkLst>
        </pc:spChg>
        <pc:spChg chg="mod">
          <ac:chgData name="Kyle Tidswell-Brown" userId="3518c4a0-5c99-4880-b127-cb60ccf11a39" providerId="ADAL" clId="{42792F71-5C01-4DF9-96A3-5EA7A55B77F1}" dt="2019-04-02T07:52:59.681" v="30" actId="12788"/>
          <ac:spMkLst>
            <pc:docMk/>
            <pc:sldMk cId="1953546139" sldId="393"/>
            <ac:spMk id="11" creationId="{793EF444-D9BE-43BB-A6AD-CF496D7FD56D}"/>
          </ac:spMkLst>
        </pc:spChg>
        <pc:spChg chg="mod">
          <ac:chgData name="Kyle Tidswell-Brown" userId="3518c4a0-5c99-4880-b127-cb60ccf11a39" providerId="ADAL" clId="{42792F71-5C01-4DF9-96A3-5EA7A55B77F1}" dt="2019-04-02T07:52:59.681" v="30" actId="12788"/>
          <ac:spMkLst>
            <pc:docMk/>
            <pc:sldMk cId="1953546139" sldId="393"/>
            <ac:spMk id="12" creationId="{97E29CE8-096D-4D5A-9933-A0315CC439DB}"/>
          </ac:spMkLst>
        </pc:spChg>
        <pc:spChg chg="mod">
          <ac:chgData name="Kyle Tidswell-Brown" userId="3518c4a0-5c99-4880-b127-cb60ccf11a39" providerId="ADAL" clId="{42792F71-5C01-4DF9-96A3-5EA7A55B77F1}" dt="2019-04-02T07:52:59.681" v="30" actId="12788"/>
          <ac:spMkLst>
            <pc:docMk/>
            <pc:sldMk cId="1953546139" sldId="393"/>
            <ac:spMk id="13" creationId="{7C79644C-FE5E-48C9-BF3D-D752CE960F41}"/>
          </ac:spMkLst>
        </pc:spChg>
        <pc:spChg chg="mod">
          <ac:chgData name="Kyle Tidswell-Brown" userId="3518c4a0-5c99-4880-b127-cb60ccf11a39" providerId="ADAL" clId="{42792F71-5C01-4DF9-96A3-5EA7A55B77F1}" dt="2019-04-02T07:52:55.960" v="29" actId="12788"/>
          <ac:spMkLst>
            <pc:docMk/>
            <pc:sldMk cId="1953546139" sldId="393"/>
            <ac:spMk id="14" creationId="{D0D0A657-A024-4DF7-850D-2234E85FB2E9}"/>
          </ac:spMkLst>
        </pc:spChg>
        <pc:spChg chg="mod">
          <ac:chgData name="Kyle Tidswell-Brown" userId="3518c4a0-5c99-4880-b127-cb60ccf11a39" providerId="ADAL" clId="{42792F71-5C01-4DF9-96A3-5EA7A55B77F1}" dt="2019-04-02T07:52:55.960" v="29" actId="12788"/>
          <ac:spMkLst>
            <pc:docMk/>
            <pc:sldMk cId="1953546139" sldId="393"/>
            <ac:spMk id="15" creationId="{58B3B989-70DC-4F58-9422-BBA76C5F01DB}"/>
          </ac:spMkLst>
        </pc:spChg>
        <pc:spChg chg="mod">
          <ac:chgData name="Kyle Tidswell-Brown" userId="3518c4a0-5c99-4880-b127-cb60ccf11a39" providerId="ADAL" clId="{42792F71-5C01-4DF9-96A3-5EA7A55B77F1}" dt="2019-04-02T07:52:59.681" v="30" actId="12788"/>
          <ac:spMkLst>
            <pc:docMk/>
            <pc:sldMk cId="1953546139" sldId="393"/>
            <ac:spMk id="20" creationId="{C7B2FDA6-3582-485A-B4FF-E7D29FBC435A}"/>
          </ac:spMkLst>
        </pc:spChg>
        <pc:spChg chg="mod">
          <ac:chgData name="Kyle Tidswell-Brown" userId="3518c4a0-5c99-4880-b127-cb60ccf11a39" providerId="ADAL" clId="{42792F71-5C01-4DF9-96A3-5EA7A55B77F1}" dt="2019-04-02T07:52:55.960" v="29" actId="12788"/>
          <ac:spMkLst>
            <pc:docMk/>
            <pc:sldMk cId="1953546139" sldId="393"/>
            <ac:spMk id="21" creationId="{880F69BA-D4F0-4397-B606-43E4691A4380}"/>
          </ac:spMkLst>
        </pc:spChg>
        <pc:spChg chg="mod topLvl">
          <ac:chgData name="Kyle Tidswell-Brown" userId="3518c4a0-5c99-4880-b127-cb60ccf11a39" providerId="ADAL" clId="{42792F71-5C01-4DF9-96A3-5EA7A55B77F1}" dt="2019-04-02T07:52:59.681" v="30" actId="12788"/>
          <ac:spMkLst>
            <pc:docMk/>
            <pc:sldMk cId="1953546139" sldId="393"/>
            <ac:spMk id="23" creationId="{3859BF1D-81FF-4E3E-AAEF-903972DD9A64}"/>
          </ac:spMkLst>
        </pc:spChg>
        <pc:spChg chg="mod topLvl">
          <ac:chgData name="Kyle Tidswell-Brown" userId="3518c4a0-5c99-4880-b127-cb60ccf11a39" providerId="ADAL" clId="{42792F71-5C01-4DF9-96A3-5EA7A55B77F1}" dt="2019-04-02T07:52:55.960" v="29" actId="12788"/>
          <ac:spMkLst>
            <pc:docMk/>
            <pc:sldMk cId="1953546139" sldId="393"/>
            <ac:spMk id="24" creationId="{3B5EB885-2601-4185-B3CC-052543B861C1}"/>
          </ac:spMkLst>
        </pc:spChg>
        <pc:grpChg chg="add del">
          <ac:chgData name="Kyle Tidswell-Brown" userId="3518c4a0-5c99-4880-b127-cb60ccf11a39" providerId="ADAL" clId="{42792F71-5C01-4DF9-96A3-5EA7A55B77F1}" dt="2019-04-02T07:52:50.654" v="28" actId="165"/>
          <ac:grpSpMkLst>
            <pc:docMk/>
            <pc:sldMk cId="1953546139" sldId="393"/>
            <ac:grpSpMk id="22" creationId="{1C5A9A4F-727D-4658-B675-3796B3B5CA83}"/>
          </ac:grpSpMkLst>
        </pc:grpChg>
      </pc:sldChg>
      <pc:sldChg chg="modSp">
        <pc:chgData name="Kyle Tidswell-Brown" userId="3518c4a0-5c99-4880-b127-cb60ccf11a39" providerId="ADAL" clId="{42792F71-5C01-4DF9-96A3-5EA7A55B77F1}" dt="2019-04-02T09:58:35.775" v="302" actId="20577"/>
        <pc:sldMkLst>
          <pc:docMk/>
          <pc:sldMk cId="3448191613" sldId="394"/>
        </pc:sldMkLst>
        <pc:spChg chg="mod">
          <ac:chgData name="Kyle Tidswell-Brown" userId="3518c4a0-5c99-4880-b127-cb60ccf11a39" providerId="ADAL" clId="{42792F71-5C01-4DF9-96A3-5EA7A55B77F1}" dt="2019-04-02T09:58:35.775" v="302" actId="20577"/>
          <ac:spMkLst>
            <pc:docMk/>
            <pc:sldMk cId="3448191613" sldId="394"/>
            <ac:spMk id="19" creationId="{5252A847-DE45-4FA3-A1F8-EEBEB845FF8E}"/>
          </ac:spMkLst>
        </pc:spChg>
      </pc:sldChg>
      <pc:sldChg chg="modSp">
        <pc:chgData name="Kyle Tidswell-Brown" userId="3518c4a0-5c99-4880-b127-cb60ccf11a39" providerId="ADAL" clId="{42792F71-5C01-4DF9-96A3-5EA7A55B77F1}" dt="2019-04-02T09:58:41.243" v="304" actId="20577"/>
        <pc:sldMkLst>
          <pc:docMk/>
          <pc:sldMk cId="2361928" sldId="395"/>
        </pc:sldMkLst>
        <pc:spChg chg="mod">
          <ac:chgData name="Kyle Tidswell-Brown" userId="3518c4a0-5c99-4880-b127-cb60ccf11a39" providerId="ADAL" clId="{42792F71-5C01-4DF9-96A3-5EA7A55B77F1}" dt="2019-04-02T09:58:41.243" v="304" actId="20577"/>
          <ac:spMkLst>
            <pc:docMk/>
            <pc:sldMk cId="2361928" sldId="395"/>
            <ac:spMk id="19" creationId="{5252A847-DE45-4FA3-A1F8-EEBEB845FF8E}"/>
          </ac:spMkLst>
        </pc:spChg>
      </pc:sldChg>
      <pc:sldChg chg="modSp">
        <pc:chgData name="Kyle Tidswell-Brown" userId="3518c4a0-5c99-4880-b127-cb60ccf11a39" providerId="ADAL" clId="{42792F71-5C01-4DF9-96A3-5EA7A55B77F1}" dt="2019-04-02T07:53:32.750" v="36" actId="207"/>
        <pc:sldMkLst>
          <pc:docMk/>
          <pc:sldMk cId="4101094230" sldId="397"/>
        </pc:sldMkLst>
        <pc:spChg chg="mod">
          <ac:chgData name="Kyle Tidswell-Brown" userId="3518c4a0-5c99-4880-b127-cb60ccf11a39" providerId="ADAL" clId="{42792F71-5C01-4DF9-96A3-5EA7A55B77F1}" dt="2019-04-02T07:53:23.919" v="34" actId="1035"/>
          <ac:spMkLst>
            <pc:docMk/>
            <pc:sldMk cId="4101094230" sldId="397"/>
            <ac:spMk id="2" creationId="{918D6839-9D88-429D-B16C-D58C8C0BA5A4}"/>
          </ac:spMkLst>
        </pc:spChg>
        <pc:graphicFrameChg chg="modGraphic">
          <ac:chgData name="Kyle Tidswell-Brown" userId="3518c4a0-5c99-4880-b127-cb60ccf11a39" providerId="ADAL" clId="{42792F71-5C01-4DF9-96A3-5EA7A55B77F1}" dt="2019-04-02T07:53:32.750" v="36" actId="207"/>
          <ac:graphicFrameMkLst>
            <pc:docMk/>
            <pc:sldMk cId="4101094230" sldId="397"/>
            <ac:graphicFrameMk id="28" creationId="{34246244-8FE1-46CF-B983-256C23D20A98}"/>
          </ac:graphicFrameMkLst>
        </pc:graphicFrameChg>
      </pc:sldChg>
      <pc:sldChg chg="modSp">
        <pc:chgData name="Kyle Tidswell-Brown" userId="3518c4a0-5c99-4880-b127-cb60ccf11a39" providerId="ADAL" clId="{42792F71-5C01-4DF9-96A3-5EA7A55B77F1}" dt="2019-04-02T07:53:46.949" v="38" actId="404"/>
        <pc:sldMkLst>
          <pc:docMk/>
          <pc:sldMk cId="54069494" sldId="398"/>
        </pc:sldMkLst>
        <pc:spChg chg="mod">
          <ac:chgData name="Kyle Tidswell-Brown" userId="3518c4a0-5c99-4880-b127-cb60ccf11a39" providerId="ADAL" clId="{42792F71-5C01-4DF9-96A3-5EA7A55B77F1}" dt="2019-04-02T07:53:46.949" v="38" actId="404"/>
          <ac:spMkLst>
            <pc:docMk/>
            <pc:sldMk cId="54069494" sldId="398"/>
            <ac:spMk id="11" creationId="{3D5319C0-F778-4689-9CC4-AA86E1E30E2F}"/>
          </ac:spMkLst>
        </pc:spChg>
      </pc:sldChg>
      <pc:sldChg chg="modSp">
        <pc:chgData name="Kyle Tidswell-Brown" userId="3518c4a0-5c99-4880-b127-cb60ccf11a39" providerId="ADAL" clId="{42792F71-5C01-4DF9-96A3-5EA7A55B77F1}" dt="2019-04-02T07:53:55.424" v="40" actId="404"/>
        <pc:sldMkLst>
          <pc:docMk/>
          <pc:sldMk cId="2597577946" sldId="399"/>
        </pc:sldMkLst>
        <pc:spChg chg="mod">
          <ac:chgData name="Kyle Tidswell-Brown" userId="3518c4a0-5c99-4880-b127-cb60ccf11a39" providerId="ADAL" clId="{42792F71-5C01-4DF9-96A3-5EA7A55B77F1}" dt="2019-04-02T07:53:55.424" v="40" actId="404"/>
          <ac:spMkLst>
            <pc:docMk/>
            <pc:sldMk cId="2597577946" sldId="399"/>
            <ac:spMk id="11" creationId="{3D5319C0-F778-4689-9CC4-AA86E1E30E2F}"/>
          </ac:spMkLst>
        </pc:spChg>
      </pc:sldChg>
      <pc:sldChg chg="addSp delSp modSp">
        <pc:chgData name="Kyle Tidswell-Brown" userId="3518c4a0-5c99-4880-b127-cb60ccf11a39" providerId="ADAL" clId="{42792F71-5C01-4DF9-96A3-5EA7A55B77F1}" dt="2019-04-02T07:55:26.990" v="112" actId="1036"/>
        <pc:sldMkLst>
          <pc:docMk/>
          <pc:sldMk cId="3078734679" sldId="400"/>
        </pc:sldMkLst>
        <pc:spChg chg="mod topLvl">
          <ac:chgData name="Kyle Tidswell-Brown" userId="3518c4a0-5c99-4880-b127-cb60ccf11a39" providerId="ADAL" clId="{42792F71-5C01-4DF9-96A3-5EA7A55B77F1}" dt="2019-04-02T07:54:59.999" v="54" actId="164"/>
          <ac:spMkLst>
            <pc:docMk/>
            <pc:sldMk cId="3078734679" sldId="400"/>
            <ac:spMk id="7" creationId="{BE674B05-7443-43BC-A686-48FB7324C46B}"/>
          </ac:spMkLst>
        </pc:spChg>
        <pc:spChg chg="mod topLvl">
          <ac:chgData name="Kyle Tidswell-Brown" userId="3518c4a0-5c99-4880-b127-cb60ccf11a39" providerId="ADAL" clId="{42792F71-5C01-4DF9-96A3-5EA7A55B77F1}" dt="2019-04-02T07:54:59.999" v="54" actId="164"/>
          <ac:spMkLst>
            <pc:docMk/>
            <pc:sldMk cId="3078734679" sldId="400"/>
            <ac:spMk id="8" creationId="{ADBB1CD5-A83D-4A88-AFAA-1A3113F0F755}"/>
          </ac:spMkLst>
        </pc:spChg>
        <pc:spChg chg="mod topLvl">
          <ac:chgData name="Kyle Tidswell-Brown" userId="3518c4a0-5c99-4880-b127-cb60ccf11a39" providerId="ADAL" clId="{42792F71-5C01-4DF9-96A3-5EA7A55B77F1}" dt="2019-04-02T07:54:59.999" v="54" actId="164"/>
          <ac:spMkLst>
            <pc:docMk/>
            <pc:sldMk cId="3078734679" sldId="400"/>
            <ac:spMk id="9" creationId="{7AEB9522-F9F2-4BE8-8C99-3F5D49F09520}"/>
          </ac:spMkLst>
        </pc:spChg>
        <pc:spChg chg="mod topLvl">
          <ac:chgData name="Kyle Tidswell-Brown" userId="3518c4a0-5c99-4880-b127-cb60ccf11a39" providerId="ADAL" clId="{42792F71-5C01-4DF9-96A3-5EA7A55B77F1}" dt="2019-04-02T07:54:59.999" v="54" actId="164"/>
          <ac:spMkLst>
            <pc:docMk/>
            <pc:sldMk cId="3078734679" sldId="400"/>
            <ac:spMk id="10" creationId="{E8A71E09-A0E8-4645-8865-B71309060903}"/>
          </ac:spMkLst>
        </pc:spChg>
        <pc:spChg chg="mod topLvl">
          <ac:chgData name="Kyle Tidswell-Brown" userId="3518c4a0-5c99-4880-b127-cb60ccf11a39" providerId="ADAL" clId="{42792F71-5C01-4DF9-96A3-5EA7A55B77F1}" dt="2019-04-02T07:54:59.999" v="54" actId="164"/>
          <ac:spMkLst>
            <pc:docMk/>
            <pc:sldMk cId="3078734679" sldId="400"/>
            <ac:spMk id="11" creationId="{1E45826B-1ECA-4C52-968D-1196EA443803}"/>
          </ac:spMkLst>
        </pc:spChg>
        <pc:spChg chg="mod topLvl">
          <ac:chgData name="Kyle Tidswell-Brown" userId="3518c4a0-5c99-4880-b127-cb60ccf11a39" providerId="ADAL" clId="{42792F71-5C01-4DF9-96A3-5EA7A55B77F1}" dt="2019-04-02T07:54:59.999" v="54" actId="164"/>
          <ac:spMkLst>
            <pc:docMk/>
            <pc:sldMk cId="3078734679" sldId="400"/>
            <ac:spMk id="13" creationId="{E74E3484-8B26-4E36-B31B-F748C0B34DB3}"/>
          </ac:spMkLst>
        </pc:spChg>
        <pc:spChg chg="mod topLvl">
          <ac:chgData name="Kyle Tidswell-Brown" userId="3518c4a0-5c99-4880-b127-cb60ccf11a39" providerId="ADAL" clId="{42792F71-5C01-4DF9-96A3-5EA7A55B77F1}" dt="2019-04-02T07:54:59.999" v="54" actId="164"/>
          <ac:spMkLst>
            <pc:docMk/>
            <pc:sldMk cId="3078734679" sldId="400"/>
            <ac:spMk id="14" creationId="{C360B3B5-9515-4DFE-9C99-F613CFD741D4}"/>
          </ac:spMkLst>
        </pc:spChg>
        <pc:spChg chg="mod topLvl">
          <ac:chgData name="Kyle Tidswell-Brown" userId="3518c4a0-5c99-4880-b127-cb60ccf11a39" providerId="ADAL" clId="{42792F71-5C01-4DF9-96A3-5EA7A55B77F1}" dt="2019-04-02T07:54:59.999" v="54" actId="164"/>
          <ac:spMkLst>
            <pc:docMk/>
            <pc:sldMk cId="3078734679" sldId="400"/>
            <ac:spMk id="15" creationId="{E9A3AFFE-02AE-4AEB-B88F-E4F1F98C611A}"/>
          </ac:spMkLst>
        </pc:spChg>
        <pc:spChg chg="mod topLvl">
          <ac:chgData name="Kyle Tidswell-Brown" userId="3518c4a0-5c99-4880-b127-cb60ccf11a39" providerId="ADAL" clId="{42792F71-5C01-4DF9-96A3-5EA7A55B77F1}" dt="2019-04-02T07:54:59.999" v="54" actId="164"/>
          <ac:spMkLst>
            <pc:docMk/>
            <pc:sldMk cId="3078734679" sldId="400"/>
            <ac:spMk id="20" creationId="{51A4C774-3F04-4252-8C1D-84EAB5A2A289}"/>
          </ac:spMkLst>
        </pc:spChg>
        <pc:spChg chg="mod topLvl">
          <ac:chgData name="Kyle Tidswell-Brown" userId="3518c4a0-5c99-4880-b127-cb60ccf11a39" providerId="ADAL" clId="{42792F71-5C01-4DF9-96A3-5EA7A55B77F1}" dt="2019-04-02T07:54:59.999" v="54" actId="164"/>
          <ac:spMkLst>
            <pc:docMk/>
            <pc:sldMk cId="3078734679" sldId="400"/>
            <ac:spMk id="21" creationId="{CB192C03-22DE-46E0-91FA-5699E1361744}"/>
          </ac:spMkLst>
        </pc:spChg>
        <pc:grpChg chg="del mod">
          <ac:chgData name="Kyle Tidswell-Brown" userId="3518c4a0-5c99-4880-b127-cb60ccf11a39" providerId="ADAL" clId="{42792F71-5C01-4DF9-96A3-5EA7A55B77F1}" dt="2019-04-02T07:54:38.169" v="50" actId="165"/>
          <ac:grpSpMkLst>
            <pc:docMk/>
            <pc:sldMk cId="3078734679" sldId="400"/>
            <ac:grpSpMk id="2" creationId="{798D572B-F78A-4C22-9A57-6B3709821F6C}"/>
          </ac:grpSpMkLst>
        </pc:grpChg>
        <pc:grpChg chg="add mod">
          <ac:chgData name="Kyle Tidswell-Brown" userId="3518c4a0-5c99-4880-b127-cb60ccf11a39" providerId="ADAL" clId="{42792F71-5C01-4DF9-96A3-5EA7A55B77F1}" dt="2019-04-02T07:55:26.990" v="112" actId="1036"/>
          <ac:grpSpMkLst>
            <pc:docMk/>
            <pc:sldMk cId="3078734679" sldId="400"/>
            <ac:grpSpMk id="3" creationId="{2245DF11-FA06-4B58-86E8-6231EB4036E8}"/>
          </ac:grpSpMkLst>
        </pc:grpChg>
        <pc:grpChg chg="del mod topLvl">
          <ac:chgData name="Kyle Tidswell-Brown" userId="3518c4a0-5c99-4880-b127-cb60ccf11a39" providerId="ADAL" clId="{42792F71-5C01-4DF9-96A3-5EA7A55B77F1}" dt="2019-04-02T07:54:45.967" v="51" actId="165"/>
          <ac:grpSpMkLst>
            <pc:docMk/>
            <pc:sldMk cId="3078734679" sldId="400"/>
            <ac:grpSpMk id="12" creationId="{CE078A8E-902D-4DAE-8F0B-05838FA7AAD5}"/>
          </ac:grpSpMkLst>
        </pc:grpChg>
      </pc:sldChg>
      <pc:sldChg chg="addSp modSp">
        <pc:chgData name="Kyle Tidswell-Brown" userId="3518c4a0-5c99-4880-b127-cb60ccf11a39" providerId="ADAL" clId="{42792F71-5C01-4DF9-96A3-5EA7A55B77F1}" dt="2019-04-02T08:00:11.241" v="299" actId="1037"/>
        <pc:sldMkLst>
          <pc:docMk/>
          <pc:sldMk cId="2071529288" sldId="402"/>
        </pc:sldMkLst>
        <pc:spChg chg="add mod">
          <ac:chgData name="Kyle Tidswell-Brown" userId="3518c4a0-5c99-4880-b127-cb60ccf11a39" providerId="ADAL" clId="{42792F71-5C01-4DF9-96A3-5EA7A55B77F1}" dt="2019-04-02T08:00:11.241" v="299" actId="1037"/>
          <ac:spMkLst>
            <pc:docMk/>
            <pc:sldMk cId="2071529288" sldId="402"/>
            <ac:spMk id="6" creationId="{6E453D64-26A9-42A4-864E-78D69CD84A77}"/>
          </ac:spMkLst>
        </pc:spChg>
        <pc:spChg chg="mod">
          <ac:chgData name="Kyle Tidswell-Brown" userId="3518c4a0-5c99-4880-b127-cb60ccf11a39" providerId="ADAL" clId="{42792F71-5C01-4DF9-96A3-5EA7A55B77F1}" dt="2019-04-02T07:59:47.570" v="252"/>
          <ac:spMkLst>
            <pc:docMk/>
            <pc:sldMk cId="2071529288" sldId="402"/>
            <ac:spMk id="19" creationId="{5252A847-DE45-4FA3-A1F8-EEBEB845FF8E}"/>
          </ac:spMkLst>
        </pc:spChg>
      </pc:sldChg>
      <pc:sldChg chg="modSp">
        <pc:chgData name="Kyle Tidswell-Brown" userId="3518c4a0-5c99-4880-b127-cb60ccf11a39" providerId="ADAL" clId="{42792F71-5C01-4DF9-96A3-5EA7A55B77F1}" dt="2019-04-02T07:58:50.267" v="250" actId="5793"/>
        <pc:sldMkLst>
          <pc:docMk/>
          <pc:sldMk cId="1605642922" sldId="403"/>
        </pc:sldMkLst>
        <pc:spChg chg="mod">
          <ac:chgData name="Kyle Tidswell-Brown" userId="3518c4a0-5c99-4880-b127-cb60ccf11a39" providerId="ADAL" clId="{42792F71-5C01-4DF9-96A3-5EA7A55B77F1}" dt="2019-04-02T07:58:50.267" v="250" actId="5793"/>
          <ac:spMkLst>
            <pc:docMk/>
            <pc:sldMk cId="1605642922" sldId="403"/>
            <ac:spMk id="19" creationId="{5252A847-DE45-4FA3-A1F8-EEBEB845FF8E}"/>
          </ac:spMkLst>
        </pc:spChg>
      </pc:sldChg>
      <pc:sldChg chg="modSp">
        <pc:chgData name="Kyle Tidswell-Brown" userId="3518c4a0-5c99-4880-b127-cb60ccf11a39" providerId="ADAL" clId="{42792F71-5C01-4DF9-96A3-5EA7A55B77F1}" dt="2019-04-02T07:59:08.292" v="251" actId="12788"/>
        <pc:sldMkLst>
          <pc:docMk/>
          <pc:sldMk cId="2351405346" sldId="404"/>
        </pc:sldMkLst>
        <pc:spChg chg="mod">
          <ac:chgData name="Kyle Tidswell-Brown" userId="3518c4a0-5c99-4880-b127-cb60ccf11a39" providerId="ADAL" clId="{42792F71-5C01-4DF9-96A3-5EA7A55B77F1}" dt="2019-04-02T07:58:42.699" v="242" actId="20577"/>
          <ac:spMkLst>
            <pc:docMk/>
            <pc:sldMk cId="2351405346" sldId="404"/>
            <ac:spMk id="19" creationId="{5252A847-DE45-4FA3-A1F8-EEBEB845FF8E}"/>
          </ac:spMkLst>
        </pc:spChg>
        <pc:grpChg chg="mod">
          <ac:chgData name="Kyle Tidswell-Brown" userId="3518c4a0-5c99-4880-b127-cb60ccf11a39" providerId="ADAL" clId="{42792F71-5C01-4DF9-96A3-5EA7A55B77F1}" dt="2019-04-02T07:59:08.292" v="251" actId="12788"/>
          <ac:grpSpMkLst>
            <pc:docMk/>
            <pc:sldMk cId="2351405346" sldId="404"/>
            <ac:grpSpMk id="7" creationId="{C116FC80-4059-4345-9262-B5130492E897}"/>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02/04/2019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02/04/2019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02/04/2019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02/04/2019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02/04/2019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02/04/2019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02/04/2019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G6.3"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classroomsecrets.co.uk/adding-es-year-1-singular-or-plural-resource-pack" TargetMode="External"/><Relationship Id="rId5" Type="http://schemas.openxmlformats.org/officeDocument/2006/relationships/hyperlink" Target="https://classroomsecrets.co.uk/search/?fwp_topic=gps-scheme-of-work" TargetMode="External"/><Relationship Id="rId4" Type="http://schemas.openxmlformats.org/officeDocument/2006/relationships/hyperlink" Target="https://classroomsecrets.co.uk/objectives-filter/?fwp_objective=a52b910ca0510ed5fea545591e34cc04"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Adding ‘-</a:t>
            </a:r>
            <a:r>
              <a:rPr lang="en-GB" sz="1600" b="1" u="sng" dirty="0" err="1">
                <a:solidFill>
                  <a:srgbClr val="E7E6E6">
                    <a:lumMod val="50000"/>
                  </a:srgbClr>
                </a:solidFill>
                <a:latin typeface="Century Gothic" panose="020B0502020202020204" pitchFamily="34" charset="0"/>
              </a:rPr>
              <a:t>es’</a:t>
            </a:r>
            <a:endParaRPr lang="en-GB" sz="1600" b="1" u="sng" dirty="0">
              <a:solidFill>
                <a:srgbClr val="E7E6E6">
                  <a:lumMod val="50000"/>
                </a:srgbClr>
              </a:solidFill>
              <a:latin typeface="Century Gothic" panose="020B0502020202020204" pitchFamily="34" charset="0"/>
            </a:endParaRP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1: (1G6.3)</a:t>
            </a:r>
            <a:r>
              <a:rPr lang="en-US" sz="1200" b="1" dirty="0">
                <a:latin typeface="Century Gothic" panose="020B0502020202020204" pitchFamily="34" charset="0"/>
              </a:rPr>
              <a:t> </a:t>
            </a:r>
            <a:r>
              <a:rPr lang="en-US" sz="1200" b="1" dirty="0">
                <a:latin typeface="Century Gothic" panose="020B0502020202020204" pitchFamily="34" charset="0"/>
                <a:hlinkClick r:id="rId3"/>
              </a:rPr>
              <a:t>Regular plural noun suffixes –s or –es [for example, dog, dogs; wish, wishes], including the effects of these suffixes on the meaning of the noun</a:t>
            </a:r>
            <a:endParaRPr lang="en-US" sz="1200" b="1" dirty="0">
              <a:latin typeface="Century Gothic" panose="020B0502020202020204" pitchFamily="34" charset="0"/>
            </a:endParaRPr>
          </a:p>
          <a:p>
            <a:pPr fontAlgn="base">
              <a:buClr>
                <a:schemeClr val="tx1"/>
              </a:buClr>
            </a:pPr>
            <a:r>
              <a:rPr lang="en-US" sz="1200" b="1" dirty="0">
                <a:solidFill>
                  <a:schemeClr val="tx1"/>
                </a:solidFill>
                <a:latin typeface="Century Gothic" panose="020B0502020202020204" pitchFamily="34" charset="0"/>
              </a:rPr>
              <a:t>Terminology for pupils:</a:t>
            </a:r>
            <a:endParaRPr lang="en-US" sz="1200" b="1"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endParaRPr>
          </a:p>
          <a:p>
            <a:pPr marL="628650" lvl="1" indent="-171450" fontAlgn="base">
              <a:buFont typeface="Arial" panose="020B0604020202020204" pitchFamily="34" charset="0"/>
              <a:buChar char="•"/>
            </a:pPr>
            <a:r>
              <a:rPr lang="en-GB" sz="1200" b="1" dirty="0">
                <a:solidFill>
                  <a:schemeClr val="tx1"/>
                </a:solidFill>
                <a:latin typeface="Century Gothic" panose="020B0502020202020204" pitchFamily="34" charset="0"/>
              </a:rPr>
              <a:t>(1G6.3)</a:t>
            </a:r>
            <a:r>
              <a:rPr lang="en-GB" sz="1200" b="1" dirty="0">
                <a:latin typeface="Century Gothic" panose="020B0502020202020204" pitchFamily="34" charset="0"/>
              </a:rPr>
              <a:t> </a:t>
            </a:r>
            <a:r>
              <a:rPr lang="en-GB" sz="1200" b="1" dirty="0">
                <a:latin typeface="Century Gothic" panose="020B0502020202020204" pitchFamily="34" charset="0"/>
                <a:hlinkClick r:id="rId3"/>
              </a:rPr>
              <a:t>singular</a:t>
            </a:r>
            <a:endParaRPr lang="en-GB" sz="1200" b="1" dirty="0">
              <a:latin typeface="Century Gothic" panose="020B0502020202020204" pitchFamily="34" charset="0"/>
            </a:endParaRPr>
          </a:p>
          <a:p>
            <a:pPr marL="628650" lvl="1" indent="-171450" fontAlgn="base">
              <a:buFont typeface="Arial" panose="020B0604020202020204" pitchFamily="34" charset="0"/>
              <a:buChar char="•"/>
            </a:pPr>
            <a:r>
              <a:rPr lang="en-GB" sz="1200" b="1" dirty="0">
                <a:solidFill>
                  <a:schemeClr val="tx1"/>
                </a:solidFill>
                <a:latin typeface="Century Gothic" panose="020B0502020202020204" pitchFamily="34" charset="0"/>
              </a:rPr>
              <a:t>(1G6.3)</a:t>
            </a:r>
            <a:r>
              <a:rPr lang="en-GB" sz="1200" b="1" dirty="0">
                <a:latin typeface="Century Gothic" panose="020B0502020202020204" pitchFamily="34" charset="0"/>
              </a:rPr>
              <a:t> </a:t>
            </a:r>
            <a:r>
              <a:rPr lang="en-GB" sz="1200" b="1" dirty="0">
                <a:latin typeface="Century Gothic" panose="020B0502020202020204" pitchFamily="34" charset="0"/>
                <a:hlinkClick r:id="rId3"/>
              </a:rPr>
              <a:t>plural</a:t>
            </a:r>
            <a:endParaRPr lang="en-US" sz="1200" b="1" dirty="0">
              <a:solidFill>
                <a:srgbClr val="4BB6F5"/>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5"/>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Adding ‘-</a:t>
            </a:r>
            <a:r>
              <a:rPr lang="en-GB" sz="1600" b="1" u="sng" dirty="0" err="1">
                <a:solidFill>
                  <a:srgbClr val="E7E6E6">
                    <a:lumMod val="50000"/>
                  </a:srgbClr>
                </a:solidFill>
                <a:latin typeface="Century Gothic" panose="020B0502020202020204" pitchFamily="34" charset="0"/>
              </a:rPr>
              <a:t>es’</a:t>
            </a:r>
            <a:endParaRPr lang="en-GB" sz="1600" b="1" u="sng" dirty="0">
              <a:solidFill>
                <a:srgbClr val="E7E6E6">
                  <a:lumMod val="50000"/>
                </a:srgbClr>
              </a:solidFill>
              <a:latin typeface="Century Gothic" panose="020B0502020202020204" pitchFamily="34" charset="0"/>
            </a:endParaRP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200" b="1" dirty="0">
              <a:solidFill>
                <a:prstClr val="black"/>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now have an understanding of the difference between singular and plural nouns, knowing that singular nouns are used to describe one person, place or object; plural nouns are used to describe more than one person, place or object.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now be familiar that most plural nouns are formed by adding ‘s’ and be able to correctly use these in their writing.</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that not all plural nouns are formed by adding ‘s’, and that some add ‘es’ instead.</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All singular nouns ending in –s, -x, -z, -</a:t>
            </a:r>
            <a:r>
              <a:rPr lang="en-US" sz="1200" b="1" dirty="0" err="1">
                <a:solidFill>
                  <a:schemeClr val="tx1"/>
                </a:solidFill>
                <a:latin typeface="Century Gothic" panose="020B0502020202020204" pitchFamily="34" charset="0"/>
              </a:rPr>
              <a:t>sh</a:t>
            </a:r>
            <a:r>
              <a:rPr lang="en-US" sz="1200" b="1" dirty="0">
                <a:solidFill>
                  <a:schemeClr val="tx1"/>
                </a:solidFill>
                <a:latin typeface="Century Gothic" panose="020B0502020202020204" pitchFamily="34" charset="0"/>
              </a:rPr>
              <a:t>, -</a:t>
            </a:r>
            <a:r>
              <a:rPr lang="en-US" sz="1200" b="1" dirty="0" err="1">
                <a:solidFill>
                  <a:schemeClr val="tx1"/>
                </a:solidFill>
                <a:latin typeface="Century Gothic" panose="020B0502020202020204" pitchFamily="34" charset="0"/>
              </a:rPr>
              <a:t>ch</a:t>
            </a:r>
            <a:r>
              <a:rPr lang="en-US" sz="1200" b="1" dirty="0">
                <a:solidFill>
                  <a:schemeClr val="tx1"/>
                </a:solidFill>
                <a:latin typeface="Century Gothic" panose="020B0502020202020204" pitchFamily="34" charset="0"/>
              </a:rPr>
              <a:t>, or –ss must add ‘es’ to the end of the word to form the plural, instead of ‘s’.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will see examples of words which add ‘es’ to form the plural and will </a:t>
            </a:r>
            <a:r>
              <a:rPr lang="en-US" sz="1200" b="1" dirty="0" err="1">
                <a:solidFill>
                  <a:schemeClr val="tx1"/>
                </a:solidFill>
                <a:latin typeface="Century Gothic" panose="020B0502020202020204" pitchFamily="34" charset="0"/>
              </a:rPr>
              <a:t>practise</a:t>
            </a:r>
            <a:r>
              <a:rPr lang="en-US" sz="1200" b="1" dirty="0">
                <a:solidFill>
                  <a:schemeClr val="tx1"/>
                </a:solidFill>
                <a:latin typeface="Century Gothic" panose="020B0502020202020204" pitchFamily="34" charset="0"/>
              </a:rPr>
              <a:t> changing words from singular to plural following the same patterns.</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They will be able to complete sentences using the plural form of nouns ending in –s, -x, -z, -</a:t>
            </a:r>
            <a:r>
              <a:rPr lang="en-US" sz="1200" b="1" dirty="0" err="1">
                <a:solidFill>
                  <a:schemeClr val="tx1"/>
                </a:solidFill>
                <a:latin typeface="Century Gothic" panose="020B0502020202020204" pitchFamily="34" charset="0"/>
              </a:rPr>
              <a:t>sh</a:t>
            </a:r>
            <a:r>
              <a:rPr lang="en-US" sz="1200" b="1" dirty="0">
                <a:solidFill>
                  <a:schemeClr val="tx1"/>
                </a:solidFill>
                <a:latin typeface="Century Gothic" panose="020B0502020202020204" pitchFamily="34" charset="0"/>
              </a:rPr>
              <a:t>, -</a:t>
            </a:r>
            <a:r>
              <a:rPr lang="en-US" sz="1200" b="1" dirty="0" err="1">
                <a:solidFill>
                  <a:schemeClr val="tx1"/>
                </a:solidFill>
                <a:latin typeface="Century Gothic" panose="020B0502020202020204" pitchFamily="34" charset="0"/>
              </a:rPr>
              <a:t>ch</a:t>
            </a:r>
            <a:r>
              <a:rPr lang="en-US" sz="1200" b="1" dirty="0">
                <a:solidFill>
                  <a:schemeClr val="tx1"/>
                </a:solidFill>
                <a:latin typeface="Century Gothic" panose="020B0502020202020204" pitchFamily="34" charset="0"/>
              </a:rPr>
              <a:t>, or –ss.</a:t>
            </a:r>
          </a:p>
          <a:p>
            <a:pPr fontAlgn="base"/>
            <a:endParaRPr lang="en-US" sz="1200" b="1" dirty="0">
              <a:solidFill>
                <a:schemeClr val="tx1"/>
              </a:solidFill>
              <a:latin typeface="Century Gothic" panose="020B0502020202020204" pitchFamily="34" charset="0"/>
            </a:endParaRPr>
          </a:p>
          <a:p>
            <a:pPr fontAlgn="base"/>
            <a:endParaRPr lang="en-US" sz="12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Write the plural noun to match the picture.</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Complete the sentence adding the correct plural noun, using pictorial support.</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Adding ‘-</a:t>
            </a:r>
            <a:r>
              <a:rPr lang="en-GB" sz="4800" b="1" dirty="0" err="1">
                <a:solidFill>
                  <a:schemeClr val="bg2">
                    <a:lumMod val="25000"/>
                  </a:schemeClr>
                </a:solidFill>
                <a:latin typeface="Century Gothic" panose="020B0502020202020204" pitchFamily="34" charset="0"/>
              </a:rPr>
              <a:t>es’</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these singular and plural nouns under the correct headings.</a:t>
            </a:r>
          </a:p>
        </p:txBody>
      </p:sp>
      <p:grpSp>
        <p:nvGrpSpPr>
          <p:cNvPr id="2" name="Group 1">
            <a:extLst>
              <a:ext uri="{FF2B5EF4-FFF2-40B4-BE49-F238E27FC236}">
                <a16:creationId xmlns:a16="http://schemas.microsoft.com/office/drawing/2014/main" id="{FAF38917-1E09-4A97-9963-C2C759A4D1EF}"/>
              </a:ext>
            </a:extLst>
          </p:cNvPr>
          <p:cNvGrpSpPr/>
          <p:nvPr/>
        </p:nvGrpSpPr>
        <p:grpSpPr>
          <a:xfrm>
            <a:off x="1650917" y="1555038"/>
            <a:ext cx="5842166" cy="898094"/>
            <a:chOff x="1593656" y="1555038"/>
            <a:chExt cx="5842166" cy="898094"/>
          </a:xfrm>
        </p:grpSpPr>
        <p:sp>
          <p:nvSpPr>
            <p:cNvPr id="8" name="Rectangle: Rounded Corners 7">
              <a:extLst>
                <a:ext uri="{FF2B5EF4-FFF2-40B4-BE49-F238E27FC236}">
                  <a16:creationId xmlns:a16="http://schemas.microsoft.com/office/drawing/2014/main" id="{DA164E11-0288-477A-8016-29B3D6BDEF7D}"/>
                </a:ext>
              </a:extLst>
            </p:cNvPr>
            <p:cNvSpPr/>
            <p:nvPr/>
          </p:nvSpPr>
          <p:spPr>
            <a:xfrm>
              <a:off x="1593656" y="1555038"/>
              <a:ext cx="2544775" cy="89809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000" b="1" dirty="0">
                  <a:solidFill>
                    <a:schemeClr val="tx1"/>
                  </a:solidFill>
                  <a:latin typeface="Century Gothic" panose="020B0502020202020204" pitchFamily="34" charset="0"/>
                </a:rPr>
                <a:t>Singular</a:t>
              </a:r>
            </a:p>
          </p:txBody>
        </p:sp>
        <p:sp>
          <p:nvSpPr>
            <p:cNvPr id="9" name="Rectangle: Rounded Corners 8">
              <a:extLst>
                <a:ext uri="{FF2B5EF4-FFF2-40B4-BE49-F238E27FC236}">
                  <a16:creationId xmlns:a16="http://schemas.microsoft.com/office/drawing/2014/main" id="{BD0EE8F0-A697-445F-82DE-8472085A9EF0}"/>
                </a:ext>
              </a:extLst>
            </p:cNvPr>
            <p:cNvSpPr/>
            <p:nvPr/>
          </p:nvSpPr>
          <p:spPr>
            <a:xfrm>
              <a:off x="4891047" y="1555038"/>
              <a:ext cx="2544775" cy="89809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000" b="1" dirty="0">
                  <a:solidFill>
                    <a:schemeClr val="tx1"/>
                  </a:solidFill>
                  <a:latin typeface="Century Gothic" panose="020B0502020202020204" pitchFamily="34" charset="0"/>
                </a:rPr>
                <a:t>Plural</a:t>
              </a:r>
            </a:p>
          </p:txBody>
        </p:sp>
      </p:grpSp>
      <p:sp>
        <p:nvSpPr>
          <p:cNvPr id="10" name="TextBox 9">
            <a:extLst>
              <a:ext uri="{FF2B5EF4-FFF2-40B4-BE49-F238E27FC236}">
                <a16:creationId xmlns:a16="http://schemas.microsoft.com/office/drawing/2014/main" id="{F98D39F0-D058-489B-93A7-7B25F03923CF}"/>
              </a:ext>
            </a:extLst>
          </p:cNvPr>
          <p:cNvSpPr txBox="1"/>
          <p:nvPr/>
        </p:nvSpPr>
        <p:spPr>
          <a:xfrm>
            <a:off x="3551311" y="2627950"/>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roads</a:t>
            </a:r>
          </a:p>
        </p:txBody>
      </p:sp>
      <p:sp>
        <p:nvSpPr>
          <p:cNvPr id="11" name="TextBox 10">
            <a:extLst>
              <a:ext uri="{FF2B5EF4-FFF2-40B4-BE49-F238E27FC236}">
                <a16:creationId xmlns:a16="http://schemas.microsoft.com/office/drawing/2014/main" id="{793EF444-D9BE-43BB-A6AD-CF496D7FD56D}"/>
              </a:ext>
            </a:extLst>
          </p:cNvPr>
          <p:cNvSpPr txBox="1"/>
          <p:nvPr/>
        </p:nvSpPr>
        <p:spPr>
          <a:xfrm>
            <a:off x="6585439" y="3243503"/>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light</a:t>
            </a:r>
          </a:p>
        </p:txBody>
      </p:sp>
      <p:sp>
        <p:nvSpPr>
          <p:cNvPr id="12" name="TextBox 11">
            <a:extLst>
              <a:ext uri="{FF2B5EF4-FFF2-40B4-BE49-F238E27FC236}">
                <a16:creationId xmlns:a16="http://schemas.microsoft.com/office/drawing/2014/main" id="{97E29CE8-096D-4D5A-9933-A0315CC439DB}"/>
              </a:ext>
            </a:extLst>
          </p:cNvPr>
          <p:cNvSpPr txBox="1"/>
          <p:nvPr/>
        </p:nvSpPr>
        <p:spPr>
          <a:xfrm>
            <a:off x="310590" y="2845715"/>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car</a:t>
            </a:r>
          </a:p>
        </p:txBody>
      </p:sp>
      <p:sp>
        <p:nvSpPr>
          <p:cNvPr id="13" name="TextBox 12">
            <a:extLst>
              <a:ext uri="{FF2B5EF4-FFF2-40B4-BE49-F238E27FC236}">
                <a16:creationId xmlns:a16="http://schemas.microsoft.com/office/drawing/2014/main" id="{7C79644C-FE5E-48C9-BF3D-D752CE960F41}"/>
              </a:ext>
            </a:extLst>
          </p:cNvPr>
          <p:cNvSpPr txBox="1"/>
          <p:nvPr/>
        </p:nvSpPr>
        <p:spPr>
          <a:xfrm>
            <a:off x="4284143" y="3956960"/>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wheel</a:t>
            </a:r>
          </a:p>
        </p:txBody>
      </p:sp>
      <p:sp>
        <p:nvSpPr>
          <p:cNvPr id="14" name="TextBox 13">
            <a:extLst>
              <a:ext uri="{FF2B5EF4-FFF2-40B4-BE49-F238E27FC236}">
                <a16:creationId xmlns:a16="http://schemas.microsoft.com/office/drawing/2014/main" id="{D0D0A657-A024-4DF7-850D-2234E85FB2E9}"/>
              </a:ext>
            </a:extLst>
          </p:cNvPr>
          <p:cNvSpPr txBox="1"/>
          <p:nvPr/>
        </p:nvSpPr>
        <p:spPr>
          <a:xfrm>
            <a:off x="1931375" y="3589259"/>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boats</a:t>
            </a:r>
          </a:p>
        </p:txBody>
      </p:sp>
      <p:sp>
        <p:nvSpPr>
          <p:cNvPr id="15" name="TextBox 14">
            <a:extLst>
              <a:ext uri="{FF2B5EF4-FFF2-40B4-BE49-F238E27FC236}">
                <a16:creationId xmlns:a16="http://schemas.microsoft.com/office/drawing/2014/main" id="{58B3B989-70DC-4F58-9422-BBA76C5F01DB}"/>
              </a:ext>
            </a:extLst>
          </p:cNvPr>
          <p:cNvSpPr txBox="1"/>
          <p:nvPr/>
        </p:nvSpPr>
        <p:spPr>
          <a:xfrm>
            <a:off x="6200840" y="4834762"/>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pens</a:t>
            </a:r>
          </a:p>
        </p:txBody>
      </p:sp>
      <p:sp>
        <p:nvSpPr>
          <p:cNvPr id="20" name="TextBox 19">
            <a:extLst>
              <a:ext uri="{FF2B5EF4-FFF2-40B4-BE49-F238E27FC236}">
                <a16:creationId xmlns:a16="http://schemas.microsoft.com/office/drawing/2014/main" id="{C7B2FDA6-3582-485A-B4FF-E7D29FBC435A}"/>
              </a:ext>
            </a:extLst>
          </p:cNvPr>
          <p:cNvSpPr txBox="1"/>
          <p:nvPr/>
        </p:nvSpPr>
        <p:spPr>
          <a:xfrm>
            <a:off x="3521566" y="5131030"/>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house</a:t>
            </a:r>
          </a:p>
        </p:txBody>
      </p:sp>
      <p:sp>
        <p:nvSpPr>
          <p:cNvPr id="21" name="TextBox 20">
            <a:extLst>
              <a:ext uri="{FF2B5EF4-FFF2-40B4-BE49-F238E27FC236}">
                <a16:creationId xmlns:a16="http://schemas.microsoft.com/office/drawing/2014/main" id="{880F69BA-D4F0-4397-B606-43E4691A4380}"/>
              </a:ext>
            </a:extLst>
          </p:cNvPr>
          <p:cNvSpPr txBox="1"/>
          <p:nvPr/>
        </p:nvSpPr>
        <p:spPr>
          <a:xfrm>
            <a:off x="895904" y="4734817"/>
            <a:ext cx="2028457" cy="615553"/>
          </a:xfrm>
          <a:prstGeom prst="rect">
            <a:avLst/>
          </a:prstGeom>
          <a:noFill/>
        </p:spPr>
        <p:txBody>
          <a:bodyPr wrap="square" lIns="0" tIns="0" rIns="0" bIns="0" rtlCol="0" anchor="ctr">
            <a:spAutoFit/>
          </a:bodyPr>
          <a:lstStyle/>
          <a:p>
            <a:pPr algn="ctr"/>
            <a:r>
              <a:rPr lang="en-GB" sz="4000" b="1" dirty="0">
                <a:latin typeface="Century Gothic" panose="020B0502020202020204" pitchFamily="34" charset="0"/>
              </a:rPr>
              <a:t>chairs</a:t>
            </a:r>
          </a:p>
        </p:txBody>
      </p:sp>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these singular and plural nouns under the correct headings.</a:t>
            </a:r>
          </a:p>
        </p:txBody>
      </p:sp>
      <p:sp>
        <p:nvSpPr>
          <p:cNvPr id="10" name="TextBox 9">
            <a:extLst>
              <a:ext uri="{FF2B5EF4-FFF2-40B4-BE49-F238E27FC236}">
                <a16:creationId xmlns:a16="http://schemas.microsoft.com/office/drawing/2014/main" id="{F98D39F0-D058-489B-93A7-7B25F03923CF}"/>
              </a:ext>
            </a:extLst>
          </p:cNvPr>
          <p:cNvSpPr txBox="1"/>
          <p:nvPr/>
        </p:nvSpPr>
        <p:spPr>
          <a:xfrm>
            <a:off x="5206467" y="2518087"/>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roads</a:t>
            </a:r>
          </a:p>
        </p:txBody>
      </p:sp>
      <p:sp>
        <p:nvSpPr>
          <p:cNvPr id="11" name="TextBox 10">
            <a:extLst>
              <a:ext uri="{FF2B5EF4-FFF2-40B4-BE49-F238E27FC236}">
                <a16:creationId xmlns:a16="http://schemas.microsoft.com/office/drawing/2014/main" id="{793EF444-D9BE-43BB-A6AD-CF496D7FD56D}"/>
              </a:ext>
            </a:extLst>
          </p:cNvPr>
          <p:cNvSpPr txBox="1"/>
          <p:nvPr/>
        </p:nvSpPr>
        <p:spPr>
          <a:xfrm>
            <a:off x="1909076" y="3185255"/>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light</a:t>
            </a:r>
          </a:p>
        </p:txBody>
      </p:sp>
      <p:sp>
        <p:nvSpPr>
          <p:cNvPr id="12" name="TextBox 11">
            <a:extLst>
              <a:ext uri="{FF2B5EF4-FFF2-40B4-BE49-F238E27FC236}">
                <a16:creationId xmlns:a16="http://schemas.microsoft.com/office/drawing/2014/main" id="{97E29CE8-096D-4D5A-9933-A0315CC439DB}"/>
              </a:ext>
            </a:extLst>
          </p:cNvPr>
          <p:cNvSpPr txBox="1"/>
          <p:nvPr/>
        </p:nvSpPr>
        <p:spPr>
          <a:xfrm>
            <a:off x="1909076" y="2518087"/>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car</a:t>
            </a:r>
          </a:p>
        </p:txBody>
      </p:sp>
      <p:sp>
        <p:nvSpPr>
          <p:cNvPr id="13" name="TextBox 12">
            <a:extLst>
              <a:ext uri="{FF2B5EF4-FFF2-40B4-BE49-F238E27FC236}">
                <a16:creationId xmlns:a16="http://schemas.microsoft.com/office/drawing/2014/main" id="{7C79644C-FE5E-48C9-BF3D-D752CE960F41}"/>
              </a:ext>
            </a:extLst>
          </p:cNvPr>
          <p:cNvSpPr txBox="1"/>
          <p:nvPr/>
        </p:nvSpPr>
        <p:spPr>
          <a:xfrm>
            <a:off x="1909076" y="3889017"/>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wheel</a:t>
            </a:r>
          </a:p>
        </p:txBody>
      </p:sp>
      <p:sp>
        <p:nvSpPr>
          <p:cNvPr id="14" name="TextBox 13">
            <a:extLst>
              <a:ext uri="{FF2B5EF4-FFF2-40B4-BE49-F238E27FC236}">
                <a16:creationId xmlns:a16="http://schemas.microsoft.com/office/drawing/2014/main" id="{D0D0A657-A024-4DF7-850D-2234E85FB2E9}"/>
              </a:ext>
            </a:extLst>
          </p:cNvPr>
          <p:cNvSpPr txBox="1"/>
          <p:nvPr/>
        </p:nvSpPr>
        <p:spPr>
          <a:xfrm>
            <a:off x="5206467" y="3185255"/>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boats</a:t>
            </a:r>
          </a:p>
        </p:txBody>
      </p:sp>
      <p:sp>
        <p:nvSpPr>
          <p:cNvPr id="15" name="TextBox 14">
            <a:extLst>
              <a:ext uri="{FF2B5EF4-FFF2-40B4-BE49-F238E27FC236}">
                <a16:creationId xmlns:a16="http://schemas.microsoft.com/office/drawing/2014/main" id="{58B3B989-70DC-4F58-9422-BBA76C5F01DB}"/>
              </a:ext>
            </a:extLst>
          </p:cNvPr>
          <p:cNvSpPr txBox="1"/>
          <p:nvPr/>
        </p:nvSpPr>
        <p:spPr>
          <a:xfrm>
            <a:off x="5206467" y="4554162"/>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pens</a:t>
            </a:r>
          </a:p>
        </p:txBody>
      </p:sp>
      <p:sp>
        <p:nvSpPr>
          <p:cNvPr id="20" name="TextBox 19">
            <a:extLst>
              <a:ext uri="{FF2B5EF4-FFF2-40B4-BE49-F238E27FC236}">
                <a16:creationId xmlns:a16="http://schemas.microsoft.com/office/drawing/2014/main" id="{C7B2FDA6-3582-485A-B4FF-E7D29FBC435A}"/>
              </a:ext>
            </a:extLst>
          </p:cNvPr>
          <p:cNvSpPr txBox="1"/>
          <p:nvPr/>
        </p:nvSpPr>
        <p:spPr>
          <a:xfrm>
            <a:off x="1909076" y="4554162"/>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house</a:t>
            </a:r>
          </a:p>
        </p:txBody>
      </p:sp>
      <p:sp>
        <p:nvSpPr>
          <p:cNvPr id="21" name="TextBox 20">
            <a:extLst>
              <a:ext uri="{FF2B5EF4-FFF2-40B4-BE49-F238E27FC236}">
                <a16:creationId xmlns:a16="http://schemas.microsoft.com/office/drawing/2014/main" id="{880F69BA-D4F0-4397-B606-43E4691A4380}"/>
              </a:ext>
            </a:extLst>
          </p:cNvPr>
          <p:cNvSpPr txBox="1"/>
          <p:nvPr/>
        </p:nvSpPr>
        <p:spPr>
          <a:xfrm>
            <a:off x="5206467" y="3889017"/>
            <a:ext cx="2028457" cy="615553"/>
          </a:xfrm>
          <a:prstGeom prst="rect">
            <a:avLst/>
          </a:prstGeom>
          <a:noFill/>
        </p:spPr>
        <p:txBody>
          <a:bodyPr wrap="square" lIns="0" tIns="0" rIns="0" bIns="0" rtlCol="0" anchor="ctr">
            <a:spAutoFit/>
          </a:bodyPr>
          <a:lstStyle/>
          <a:p>
            <a:pPr algn="ctr"/>
            <a:r>
              <a:rPr lang="en-GB" sz="4000" b="1" dirty="0">
                <a:solidFill>
                  <a:srgbClr val="FF0000"/>
                </a:solidFill>
                <a:latin typeface="Century Gothic" panose="020B0502020202020204" pitchFamily="34" charset="0"/>
              </a:rPr>
              <a:t>chairs</a:t>
            </a:r>
          </a:p>
        </p:txBody>
      </p:sp>
      <p:sp>
        <p:nvSpPr>
          <p:cNvPr id="23" name="Rectangle: Rounded Corners 22">
            <a:extLst>
              <a:ext uri="{FF2B5EF4-FFF2-40B4-BE49-F238E27FC236}">
                <a16:creationId xmlns:a16="http://schemas.microsoft.com/office/drawing/2014/main" id="{3859BF1D-81FF-4E3E-AAEF-903972DD9A64}"/>
              </a:ext>
            </a:extLst>
          </p:cNvPr>
          <p:cNvSpPr/>
          <p:nvPr/>
        </p:nvSpPr>
        <p:spPr>
          <a:xfrm>
            <a:off x="1650917" y="1555038"/>
            <a:ext cx="2544775" cy="89809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000" b="1" dirty="0">
                <a:solidFill>
                  <a:schemeClr val="tx1"/>
                </a:solidFill>
                <a:latin typeface="Century Gothic" panose="020B0502020202020204" pitchFamily="34" charset="0"/>
              </a:rPr>
              <a:t>Singular</a:t>
            </a:r>
          </a:p>
        </p:txBody>
      </p:sp>
      <p:sp>
        <p:nvSpPr>
          <p:cNvPr id="24" name="Rectangle: Rounded Corners 23">
            <a:extLst>
              <a:ext uri="{FF2B5EF4-FFF2-40B4-BE49-F238E27FC236}">
                <a16:creationId xmlns:a16="http://schemas.microsoft.com/office/drawing/2014/main" id="{3B5EB885-2601-4185-B3CC-052543B861C1}"/>
              </a:ext>
            </a:extLst>
          </p:cNvPr>
          <p:cNvSpPr/>
          <p:nvPr/>
        </p:nvSpPr>
        <p:spPr>
          <a:xfrm>
            <a:off x="4948308" y="1555038"/>
            <a:ext cx="2544775" cy="89809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000" b="1" dirty="0">
                <a:solidFill>
                  <a:schemeClr val="tx1"/>
                </a:solidFill>
                <a:latin typeface="Century Gothic" panose="020B0502020202020204" pitchFamily="34" charset="0"/>
              </a:rPr>
              <a:t>Plural</a:t>
            </a:r>
          </a:p>
        </p:txBody>
      </p:sp>
    </p:spTree>
    <p:extLst>
      <p:ext uri="{BB962C8B-B14F-4D97-AF65-F5344CB8AC3E}">
        <p14:creationId xmlns:p14="http://schemas.microsoft.com/office/powerpoint/2010/main" val="1953546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3" name="Picture 22">
            <a:extLst>
              <a:ext uri="{FF2B5EF4-FFF2-40B4-BE49-F238E27FC236}">
                <a16:creationId xmlns:a16="http://schemas.microsoft.com/office/drawing/2014/main" id="{D9977032-0C12-4130-A975-B0A786904A33}"/>
              </a:ext>
            </a:extLst>
          </p:cNvPr>
          <p:cNvPicPr>
            <a:picLocks noChangeAspect="1"/>
          </p:cNvPicPr>
          <p:nvPr/>
        </p:nvPicPr>
        <p:blipFill>
          <a:blip r:embed="rId3"/>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30EFF0C4-E367-4EAF-AD98-7BE8ABB78F8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a:t>
            </a:r>
            <a:r>
              <a:rPr lang="en-GB" sz="2000" b="1" dirty="0" err="1">
                <a:solidFill>
                  <a:schemeClr val="tx1"/>
                </a:solidFill>
                <a:latin typeface="Century Gothic" panose="020B0502020202020204" pitchFamily="34" charset="0"/>
              </a:rPr>
              <a:t>es’</a:t>
            </a:r>
            <a:r>
              <a:rPr lang="en-GB" sz="2000" b="1" dirty="0">
                <a:solidFill>
                  <a:schemeClr val="tx1"/>
                </a:solidFill>
                <a:latin typeface="Century Gothic" panose="020B0502020202020204" pitchFamily="34" charset="0"/>
              </a:rPr>
              <a:t> to the words and then match them to the pictures.</a:t>
            </a:r>
          </a:p>
        </p:txBody>
      </p:sp>
      <p:grpSp>
        <p:nvGrpSpPr>
          <p:cNvPr id="26" name="Group 25">
            <a:extLst>
              <a:ext uri="{FF2B5EF4-FFF2-40B4-BE49-F238E27FC236}">
                <a16:creationId xmlns:a16="http://schemas.microsoft.com/office/drawing/2014/main" id="{53FEA5CE-B372-4EF2-B963-325977CE5E4F}"/>
              </a:ext>
            </a:extLst>
          </p:cNvPr>
          <p:cNvGrpSpPr/>
          <p:nvPr/>
        </p:nvGrpSpPr>
        <p:grpSpPr>
          <a:xfrm>
            <a:off x="965789" y="2026319"/>
            <a:ext cx="3366886" cy="3441481"/>
            <a:chOff x="1169499" y="2026319"/>
            <a:chExt cx="3366886" cy="3441481"/>
          </a:xfrm>
        </p:grpSpPr>
        <p:sp>
          <p:nvSpPr>
            <p:cNvPr id="31" name="TextBox 30">
              <a:extLst>
                <a:ext uri="{FF2B5EF4-FFF2-40B4-BE49-F238E27FC236}">
                  <a16:creationId xmlns:a16="http://schemas.microsoft.com/office/drawing/2014/main" id="{0315C282-5C69-4926-95B6-8F4625E8F12B}"/>
                </a:ext>
              </a:extLst>
            </p:cNvPr>
            <p:cNvSpPr txBox="1"/>
            <p:nvPr/>
          </p:nvSpPr>
          <p:spPr>
            <a:xfrm>
              <a:off x="1169499" y="2026319"/>
              <a:ext cx="3366886" cy="615553"/>
            </a:xfrm>
            <a:prstGeom prst="rect">
              <a:avLst/>
            </a:prstGeom>
            <a:noFill/>
          </p:spPr>
          <p:txBody>
            <a:bodyPr wrap="square" lIns="0" tIns="0" rIns="0" bIns="0" rtlCol="0" anchor="ctr">
              <a:spAutoFit/>
            </a:bodyPr>
            <a:lstStyle/>
            <a:p>
              <a:r>
                <a:rPr lang="en-GB" sz="4000" b="1" dirty="0">
                  <a:latin typeface="Century Gothic" panose="020B0502020202020204" pitchFamily="34" charset="0"/>
                </a:rPr>
                <a:t>dress</a:t>
              </a:r>
              <a:r>
                <a:rPr lang="en-GB" sz="4000" b="1" spc="-300" dirty="0">
                  <a:latin typeface="Century Gothic" panose="020B0502020202020204" pitchFamily="34" charset="0"/>
                </a:rPr>
                <a:t>______</a:t>
              </a:r>
            </a:p>
          </p:txBody>
        </p:sp>
        <p:sp>
          <p:nvSpPr>
            <p:cNvPr id="32" name="TextBox 31">
              <a:extLst>
                <a:ext uri="{FF2B5EF4-FFF2-40B4-BE49-F238E27FC236}">
                  <a16:creationId xmlns:a16="http://schemas.microsoft.com/office/drawing/2014/main" id="{D243C0CF-9A10-4617-B92F-AAEE22EAD05C}"/>
                </a:ext>
              </a:extLst>
            </p:cNvPr>
            <p:cNvSpPr txBox="1"/>
            <p:nvPr/>
          </p:nvSpPr>
          <p:spPr>
            <a:xfrm>
              <a:off x="1169499" y="4236693"/>
              <a:ext cx="3366886" cy="1231107"/>
            </a:xfrm>
            <a:prstGeom prst="rect">
              <a:avLst/>
            </a:prstGeom>
            <a:noFill/>
          </p:spPr>
          <p:txBody>
            <a:bodyPr wrap="square" lIns="0" tIns="0" rIns="0" bIns="0" rtlCol="0" anchor="ctr">
              <a:spAutoFit/>
            </a:bodyPr>
            <a:lstStyle/>
            <a:p>
              <a:r>
                <a:rPr lang="en-GB" sz="4000" b="1" dirty="0">
                  <a:latin typeface="Century Gothic" panose="020B0502020202020204" pitchFamily="34" charset="0"/>
                </a:rPr>
                <a:t>church</a:t>
              </a:r>
              <a:r>
                <a:rPr lang="en-GB" sz="4000" b="1" spc="-300" dirty="0">
                  <a:latin typeface="Century Gothic" panose="020B0502020202020204" pitchFamily="34" charset="0"/>
                </a:rPr>
                <a:t>______</a:t>
              </a:r>
            </a:p>
          </p:txBody>
        </p:sp>
        <p:sp>
          <p:nvSpPr>
            <p:cNvPr id="33" name="TextBox 32">
              <a:extLst>
                <a:ext uri="{FF2B5EF4-FFF2-40B4-BE49-F238E27FC236}">
                  <a16:creationId xmlns:a16="http://schemas.microsoft.com/office/drawing/2014/main" id="{6C5A747D-6C94-4915-8ADA-A7F06435739A}"/>
                </a:ext>
              </a:extLst>
            </p:cNvPr>
            <p:cNvSpPr txBox="1"/>
            <p:nvPr/>
          </p:nvSpPr>
          <p:spPr>
            <a:xfrm>
              <a:off x="1169499" y="2977621"/>
              <a:ext cx="2779069" cy="1231107"/>
            </a:xfrm>
            <a:prstGeom prst="rect">
              <a:avLst/>
            </a:prstGeom>
            <a:noFill/>
          </p:spPr>
          <p:txBody>
            <a:bodyPr wrap="square" lIns="0" tIns="0" rIns="0" bIns="0" rtlCol="0" anchor="ctr">
              <a:spAutoFit/>
            </a:bodyPr>
            <a:lstStyle/>
            <a:p>
              <a:r>
                <a:rPr lang="en-GB" sz="4000" b="1" dirty="0">
                  <a:latin typeface="Century Gothic" panose="020B0502020202020204" pitchFamily="34" charset="0"/>
                </a:rPr>
                <a:t>brush</a:t>
              </a:r>
              <a:r>
                <a:rPr lang="en-GB" sz="4000" b="1" spc="-300" dirty="0">
                  <a:latin typeface="Century Gothic" panose="020B0502020202020204" pitchFamily="34" charset="0"/>
                </a:rPr>
                <a:t>______</a:t>
              </a:r>
            </a:p>
          </p:txBody>
        </p:sp>
      </p:grpSp>
    </p:spTree>
    <p:extLst>
      <p:ext uri="{BB962C8B-B14F-4D97-AF65-F5344CB8AC3E}">
        <p14:creationId xmlns:p14="http://schemas.microsoft.com/office/powerpoint/2010/main" val="3968495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3" name="Picture 22">
            <a:extLst>
              <a:ext uri="{FF2B5EF4-FFF2-40B4-BE49-F238E27FC236}">
                <a16:creationId xmlns:a16="http://schemas.microsoft.com/office/drawing/2014/main" id="{D9977032-0C12-4130-A975-B0A786904A33}"/>
              </a:ext>
            </a:extLst>
          </p:cNvPr>
          <p:cNvPicPr>
            <a:picLocks noChangeAspect="1"/>
          </p:cNvPicPr>
          <p:nvPr/>
        </p:nvPicPr>
        <p:blipFill>
          <a:blip r:embed="rId3"/>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30EFF0C4-E367-4EAF-AD98-7BE8ABB78F8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a:t>
            </a:r>
            <a:r>
              <a:rPr lang="en-GB" sz="2000" b="1" dirty="0" err="1">
                <a:solidFill>
                  <a:schemeClr val="tx1"/>
                </a:solidFill>
                <a:latin typeface="Century Gothic" panose="020B0502020202020204" pitchFamily="34" charset="0"/>
              </a:rPr>
              <a:t>es’</a:t>
            </a:r>
            <a:r>
              <a:rPr lang="en-GB" sz="2000" b="1" dirty="0">
                <a:solidFill>
                  <a:schemeClr val="tx1"/>
                </a:solidFill>
                <a:latin typeface="Century Gothic" panose="020B0502020202020204" pitchFamily="34" charset="0"/>
              </a:rPr>
              <a:t> to the words and then match them to the pictures.</a:t>
            </a:r>
          </a:p>
        </p:txBody>
      </p:sp>
      <p:sp>
        <p:nvSpPr>
          <p:cNvPr id="11" name="TextBox 10">
            <a:extLst>
              <a:ext uri="{FF2B5EF4-FFF2-40B4-BE49-F238E27FC236}">
                <a16:creationId xmlns:a16="http://schemas.microsoft.com/office/drawing/2014/main" id="{040C4643-3AB0-40B9-8D27-2D5B96861784}"/>
              </a:ext>
            </a:extLst>
          </p:cNvPr>
          <p:cNvSpPr txBox="1"/>
          <p:nvPr/>
        </p:nvSpPr>
        <p:spPr>
          <a:xfrm>
            <a:off x="965789" y="2026319"/>
            <a:ext cx="3366886" cy="615553"/>
          </a:xfrm>
          <a:prstGeom prst="rect">
            <a:avLst/>
          </a:prstGeom>
          <a:noFill/>
        </p:spPr>
        <p:txBody>
          <a:bodyPr wrap="square" lIns="0" tIns="0" rIns="0" bIns="0" rtlCol="0" anchor="ctr">
            <a:spAutoFit/>
          </a:bodyPr>
          <a:lstStyle/>
          <a:p>
            <a:r>
              <a:rPr lang="en-GB" sz="4000" b="1" dirty="0">
                <a:latin typeface="Century Gothic" panose="020B0502020202020204" pitchFamily="34" charset="0"/>
              </a:rPr>
              <a:t>dress</a:t>
            </a:r>
            <a:r>
              <a:rPr lang="en-GB" sz="4000" b="1" dirty="0">
                <a:solidFill>
                  <a:srgbClr val="FF0000"/>
                </a:solidFill>
                <a:latin typeface="Century Gothic" panose="020B0502020202020204" pitchFamily="34" charset="0"/>
              </a:rPr>
              <a:t>es</a:t>
            </a:r>
            <a:endParaRPr lang="en-GB" sz="4000" b="1" spc="-300" dirty="0">
              <a:solidFill>
                <a:srgbClr val="FF0000"/>
              </a:solidFill>
              <a:latin typeface="Century Gothic" panose="020B0502020202020204" pitchFamily="34" charset="0"/>
            </a:endParaRPr>
          </a:p>
        </p:txBody>
      </p:sp>
      <p:sp>
        <p:nvSpPr>
          <p:cNvPr id="12" name="TextBox 11">
            <a:extLst>
              <a:ext uri="{FF2B5EF4-FFF2-40B4-BE49-F238E27FC236}">
                <a16:creationId xmlns:a16="http://schemas.microsoft.com/office/drawing/2014/main" id="{97744A0D-2A3D-4D06-9A35-FD1F9B3D3E0E}"/>
              </a:ext>
            </a:extLst>
          </p:cNvPr>
          <p:cNvSpPr txBox="1"/>
          <p:nvPr/>
        </p:nvSpPr>
        <p:spPr>
          <a:xfrm>
            <a:off x="965789" y="4544470"/>
            <a:ext cx="3366886" cy="615553"/>
          </a:xfrm>
          <a:prstGeom prst="rect">
            <a:avLst/>
          </a:prstGeom>
          <a:noFill/>
        </p:spPr>
        <p:txBody>
          <a:bodyPr wrap="square" lIns="0" tIns="0" rIns="0" bIns="0" rtlCol="0" anchor="ctr">
            <a:spAutoFit/>
          </a:bodyPr>
          <a:lstStyle/>
          <a:p>
            <a:r>
              <a:rPr lang="en-GB" sz="4000" b="1" dirty="0">
                <a:latin typeface="Century Gothic" panose="020B0502020202020204" pitchFamily="34" charset="0"/>
              </a:rPr>
              <a:t>church</a:t>
            </a:r>
            <a:r>
              <a:rPr lang="en-GB" sz="4000" b="1" dirty="0">
                <a:solidFill>
                  <a:srgbClr val="FF0000"/>
                </a:solidFill>
                <a:latin typeface="Century Gothic" panose="020B0502020202020204" pitchFamily="34" charset="0"/>
              </a:rPr>
              <a:t>es</a:t>
            </a:r>
            <a:endParaRPr lang="en-GB" sz="4000" b="1" spc="-300" dirty="0">
              <a:solidFill>
                <a:srgbClr val="FF0000"/>
              </a:solidFill>
              <a:latin typeface="Century Gothic" panose="020B0502020202020204" pitchFamily="34" charset="0"/>
            </a:endParaRPr>
          </a:p>
        </p:txBody>
      </p:sp>
      <p:sp>
        <p:nvSpPr>
          <p:cNvPr id="13" name="TextBox 12">
            <a:extLst>
              <a:ext uri="{FF2B5EF4-FFF2-40B4-BE49-F238E27FC236}">
                <a16:creationId xmlns:a16="http://schemas.microsoft.com/office/drawing/2014/main" id="{8D0E5B20-BDD3-445B-9A8E-3EFD0FDE5CA3}"/>
              </a:ext>
            </a:extLst>
          </p:cNvPr>
          <p:cNvSpPr txBox="1"/>
          <p:nvPr/>
        </p:nvSpPr>
        <p:spPr>
          <a:xfrm>
            <a:off x="965789" y="3285398"/>
            <a:ext cx="2779069" cy="615553"/>
          </a:xfrm>
          <a:prstGeom prst="rect">
            <a:avLst/>
          </a:prstGeom>
          <a:noFill/>
        </p:spPr>
        <p:txBody>
          <a:bodyPr wrap="square" lIns="0" tIns="0" rIns="0" bIns="0" rtlCol="0" anchor="ctr">
            <a:spAutoFit/>
          </a:bodyPr>
          <a:lstStyle/>
          <a:p>
            <a:r>
              <a:rPr lang="en-GB" sz="4000" b="1" dirty="0">
                <a:latin typeface="Century Gothic" panose="020B0502020202020204" pitchFamily="34" charset="0"/>
              </a:rPr>
              <a:t>brush</a:t>
            </a:r>
            <a:r>
              <a:rPr lang="en-GB" sz="4000" b="1" dirty="0">
                <a:solidFill>
                  <a:srgbClr val="FF0000"/>
                </a:solidFill>
                <a:latin typeface="Century Gothic" panose="020B0502020202020204" pitchFamily="34" charset="0"/>
              </a:rPr>
              <a:t>es</a:t>
            </a:r>
            <a:endParaRPr lang="en-GB" sz="4000" b="1" spc="-300" dirty="0">
              <a:solidFill>
                <a:srgbClr val="FF0000"/>
              </a:solidFill>
              <a:latin typeface="Century Gothic" panose="020B0502020202020204" pitchFamily="34" charset="0"/>
            </a:endParaRPr>
          </a:p>
        </p:txBody>
      </p:sp>
      <p:cxnSp>
        <p:nvCxnSpPr>
          <p:cNvPr id="14" name="Straight Connector 13">
            <a:extLst>
              <a:ext uri="{FF2B5EF4-FFF2-40B4-BE49-F238E27FC236}">
                <a16:creationId xmlns:a16="http://schemas.microsoft.com/office/drawing/2014/main" id="{DF944A6B-196A-487F-BE9E-424E82B1356F}"/>
              </a:ext>
            </a:extLst>
          </p:cNvPr>
          <p:cNvCxnSpPr/>
          <p:nvPr/>
        </p:nvCxnSpPr>
        <p:spPr>
          <a:xfrm>
            <a:off x="2793490" y="2377440"/>
            <a:ext cx="2499360" cy="247904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0032451-3D01-4A69-BF4B-AB2FBC0FC564}"/>
              </a:ext>
            </a:extLst>
          </p:cNvPr>
          <p:cNvCxnSpPr>
            <a:cxnSpLocks/>
          </p:cNvCxnSpPr>
          <p:nvPr/>
        </p:nvCxnSpPr>
        <p:spPr>
          <a:xfrm flipV="1">
            <a:off x="2882080" y="1960358"/>
            <a:ext cx="2970954" cy="165290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9AA55DA-A5E6-440C-83B6-28945AD2F261}"/>
              </a:ext>
            </a:extLst>
          </p:cNvPr>
          <p:cNvCxnSpPr>
            <a:cxnSpLocks/>
          </p:cNvCxnSpPr>
          <p:nvPr/>
        </p:nvCxnSpPr>
        <p:spPr>
          <a:xfrm flipV="1">
            <a:off x="3276008" y="3613719"/>
            <a:ext cx="1686618" cy="129250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1490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1" name="Picture 10">
            <a:extLst>
              <a:ext uri="{FF2B5EF4-FFF2-40B4-BE49-F238E27FC236}">
                <a16:creationId xmlns:a16="http://schemas.microsoft.com/office/drawing/2014/main" id="{2881B662-1695-4ECA-97FA-F4D2550959D5}"/>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F7B87609-23E0-4C8E-A914-C2E474EAEE4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correct spelling to match the picture.</a:t>
            </a:r>
          </a:p>
        </p:txBody>
      </p:sp>
      <p:graphicFrame>
        <p:nvGraphicFramePr>
          <p:cNvPr id="13" name="Table 12">
            <a:extLst>
              <a:ext uri="{FF2B5EF4-FFF2-40B4-BE49-F238E27FC236}">
                <a16:creationId xmlns:a16="http://schemas.microsoft.com/office/drawing/2014/main" id="{18ED0AC1-857A-42A3-83A3-FB731B5D08BA}"/>
              </a:ext>
            </a:extLst>
          </p:cNvPr>
          <p:cNvGraphicFramePr>
            <a:graphicFrameLocks noGrp="1"/>
          </p:cNvGraphicFramePr>
          <p:nvPr>
            <p:extLst>
              <p:ext uri="{D42A27DB-BD31-4B8C-83A1-F6EECF244321}">
                <p14:modId xmlns:p14="http://schemas.microsoft.com/office/powerpoint/2010/main" val="1555058769"/>
              </p:ext>
            </p:extLst>
          </p:nvPr>
        </p:nvGraphicFramePr>
        <p:xfrm>
          <a:off x="1805940" y="3937878"/>
          <a:ext cx="5532120" cy="1341120"/>
        </p:xfrm>
        <a:graphic>
          <a:graphicData uri="http://schemas.openxmlformats.org/drawingml/2006/table">
            <a:tbl>
              <a:tblPr firstRow="1" bandRow="1">
                <a:tableStyleId>{2D5ABB26-0587-4C30-8999-92F81FD0307C}</a:tableStyleId>
              </a:tblPr>
              <a:tblGrid>
                <a:gridCol w="2766060">
                  <a:extLst>
                    <a:ext uri="{9D8B030D-6E8A-4147-A177-3AD203B41FA5}">
                      <a16:colId xmlns:a16="http://schemas.microsoft.com/office/drawing/2014/main" val="2339145354"/>
                    </a:ext>
                  </a:extLst>
                </a:gridCol>
                <a:gridCol w="2766060">
                  <a:extLst>
                    <a:ext uri="{9D8B030D-6E8A-4147-A177-3AD203B41FA5}">
                      <a16:colId xmlns:a16="http://schemas.microsoft.com/office/drawing/2014/main" val="1951801915"/>
                    </a:ext>
                  </a:extLst>
                </a:gridCol>
              </a:tblGrid>
              <a:tr h="656966">
                <a:tc>
                  <a:txBody>
                    <a:bodyPr/>
                    <a:lstStyle/>
                    <a:p>
                      <a:pPr algn="ctr"/>
                      <a:r>
                        <a:rPr lang="en-GB" sz="4400" b="1" dirty="0" err="1">
                          <a:latin typeface="Century Gothic" panose="020B0502020202020204" pitchFamily="34" charset="0"/>
                        </a:rPr>
                        <a:t>foxess</a:t>
                      </a:r>
                      <a:endParaRPr lang="en-GB" sz="4400" b="1" dirty="0">
                        <a:latin typeface="Century Gothic" panose="020B0502020202020204" pitchFamily="34" charset="0"/>
                      </a:endParaRPr>
                    </a:p>
                  </a:txBody>
                  <a:tcPr marL="0" marR="0" marT="0" marB="0" anchor="ctr"/>
                </a:tc>
                <a:tc>
                  <a:txBody>
                    <a:bodyPr/>
                    <a:lstStyle/>
                    <a:p>
                      <a:pPr algn="ctr"/>
                      <a:r>
                        <a:rPr lang="en-GB" sz="4400" b="1" dirty="0">
                          <a:latin typeface="Century Gothic" panose="020B0502020202020204" pitchFamily="34" charset="0"/>
                        </a:rPr>
                        <a:t>fox</a:t>
                      </a:r>
                    </a:p>
                  </a:txBody>
                  <a:tcPr marL="0" marR="0" marT="0" marB="0" anchor="ctr"/>
                </a:tc>
                <a:extLst>
                  <a:ext uri="{0D108BD9-81ED-4DB2-BD59-A6C34878D82A}">
                    <a16:rowId xmlns:a16="http://schemas.microsoft.com/office/drawing/2014/main" val="1180176470"/>
                  </a:ext>
                </a:extLst>
              </a:tr>
              <a:tr h="656966">
                <a:tc>
                  <a:txBody>
                    <a:bodyPr/>
                    <a:lstStyle/>
                    <a:p>
                      <a:pPr algn="ctr"/>
                      <a:r>
                        <a:rPr lang="en-GB" sz="4400" b="1" dirty="0" err="1">
                          <a:latin typeface="Century Gothic" panose="020B0502020202020204" pitchFamily="34" charset="0"/>
                        </a:rPr>
                        <a:t>foxs</a:t>
                      </a:r>
                      <a:endParaRPr lang="en-GB" sz="4400" b="1" dirty="0">
                        <a:latin typeface="Century Gothic" panose="020B0502020202020204" pitchFamily="34" charset="0"/>
                      </a:endParaRPr>
                    </a:p>
                  </a:txBody>
                  <a:tcPr marL="0" marR="0" marT="0" marB="0" anchor="ctr"/>
                </a:tc>
                <a:tc>
                  <a:txBody>
                    <a:bodyPr/>
                    <a:lstStyle/>
                    <a:p>
                      <a:pPr algn="ctr"/>
                      <a:r>
                        <a:rPr lang="en-GB" sz="4400" b="1" dirty="0">
                          <a:latin typeface="Century Gothic" panose="020B0502020202020204" pitchFamily="34" charset="0"/>
                        </a:rPr>
                        <a:t>foxes</a:t>
                      </a:r>
                    </a:p>
                  </a:txBody>
                  <a:tcPr marL="0" marR="0" marT="0" marB="0" anchor="ctr"/>
                </a:tc>
                <a:extLst>
                  <a:ext uri="{0D108BD9-81ED-4DB2-BD59-A6C34878D82A}">
                    <a16:rowId xmlns:a16="http://schemas.microsoft.com/office/drawing/2014/main" val="2339771394"/>
                  </a:ext>
                </a:extLst>
              </a:tr>
            </a:tbl>
          </a:graphicData>
        </a:graphic>
      </p:graphicFrame>
    </p:spTree>
    <p:extLst>
      <p:ext uri="{BB962C8B-B14F-4D97-AF65-F5344CB8AC3E}">
        <p14:creationId xmlns:p14="http://schemas.microsoft.com/office/powerpoint/2010/main" val="113483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1" name="Picture 10">
            <a:extLst>
              <a:ext uri="{FF2B5EF4-FFF2-40B4-BE49-F238E27FC236}">
                <a16:creationId xmlns:a16="http://schemas.microsoft.com/office/drawing/2014/main" id="{2881B662-1695-4ECA-97FA-F4D2550959D5}"/>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F7B87609-23E0-4C8E-A914-C2E474EAEE4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correct spelling to match the picture.</a:t>
            </a:r>
          </a:p>
        </p:txBody>
      </p:sp>
      <p:graphicFrame>
        <p:nvGraphicFramePr>
          <p:cNvPr id="8" name="Table 7">
            <a:extLst>
              <a:ext uri="{FF2B5EF4-FFF2-40B4-BE49-F238E27FC236}">
                <a16:creationId xmlns:a16="http://schemas.microsoft.com/office/drawing/2014/main" id="{A582BCDB-5C01-44F8-824E-29B2198F4DE5}"/>
              </a:ext>
            </a:extLst>
          </p:cNvPr>
          <p:cNvGraphicFramePr>
            <a:graphicFrameLocks noGrp="1"/>
          </p:cNvGraphicFramePr>
          <p:nvPr>
            <p:extLst>
              <p:ext uri="{D42A27DB-BD31-4B8C-83A1-F6EECF244321}">
                <p14:modId xmlns:p14="http://schemas.microsoft.com/office/powerpoint/2010/main" val="1355299611"/>
              </p:ext>
            </p:extLst>
          </p:nvPr>
        </p:nvGraphicFramePr>
        <p:xfrm>
          <a:off x="1805940" y="3937878"/>
          <a:ext cx="5532120" cy="1341120"/>
        </p:xfrm>
        <a:graphic>
          <a:graphicData uri="http://schemas.openxmlformats.org/drawingml/2006/table">
            <a:tbl>
              <a:tblPr firstRow="1" bandRow="1">
                <a:tableStyleId>{2D5ABB26-0587-4C30-8999-92F81FD0307C}</a:tableStyleId>
              </a:tblPr>
              <a:tblGrid>
                <a:gridCol w="2766060">
                  <a:extLst>
                    <a:ext uri="{9D8B030D-6E8A-4147-A177-3AD203B41FA5}">
                      <a16:colId xmlns:a16="http://schemas.microsoft.com/office/drawing/2014/main" val="2339145354"/>
                    </a:ext>
                  </a:extLst>
                </a:gridCol>
                <a:gridCol w="2766060">
                  <a:extLst>
                    <a:ext uri="{9D8B030D-6E8A-4147-A177-3AD203B41FA5}">
                      <a16:colId xmlns:a16="http://schemas.microsoft.com/office/drawing/2014/main" val="1951801915"/>
                    </a:ext>
                  </a:extLst>
                </a:gridCol>
              </a:tblGrid>
              <a:tr h="656966">
                <a:tc>
                  <a:txBody>
                    <a:bodyPr/>
                    <a:lstStyle/>
                    <a:p>
                      <a:pPr algn="ctr"/>
                      <a:r>
                        <a:rPr lang="en-GB" sz="4400" b="1" dirty="0" err="1">
                          <a:solidFill>
                            <a:schemeClr val="bg1">
                              <a:lumMod val="50000"/>
                            </a:schemeClr>
                          </a:solidFill>
                          <a:latin typeface="Century Gothic" panose="020B0502020202020204" pitchFamily="34" charset="0"/>
                        </a:rPr>
                        <a:t>foxess</a:t>
                      </a:r>
                      <a:endParaRPr lang="en-GB" sz="4400" b="1" dirty="0">
                        <a:solidFill>
                          <a:schemeClr val="bg1">
                            <a:lumMod val="50000"/>
                          </a:schemeClr>
                        </a:solidFill>
                        <a:latin typeface="Century Gothic" panose="020B0502020202020204" pitchFamily="34" charset="0"/>
                      </a:endParaRPr>
                    </a:p>
                  </a:txBody>
                  <a:tcPr marL="0" marR="0" marT="0" marB="0" anchor="ctr"/>
                </a:tc>
                <a:tc>
                  <a:txBody>
                    <a:bodyPr/>
                    <a:lstStyle/>
                    <a:p>
                      <a:pPr algn="ctr"/>
                      <a:r>
                        <a:rPr lang="en-GB" sz="4400" b="1" dirty="0">
                          <a:solidFill>
                            <a:schemeClr val="bg1">
                              <a:lumMod val="50000"/>
                            </a:schemeClr>
                          </a:solidFill>
                          <a:latin typeface="Century Gothic" panose="020B0502020202020204" pitchFamily="34" charset="0"/>
                        </a:rPr>
                        <a:t>fox</a:t>
                      </a:r>
                    </a:p>
                  </a:txBody>
                  <a:tcPr marL="0" marR="0" marT="0" marB="0" anchor="ctr"/>
                </a:tc>
                <a:extLst>
                  <a:ext uri="{0D108BD9-81ED-4DB2-BD59-A6C34878D82A}">
                    <a16:rowId xmlns:a16="http://schemas.microsoft.com/office/drawing/2014/main" val="1180176470"/>
                  </a:ext>
                </a:extLst>
              </a:tr>
              <a:tr h="656966">
                <a:tc>
                  <a:txBody>
                    <a:bodyPr/>
                    <a:lstStyle/>
                    <a:p>
                      <a:pPr algn="ctr"/>
                      <a:r>
                        <a:rPr lang="en-GB" sz="4400" b="1" dirty="0" err="1">
                          <a:solidFill>
                            <a:schemeClr val="bg1">
                              <a:lumMod val="50000"/>
                            </a:schemeClr>
                          </a:solidFill>
                          <a:latin typeface="Century Gothic" panose="020B0502020202020204" pitchFamily="34" charset="0"/>
                        </a:rPr>
                        <a:t>foxs</a:t>
                      </a:r>
                      <a:endParaRPr lang="en-GB" sz="4400" b="1" dirty="0">
                        <a:solidFill>
                          <a:schemeClr val="bg1">
                            <a:lumMod val="50000"/>
                          </a:schemeClr>
                        </a:solidFill>
                        <a:latin typeface="Century Gothic" panose="020B0502020202020204" pitchFamily="34" charset="0"/>
                      </a:endParaRPr>
                    </a:p>
                  </a:txBody>
                  <a:tcPr marL="0" marR="0" marT="0" marB="0" anchor="ctr"/>
                </a:tc>
                <a:tc>
                  <a:txBody>
                    <a:bodyPr/>
                    <a:lstStyle/>
                    <a:p>
                      <a:pPr algn="ctr"/>
                      <a:r>
                        <a:rPr lang="en-GB" sz="4400" b="1" dirty="0">
                          <a:solidFill>
                            <a:srgbClr val="FF0000"/>
                          </a:solidFill>
                          <a:latin typeface="Century Gothic" panose="020B0502020202020204" pitchFamily="34" charset="0"/>
                        </a:rPr>
                        <a:t>foxes</a:t>
                      </a:r>
                    </a:p>
                  </a:txBody>
                  <a:tcPr marL="0" marR="0" marT="0" marB="0" anchor="ctr"/>
                </a:tc>
                <a:extLst>
                  <a:ext uri="{0D108BD9-81ED-4DB2-BD59-A6C34878D82A}">
                    <a16:rowId xmlns:a16="http://schemas.microsoft.com/office/drawing/2014/main" val="2339771394"/>
                  </a:ext>
                </a:extLst>
              </a:tr>
            </a:tbl>
          </a:graphicData>
        </a:graphic>
      </p:graphicFrame>
      <p:sp>
        <p:nvSpPr>
          <p:cNvPr id="9" name="Oval 8">
            <a:extLst>
              <a:ext uri="{FF2B5EF4-FFF2-40B4-BE49-F238E27FC236}">
                <a16:creationId xmlns:a16="http://schemas.microsoft.com/office/drawing/2014/main" id="{6E6342A4-D59B-4616-ABC6-B9BD0CC4BDF5}"/>
              </a:ext>
            </a:extLst>
          </p:cNvPr>
          <p:cNvSpPr/>
          <p:nvPr/>
        </p:nvSpPr>
        <p:spPr>
          <a:xfrm>
            <a:off x="5109769" y="4548203"/>
            <a:ext cx="1647342" cy="84730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5591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5" name="Picture 14">
            <a:extLst>
              <a:ext uri="{FF2B5EF4-FFF2-40B4-BE49-F238E27FC236}">
                <a16:creationId xmlns:a16="http://schemas.microsoft.com/office/drawing/2014/main" id="{F0EEC340-DB2F-4A8E-8DBA-2E72193895AB}"/>
              </a:ext>
            </a:extLst>
          </p:cNvPr>
          <p:cNvPicPr>
            <a:picLocks noChangeAspect="1"/>
          </p:cNvPicPr>
          <p:nvPr/>
        </p:nvPicPr>
        <p:blipFill>
          <a:blip r:embed="rId3"/>
          <a:stretch>
            <a:fillRect/>
          </a:stretch>
        </p:blipFill>
        <p:spPr>
          <a:xfrm>
            <a:off x="115438" y="143658"/>
            <a:ext cx="8913124" cy="6322100"/>
          </a:xfrm>
          <a:prstGeom prst="rect">
            <a:avLst/>
          </a:prstGeom>
        </p:spPr>
      </p:pic>
      <p:sp>
        <p:nvSpPr>
          <p:cNvPr id="20" name="Rectangle 19">
            <a:extLst>
              <a:ext uri="{FF2B5EF4-FFF2-40B4-BE49-F238E27FC236}">
                <a16:creationId xmlns:a16="http://schemas.microsoft.com/office/drawing/2014/main" id="{BE9DBB67-2E12-464E-98B9-1142AB4503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word below is spelt correctly.</a:t>
            </a:r>
          </a:p>
        </p:txBody>
      </p:sp>
      <p:sp>
        <p:nvSpPr>
          <p:cNvPr id="22" name="Rounded Rectangle 14">
            <a:extLst>
              <a:ext uri="{FF2B5EF4-FFF2-40B4-BE49-F238E27FC236}">
                <a16:creationId xmlns:a16="http://schemas.microsoft.com/office/drawing/2014/main" id="{F9DAA990-2D50-493B-84D8-1413471A2207}"/>
              </a:ext>
            </a:extLst>
          </p:cNvPr>
          <p:cNvSpPr/>
          <p:nvPr/>
        </p:nvSpPr>
        <p:spPr>
          <a:xfrm>
            <a:off x="2576561" y="4172677"/>
            <a:ext cx="3990879" cy="892013"/>
          </a:xfrm>
          <a:prstGeom prst="roundRect">
            <a:avLst/>
          </a:prstGeom>
          <a:solidFill>
            <a:schemeClr val="bg1"/>
          </a:solidFill>
          <a:ln w="5715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4400" b="1" dirty="0" err="1">
                <a:latin typeface="Century Gothic" panose="020B0502020202020204" pitchFamily="34" charset="0"/>
              </a:rPr>
              <a:t>busss</a:t>
            </a:r>
            <a:endParaRPr lang="en-US" sz="4400" b="1" dirty="0">
              <a:latin typeface="Century Gothic" panose="020B0502020202020204" pitchFamily="34" charset="0"/>
            </a:endParaRPr>
          </a:p>
        </p:txBody>
      </p:sp>
    </p:spTree>
    <p:extLst>
      <p:ext uri="{BB962C8B-B14F-4D97-AF65-F5344CB8AC3E}">
        <p14:creationId xmlns:p14="http://schemas.microsoft.com/office/powerpoint/2010/main" val="2202592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5" name="Picture 14">
            <a:extLst>
              <a:ext uri="{FF2B5EF4-FFF2-40B4-BE49-F238E27FC236}">
                <a16:creationId xmlns:a16="http://schemas.microsoft.com/office/drawing/2014/main" id="{F0EEC340-DB2F-4A8E-8DBA-2E72193895AB}"/>
              </a:ext>
            </a:extLst>
          </p:cNvPr>
          <p:cNvPicPr>
            <a:picLocks noChangeAspect="1"/>
          </p:cNvPicPr>
          <p:nvPr/>
        </p:nvPicPr>
        <p:blipFill>
          <a:blip r:embed="rId3"/>
          <a:stretch>
            <a:fillRect/>
          </a:stretch>
        </p:blipFill>
        <p:spPr>
          <a:xfrm>
            <a:off x="115438" y="143658"/>
            <a:ext cx="8913124" cy="6322100"/>
          </a:xfrm>
          <a:prstGeom prst="rect">
            <a:avLst/>
          </a:prstGeom>
        </p:spPr>
      </p:pic>
      <p:sp>
        <p:nvSpPr>
          <p:cNvPr id="20" name="Rectangle 19">
            <a:extLst>
              <a:ext uri="{FF2B5EF4-FFF2-40B4-BE49-F238E27FC236}">
                <a16:creationId xmlns:a16="http://schemas.microsoft.com/office/drawing/2014/main" id="{BE9DBB67-2E12-464E-98B9-1142AB4503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word below is spelt correctly.</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rgbClr val="FF0000"/>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False, it should be ‘buses’.</a:t>
            </a:r>
          </a:p>
        </p:txBody>
      </p:sp>
      <p:sp>
        <p:nvSpPr>
          <p:cNvPr id="22" name="Rounded Rectangle 14">
            <a:extLst>
              <a:ext uri="{FF2B5EF4-FFF2-40B4-BE49-F238E27FC236}">
                <a16:creationId xmlns:a16="http://schemas.microsoft.com/office/drawing/2014/main" id="{F9DAA990-2D50-493B-84D8-1413471A2207}"/>
              </a:ext>
            </a:extLst>
          </p:cNvPr>
          <p:cNvSpPr/>
          <p:nvPr/>
        </p:nvSpPr>
        <p:spPr>
          <a:xfrm>
            <a:off x="2576561" y="4172677"/>
            <a:ext cx="3990879" cy="892013"/>
          </a:xfrm>
          <a:prstGeom prst="roundRect">
            <a:avLst/>
          </a:prstGeom>
          <a:solidFill>
            <a:schemeClr val="bg1"/>
          </a:solidFill>
          <a:ln w="5715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4400" b="1" dirty="0" err="1">
                <a:latin typeface="Century Gothic" panose="020B0502020202020204" pitchFamily="34" charset="0"/>
              </a:rPr>
              <a:t>busss</a:t>
            </a:r>
            <a:endParaRPr lang="en-US" sz="4400" b="1" dirty="0">
              <a:latin typeface="Century Gothic" panose="020B0502020202020204" pitchFamily="34" charset="0"/>
            </a:endParaRPr>
          </a:p>
        </p:txBody>
      </p:sp>
    </p:spTree>
    <p:extLst>
      <p:ext uri="{BB962C8B-B14F-4D97-AF65-F5344CB8AC3E}">
        <p14:creationId xmlns:p14="http://schemas.microsoft.com/office/powerpoint/2010/main" val="1315825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Sort these words into the table.</a:t>
            </a:r>
          </a:p>
        </p:txBody>
      </p:sp>
      <p:grpSp>
        <p:nvGrpSpPr>
          <p:cNvPr id="22" name="Group 21">
            <a:extLst>
              <a:ext uri="{FF2B5EF4-FFF2-40B4-BE49-F238E27FC236}">
                <a16:creationId xmlns:a16="http://schemas.microsoft.com/office/drawing/2014/main" id="{3DAF3031-CDBE-4DF1-A877-4437FF651146}"/>
              </a:ext>
            </a:extLst>
          </p:cNvPr>
          <p:cNvGrpSpPr/>
          <p:nvPr/>
        </p:nvGrpSpPr>
        <p:grpSpPr>
          <a:xfrm>
            <a:off x="1289380" y="1402623"/>
            <a:ext cx="6565240" cy="3351563"/>
            <a:chOff x="1859091" y="1319746"/>
            <a:chExt cx="5425818" cy="2518078"/>
          </a:xfrm>
        </p:grpSpPr>
        <p:sp>
          <p:nvSpPr>
            <p:cNvPr id="23" name="Oval 22">
              <a:extLst>
                <a:ext uri="{FF2B5EF4-FFF2-40B4-BE49-F238E27FC236}">
                  <a16:creationId xmlns:a16="http://schemas.microsoft.com/office/drawing/2014/main" id="{C496E4AB-5BEA-448C-A392-3AE1F56221C5}"/>
                </a:ext>
              </a:extLst>
            </p:cNvPr>
            <p:cNvSpPr/>
            <p:nvPr/>
          </p:nvSpPr>
          <p:spPr>
            <a:xfrm>
              <a:off x="1859091" y="1446756"/>
              <a:ext cx="2638987" cy="2391068"/>
            </a:xfrm>
            <a:prstGeom prst="ellipse">
              <a:avLst/>
            </a:prstGeom>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a:latin typeface="Century Gothic" panose="020B0502020202020204" pitchFamily="34" charset="0"/>
              </a:endParaRPr>
            </a:p>
          </p:txBody>
        </p:sp>
        <p:sp>
          <p:nvSpPr>
            <p:cNvPr id="24" name="Oval 23">
              <a:extLst>
                <a:ext uri="{FF2B5EF4-FFF2-40B4-BE49-F238E27FC236}">
                  <a16:creationId xmlns:a16="http://schemas.microsoft.com/office/drawing/2014/main" id="{0C070408-8B79-4856-858F-FA8749A0852E}"/>
                </a:ext>
              </a:extLst>
            </p:cNvPr>
            <p:cNvSpPr/>
            <p:nvPr/>
          </p:nvSpPr>
          <p:spPr>
            <a:xfrm>
              <a:off x="4645922" y="1446755"/>
              <a:ext cx="2638987" cy="2391068"/>
            </a:xfrm>
            <a:prstGeom prst="ellipse">
              <a:avLst/>
            </a:prstGeom>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a:latin typeface="Century Gothic" panose="020B0502020202020204" pitchFamily="34" charset="0"/>
              </a:endParaRPr>
            </a:p>
          </p:txBody>
        </p:sp>
        <p:sp>
          <p:nvSpPr>
            <p:cNvPr id="25" name="Rounded Rectangle 8">
              <a:extLst>
                <a:ext uri="{FF2B5EF4-FFF2-40B4-BE49-F238E27FC236}">
                  <a16:creationId xmlns:a16="http://schemas.microsoft.com/office/drawing/2014/main" id="{B608FDB3-BD28-40B4-86C4-ECCE6E327E31}"/>
                </a:ext>
              </a:extLst>
            </p:cNvPr>
            <p:cNvSpPr/>
            <p:nvPr/>
          </p:nvSpPr>
          <p:spPr>
            <a:xfrm>
              <a:off x="2226460" y="1324460"/>
              <a:ext cx="1771427" cy="578985"/>
            </a:xfrm>
            <a:prstGeom prst="roundRect">
              <a:avLst/>
            </a:prstGeom>
            <a:solidFill>
              <a:schemeClr val="bg1"/>
            </a:solidFill>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correct use of -</a:t>
              </a:r>
              <a:r>
                <a:rPr lang="en-US" sz="2000" b="1" dirty="0" err="1">
                  <a:latin typeface="Century Gothic" panose="020B0502020202020204" pitchFamily="34" charset="0"/>
                </a:rPr>
                <a:t>es</a:t>
              </a:r>
              <a:endParaRPr lang="en-US" sz="2000" b="1" dirty="0">
                <a:latin typeface="Century Gothic" panose="020B0502020202020204" pitchFamily="34" charset="0"/>
              </a:endParaRPr>
            </a:p>
          </p:txBody>
        </p:sp>
        <p:sp>
          <p:nvSpPr>
            <p:cNvPr id="26" name="Rounded Rectangle 35">
              <a:extLst>
                <a:ext uri="{FF2B5EF4-FFF2-40B4-BE49-F238E27FC236}">
                  <a16:creationId xmlns:a16="http://schemas.microsoft.com/office/drawing/2014/main" id="{4C9BC1A9-C937-4334-AB05-F3CAAAABC598}"/>
                </a:ext>
              </a:extLst>
            </p:cNvPr>
            <p:cNvSpPr/>
            <p:nvPr/>
          </p:nvSpPr>
          <p:spPr>
            <a:xfrm>
              <a:off x="5079701" y="1319746"/>
              <a:ext cx="1771427" cy="578985"/>
            </a:xfrm>
            <a:prstGeom prst="roundRect">
              <a:avLst/>
            </a:prstGeom>
            <a:solidFill>
              <a:schemeClr val="bg1"/>
            </a:solidFill>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incorrect use of -</a:t>
              </a:r>
              <a:r>
                <a:rPr lang="en-US" sz="2000" b="1" dirty="0" err="1">
                  <a:latin typeface="Century Gothic" panose="020B0502020202020204" pitchFamily="34" charset="0"/>
                </a:rPr>
                <a:t>es</a:t>
              </a:r>
              <a:endParaRPr lang="en-US" sz="2000" b="1" dirty="0">
                <a:latin typeface="Century Gothic" panose="020B0502020202020204" pitchFamily="34" charset="0"/>
              </a:endParaRPr>
            </a:p>
          </p:txBody>
        </p:sp>
      </p:grpSp>
      <p:graphicFrame>
        <p:nvGraphicFramePr>
          <p:cNvPr id="2" name="Table 1">
            <a:extLst>
              <a:ext uri="{FF2B5EF4-FFF2-40B4-BE49-F238E27FC236}">
                <a16:creationId xmlns:a16="http://schemas.microsoft.com/office/drawing/2014/main" id="{353FB625-C140-4422-9350-A75ED26437E4}"/>
              </a:ext>
            </a:extLst>
          </p:cNvPr>
          <p:cNvGraphicFramePr>
            <a:graphicFrameLocks noGrp="1"/>
          </p:cNvGraphicFramePr>
          <p:nvPr>
            <p:extLst>
              <p:ext uri="{D42A27DB-BD31-4B8C-83A1-F6EECF244321}">
                <p14:modId xmlns:p14="http://schemas.microsoft.com/office/powerpoint/2010/main" val="1725131717"/>
              </p:ext>
            </p:extLst>
          </p:nvPr>
        </p:nvGraphicFramePr>
        <p:xfrm>
          <a:off x="883920" y="4955722"/>
          <a:ext cx="7376160" cy="1218772"/>
        </p:xfrm>
        <a:graphic>
          <a:graphicData uri="http://schemas.openxmlformats.org/drawingml/2006/table">
            <a:tbl>
              <a:tblPr firstRow="1" bandRow="1">
                <a:tableStyleId>{5940675A-B579-460E-94D1-54222C63F5DA}</a:tableStyleId>
              </a:tblPr>
              <a:tblGrid>
                <a:gridCol w="2458720">
                  <a:extLst>
                    <a:ext uri="{9D8B030D-6E8A-4147-A177-3AD203B41FA5}">
                      <a16:colId xmlns:a16="http://schemas.microsoft.com/office/drawing/2014/main" val="70660591"/>
                    </a:ext>
                  </a:extLst>
                </a:gridCol>
                <a:gridCol w="2458720">
                  <a:extLst>
                    <a:ext uri="{9D8B030D-6E8A-4147-A177-3AD203B41FA5}">
                      <a16:colId xmlns:a16="http://schemas.microsoft.com/office/drawing/2014/main" val="1602587136"/>
                    </a:ext>
                  </a:extLst>
                </a:gridCol>
                <a:gridCol w="2458720">
                  <a:extLst>
                    <a:ext uri="{9D8B030D-6E8A-4147-A177-3AD203B41FA5}">
                      <a16:colId xmlns:a16="http://schemas.microsoft.com/office/drawing/2014/main" val="2696570900"/>
                    </a:ext>
                  </a:extLst>
                </a:gridCol>
              </a:tblGrid>
              <a:tr h="493588">
                <a:tc>
                  <a:txBody>
                    <a:bodyPr/>
                    <a:lstStyle/>
                    <a:p>
                      <a:pPr algn="ctr"/>
                      <a:r>
                        <a:rPr lang="en-GB" sz="3200" b="1" dirty="0">
                          <a:latin typeface="Century Gothic" panose="020B0502020202020204" pitchFamily="34" charset="0"/>
                        </a:rPr>
                        <a:t>pitches</a:t>
                      </a:r>
                    </a:p>
                  </a:txBody>
                  <a:tcPr marL="110642" marR="110642" marT="60853" marB="60853"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err="1">
                          <a:latin typeface="Century Gothic" panose="020B0502020202020204" pitchFamily="34" charset="0"/>
                        </a:rPr>
                        <a:t>pilles</a:t>
                      </a:r>
                      <a:endParaRPr lang="en-GB" sz="3200" b="1" dirty="0">
                        <a:latin typeface="Century Gothic" panose="020B0502020202020204" pitchFamily="34" charset="0"/>
                      </a:endParaRPr>
                    </a:p>
                  </a:txBody>
                  <a:tcPr marL="110642" marR="110642" marT="60853" marB="60853"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err="1">
                          <a:latin typeface="Century Gothic" panose="020B0502020202020204" pitchFamily="34" charset="0"/>
                        </a:rPr>
                        <a:t>bookes</a:t>
                      </a:r>
                      <a:endParaRPr lang="en-GB" sz="3200" b="1" dirty="0">
                        <a:latin typeface="Century Gothic" panose="020B0502020202020204" pitchFamily="34" charset="0"/>
                      </a:endParaRPr>
                    </a:p>
                  </a:txBody>
                  <a:tcPr marL="110642" marR="110642" marT="60853" marB="60853"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6181462"/>
                  </a:ext>
                </a:extLst>
              </a:tr>
              <a:tr h="493588">
                <a:tc>
                  <a:txBody>
                    <a:bodyPr/>
                    <a:lstStyle/>
                    <a:p>
                      <a:pPr algn="ctr"/>
                      <a:r>
                        <a:rPr lang="en-GB" sz="3200" b="1" dirty="0" err="1">
                          <a:latin typeface="Century Gothic" panose="020B0502020202020204" pitchFamily="34" charset="0"/>
                        </a:rPr>
                        <a:t>toyes</a:t>
                      </a:r>
                      <a:endParaRPr lang="en-GB" sz="3200" b="1" dirty="0">
                        <a:latin typeface="Century Gothic" panose="020B0502020202020204" pitchFamily="34" charset="0"/>
                      </a:endParaRPr>
                    </a:p>
                  </a:txBody>
                  <a:tcPr marL="110642" marR="110642" marT="60853" marB="60853"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sixes</a:t>
                      </a:r>
                    </a:p>
                  </a:txBody>
                  <a:tcPr marL="110642" marR="110642" marT="60853" marB="60853"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classes</a:t>
                      </a:r>
                    </a:p>
                  </a:txBody>
                  <a:tcPr marL="110642" marR="110642" marT="60853" marB="60853"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39203896"/>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Sort these words into the table.</a:t>
            </a:r>
          </a:p>
        </p:txBody>
      </p:sp>
      <p:grpSp>
        <p:nvGrpSpPr>
          <p:cNvPr id="3" name="Group 2">
            <a:extLst>
              <a:ext uri="{FF2B5EF4-FFF2-40B4-BE49-F238E27FC236}">
                <a16:creationId xmlns:a16="http://schemas.microsoft.com/office/drawing/2014/main" id="{2245DF11-FA06-4B58-86E8-6231EB4036E8}"/>
              </a:ext>
            </a:extLst>
          </p:cNvPr>
          <p:cNvGrpSpPr/>
          <p:nvPr/>
        </p:nvGrpSpPr>
        <p:grpSpPr>
          <a:xfrm>
            <a:off x="1289380" y="1402623"/>
            <a:ext cx="6565240" cy="3351563"/>
            <a:chOff x="1859091" y="1319746"/>
            <a:chExt cx="5425818" cy="2518078"/>
          </a:xfrm>
        </p:grpSpPr>
        <p:sp>
          <p:nvSpPr>
            <p:cNvPr id="13" name="Oval 12">
              <a:extLst>
                <a:ext uri="{FF2B5EF4-FFF2-40B4-BE49-F238E27FC236}">
                  <a16:creationId xmlns:a16="http://schemas.microsoft.com/office/drawing/2014/main" id="{E74E3484-8B26-4E36-B31B-F748C0B34DB3}"/>
                </a:ext>
              </a:extLst>
            </p:cNvPr>
            <p:cNvSpPr/>
            <p:nvPr/>
          </p:nvSpPr>
          <p:spPr>
            <a:xfrm>
              <a:off x="1859091" y="1446756"/>
              <a:ext cx="2638987" cy="2391068"/>
            </a:xfrm>
            <a:prstGeom prst="ellipse">
              <a:avLst/>
            </a:prstGeom>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a:latin typeface="Century Gothic" panose="020B0502020202020204" pitchFamily="34" charset="0"/>
              </a:endParaRPr>
            </a:p>
          </p:txBody>
        </p:sp>
        <p:sp>
          <p:nvSpPr>
            <p:cNvPr id="14" name="Oval 13">
              <a:extLst>
                <a:ext uri="{FF2B5EF4-FFF2-40B4-BE49-F238E27FC236}">
                  <a16:creationId xmlns:a16="http://schemas.microsoft.com/office/drawing/2014/main" id="{C360B3B5-9515-4DFE-9C99-F613CFD741D4}"/>
                </a:ext>
              </a:extLst>
            </p:cNvPr>
            <p:cNvSpPr/>
            <p:nvPr/>
          </p:nvSpPr>
          <p:spPr>
            <a:xfrm>
              <a:off x="4645922" y="1446755"/>
              <a:ext cx="2638987" cy="2391068"/>
            </a:xfrm>
            <a:prstGeom prst="ellipse">
              <a:avLst/>
            </a:prstGeom>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b="1">
                <a:latin typeface="Century Gothic" panose="020B0502020202020204" pitchFamily="34" charset="0"/>
              </a:endParaRPr>
            </a:p>
          </p:txBody>
        </p:sp>
        <p:sp>
          <p:nvSpPr>
            <p:cNvPr id="15" name="Rounded Rectangle 8">
              <a:extLst>
                <a:ext uri="{FF2B5EF4-FFF2-40B4-BE49-F238E27FC236}">
                  <a16:creationId xmlns:a16="http://schemas.microsoft.com/office/drawing/2014/main" id="{E9A3AFFE-02AE-4AEB-B88F-E4F1F98C611A}"/>
                </a:ext>
              </a:extLst>
            </p:cNvPr>
            <p:cNvSpPr/>
            <p:nvPr/>
          </p:nvSpPr>
          <p:spPr>
            <a:xfrm>
              <a:off x="2226460" y="1324460"/>
              <a:ext cx="1771427" cy="578985"/>
            </a:xfrm>
            <a:prstGeom prst="roundRect">
              <a:avLst/>
            </a:prstGeom>
            <a:solidFill>
              <a:schemeClr val="bg1"/>
            </a:solidFill>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correct use of -</a:t>
              </a:r>
              <a:r>
                <a:rPr lang="en-US" sz="2000" b="1" dirty="0" err="1">
                  <a:latin typeface="Century Gothic" panose="020B0502020202020204" pitchFamily="34" charset="0"/>
                </a:rPr>
                <a:t>es</a:t>
              </a:r>
              <a:endParaRPr lang="en-US" sz="2000" b="1" dirty="0">
                <a:latin typeface="Century Gothic" panose="020B0502020202020204" pitchFamily="34" charset="0"/>
              </a:endParaRPr>
            </a:p>
          </p:txBody>
        </p:sp>
        <p:sp>
          <p:nvSpPr>
            <p:cNvPr id="20" name="Rounded Rectangle 35">
              <a:extLst>
                <a:ext uri="{FF2B5EF4-FFF2-40B4-BE49-F238E27FC236}">
                  <a16:creationId xmlns:a16="http://schemas.microsoft.com/office/drawing/2014/main" id="{51A4C774-3F04-4252-8C1D-84EAB5A2A289}"/>
                </a:ext>
              </a:extLst>
            </p:cNvPr>
            <p:cNvSpPr/>
            <p:nvPr/>
          </p:nvSpPr>
          <p:spPr>
            <a:xfrm>
              <a:off x="5079701" y="1319746"/>
              <a:ext cx="1771427" cy="578985"/>
            </a:xfrm>
            <a:prstGeom prst="roundRect">
              <a:avLst/>
            </a:prstGeom>
            <a:solidFill>
              <a:schemeClr val="bg1"/>
            </a:solidFill>
            <a:ln w="38100">
              <a:solidFill>
                <a:srgbClr val="FF9933"/>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incorrect use of -</a:t>
              </a:r>
              <a:r>
                <a:rPr lang="en-US" sz="2000" b="1" dirty="0" err="1">
                  <a:latin typeface="Century Gothic" panose="020B0502020202020204" pitchFamily="34" charset="0"/>
                </a:rPr>
                <a:t>es</a:t>
              </a:r>
              <a:endParaRPr lang="en-US" sz="2000" b="1" dirty="0">
                <a:latin typeface="Century Gothic" panose="020B0502020202020204" pitchFamily="34" charset="0"/>
              </a:endParaRPr>
            </a:p>
          </p:txBody>
        </p:sp>
        <p:sp>
          <p:nvSpPr>
            <p:cNvPr id="7" name="TextBox 6">
              <a:extLst>
                <a:ext uri="{FF2B5EF4-FFF2-40B4-BE49-F238E27FC236}">
                  <a16:creationId xmlns:a16="http://schemas.microsoft.com/office/drawing/2014/main" id="{BE674B05-7443-43BC-A686-48FB7324C46B}"/>
                </a:ext>
              </a:extLst>
            </p:cNvPr>
            <p:cNvSpPr txBox="1"/>
            <p:nvPr/>
          </p:nvSpPr>
          <p:spPr>
            <a:xfrm>
              <a:off x="5199411" y="2427409"/>
              <a:ext cx="1532009" cy="492443"/>
            </a:xfrm>
            <a:prstGeom prst="rect">
              <a:avLst/>
            </a:prstGeom>
            <a:noFill/>
            <a:ln w="38100">
              <a:noFill/>
            </a:ln>
          </p:spPr>
          <p:txBody>
            <a:bodyPr wrap="square" lIns="0" tIns="0" rIns="0" bIns="0" rtlCol="0" anchor="ctr">
              <a:spAutoFit/>
            </a:bodyPr>
            <a:lstStyle/>
            <a:p>
              <a:pPr algn="ctr"/>
              <a:r>
                <a:rPr lang="en-GB" sz="3200" b="1" dirty="0">
                  <a:solidFill>
                    <a:srgbClr val="FF0000"/>
                  </a:solidFill>
                  <a:latin typeface="Century Gothic" panose="020B0502020202020204" pitchFamily="34" charset="0"/>
                </a:rPr>
                <a:t>bookes</a:t>
              </a:r>
            </a:p>
          </p:txBody>
        </p:sp>
        <p:sp>
          <p:nvSpPr>
            <p:cNvPr id="8" name="TextBox 7">
              <a:extLst>
                <a:ext uri="{FF2B5EF4-FFF2-40B4-BE49-F238E27FC236}">
                  <a16:creationId xmlns:a16="http://schemas.microsoft.com/office/drawing/2014/main" id="{ADBB1CD5-A83D-4A88-AFAA-1A3113F0F755}"/>
                </a:ext>
              </a:extLst>
            </p:cNvPr>
            <p:cNvSpPr txBox="1"/>
            <p:nvPr/>
          </p:nvSpPr>
          <p:spPr>
            <a:xfrm>
              <a:off x="2412580" y="2879916"/>
              <a:ext cx="1532009" cy="505402"/>
            </a:xfrm>
            <a:prstGeom prst="rect">
              <a:avLst/>
            </a:prstGeom>
            <a:noFill/>
            <a:ln w="38100">
              <a:noFill/>
            </a:ln>
          </p:spPr>
          <p:txBody>
            <a:bodyPr wrap="square" lIns="0" tIns="0" rIns="0" bIns="0" rtlCol="0" anchor="ctr">
              <a:spAutoFit/>
            </a:bodyPr>
            <a:lstStyle/>
            <a:p>
              <a:pPr algn="ctr"/>
              <a:r>
                <a:rPr lang="en-GB" sz="3200" b="1" dirty="0">
                  <a:solidFill>
                    <a:srgbClr val="FF0000"/>
                  </a:solidFill>
                  <a:latin typeface="Century Gothic" panose="020B0502020202020204" pitchFamily="34" charset="0"/>
                </a:rPr>
                <a:t>pitches</a:t>
              </a:r>
            </a:p>
          </p:txBody>
        </p:sp>
        <p:sp>
          <p:nvSpPr>
            <p:cNvPr id="9" name="TextBox 8">
              <a:extLst>
                <a:ext uri="{FF2B5EF4-FFF2-40B4-BE49-F238E27FC236}">
                  <a16:creationId xmlns:a16="http://schemas.microsoft.com/office/drawing/2014/main" id="{7AEB9522-F9F2-4BE8-8C99-3F5D49F09520}"/>
                </a:ext>
              </a:extLst>
            </p:cNvPr>
            <p:cNvSpPr txBox="1"/>
            <p:nvPr/>
          </p:nvSpPr>
          <p:spPr>
            <a:xfrm>
              <a:off x="5269048" y="2879916"/>
              <a:ext cx="1392735" cy="492443"/>
            </a:xfrm>
            <a:prstGeom prst="rect">
              <a:avLst/>
            </a:prstGeom>
            <a:noFill/>
            <a:ln w="38100">
              <a:noFill/>
            </a:ln>
          </p:spPr>
          <p:txBody>
            <a:bodyPr wrap="square" lIns="0" tIns="0" rIns="0" bIns="0" rtlCol="0" anchor="ctr">
              <a:spAutoFit/>
            </a:bodyPr>
            <a:lstStyle/>
            <a:p>
              <a:pPr algn="ctr"/>
              <a:r>
                <a:rPr lang="en-GB" sz="3200" b="1" dirty="0">
                  <a:solidFill>
                    <a:srgbClr val="FF0000"/>
                  </a:solidFill>
                  <a:latin typeface="Century Gothic" panose="020B0502020202020204" pitchFamily="34" charset="0"/>
                </a:rPr>
                <a:t>toyes</a:t>
              </a:r>
            </a:p>
          </p:txBody>
        </p:sp>
        <p:sp>
          <p:nvSpPr>
            <p:cNvPr id="10" name="TextBox 9">
              <a:extLst>
                <a:ext uri="{FF2B5EF4-FFF2-40B4-BE49-F238E27FC236}">
                  <a16:creationId xmlns:a16="http://schemas.microsoft.com/office/drawing/2014/main" id="{E8A71E09-A0E8-4645-8865-B71309060903}"/>
                </a:ext>
              </a:extLst>
            </p:cNvPr>
            <p:cNvSpPr txBox="1"/>
            <p:nvPr/>
          </p:nvSpPr>
          <p:spPr>
            <a:xfrm>
              <a:off x="5389905" y="1974901"/>
              <a:ext cx="1151021" cy="492443"/>
            </a:xfrm>
            <a:prstGeom prst="rect">
              <a:avLst/>
            </a:prstGeom>
            <a:noFill/>
            <a:ln w="38100">
              <a:noFill/>
            </a:ln>
          </p:spPr>
          <p:txBody>
            <a:bodyPr wrap="square" lIns="0" tIns="0" rIns="0" bIns="0" rtlCol="0" anchor="ctr">
              <a:spAutoFit/>
            </a:bodyPr>
            <a:lstStyle/>
            <a:p>
              <a:pPr algn="ctr"/>
              <a:r>
                <a:rPr lang="en-GB" sz="3200" b="1" dirty="0">
                  <a:solidFill>
                    <a:srgbClr val="FF0000"/>
                  </a:solidFill>
                  <a:latin typeface="Century Gothic" panose="020B0502020202020204" pitchFamily="34" charset="0"/>
                </a:rPr>
                <a:t>pilles</a:t>
              </a:r>
            </a:p>
          </p:txBody>
        </p:sp>
        <p:sp>
          <p:nvSpPr>
            <p:cNvPr id="11" name="TextBox 10">
              <a:extLst>
                <a:ext uri="{FF2B5EF4-FFF2-40B4-BE49-F238E27FC236}">
                  <a16:creationId xmlns:a16="http://schemas.microsoft.com/office/drawing/2014/main" id="{1E45826B-1ECA-4C52-968D-1196EA443803}"/>
                </a:ext>
              </a:extLst>
            </p:cNvPr>
            <p:cNvSpPr txBox="1"/>
            <p:nvPr/>
          </p:nvSpPr>
          <p:spPr>
            <a:xfrm>
              <a:off x="2412580" y="1961942"/>
              <a:ext cx="1532009" cy="505402"/>
            </a:xfrm>
            <a:prstGeom prst="rect">
              <a:avLst/>
            </a:prstGeom>
            <a:noFill/>
            <a:ln w="38100">
              <a:noFill/>
            </a:ln>
          </p:spPr>
          <p:txBody>
            <a:bodyPr wrap="square" lIns="0" tIns="0" rIns="0" bIns="0" rtlCol="0" anchor="ctr">
              <a:spAutoFit/>
            </a:bodyPr>
            <a:lstStyle/>
            <a:p>
              <a:pPr algn="ctr"/>
              <a:r>
                <a:rPr lang="en-GB" sz="3200" b="1" dirty="0">
                  <a:solidFill>
                    <a:srgbClr val="FF0000"/>
                  </a:solidFill>
                  <a:latin typeface="Century Gothic" panose="020B0502020202020204" pitchFamily="34" charset="0"/>
                </a:rPr>
                <a:t>classes</a:t>
              </a:r>
            </a:p>
          </p:txBody>
        </p:sp>
        <p:sp>
          <p:nvSpPr>
            <p:cNvPr id="21" name="TextBox 20">
              <a:extLst>
                <a:ext uri="{FF2B5EF4-FFF2-40B4-BE49-F238E27FC236}">
                  <a16:creationId xmlns:a16="http://schemas.microsoft.com/office/drawing/2014/main" id="{CB192C03-22DE-46E0-91FA-5699E1361744}"/>
                </a:ext>
              </a:extLst>
            </p:cNvPr>
            <p:cNvSpPr txBox="1"/>
            <p:nvPr/>
          </p:nvSpPr>
          <p:spPr>
            <a:xfrm>
              <a:off x="2655393" y="2427409"/>
              <a:ext cx="1046383" cy="492443"/>
            </a:xfrm>
            <a:prstGeom prst="rect">
              <a:avLst/>
            </a:prstGeom>
            <a:noFill/>
            <a:ln w="38100">
              <a:noFill/>
            </a:ln>
          </p:spPr>
          <p:txBody>
            <a:bodyPr wrap="square" lIns="0" tIns="0" rIns="0" bIns="0" rtlCol="0" anchor="ctr">
              <a:spAutoFit/>
            </a:bodyPr>
            <a:lstStyle/>
            <a:p>
              <a:pPr algn="ctr"/>
              <a:r>
                <a:rPr lang="en-GB" sz="3200" b="1" dirty="0">
                  <a:solidFill>
                    <a:srgbClr val="FF0000"/>
                  </a:solidFill>
                  <a:latin typeface="Century Gothic" panose="020B0502020202020204" pitchFamily="34" charset="0"/>
                </a:rPr>
                <a:t>sixes</a:t>
              </a:r>
            </a:p>
          </p:txBody>
        </p:sp>
      </p:grpSp>
    </p:spTree>
    <p:extLst>
      <p:ext uri="{BB962C8B-B14F-4D97-AF65-F5344CB8AC3E}">
        <p14:creationId xmlns:p14="http://schemas.microsoft.com/office/powerpoint/2010/main" val="3078734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the first sentence to complete the second sentence.</a:t>
            </a:r>
          </a:p>
          <a:p>
            <a:pPr lvl="0" defTabSz="685800">
              <a:defRPr/>
            </a:pPr>
            <a:endParaRPr lang="en-GB" b="1" dirty="0">
              <a:solidFill>
                <a:schemeClr val="tx1"/>
              </a:solidFill>
              <a:latin typeface="Century Gothic" panose="020B0502020202020204" pitchFamily="34" charset="0"/>
            </a:endParaRPr>
          </a:p>
          <a:p>
            <a:pPr lvl="0" defTabSz="685800">
              <a:defRPr/>
            </a:pPr>
            <a:endParaRPr lang="en-GB" b="1" dirty="0">
              <a:solidFill>
                <a:schemeClr val="tx1"/>
              </a:solidFill>
              <a:latin typeface="Century Gothic" panose="020B0502020202020204" pitchFamily="34" charset="0"/>
              <a:sym typeface="Wingdings" panose="05000000000000000000" pitchFamily="2" charset="2"/>
            </a:endParaRPr>
          </a:p>
          <a:p>
            <a:pPr lvl="0" defTabSz="685800">
              <a:lnSpc>
                <a:spcPct val="150000"/>
              </a:lnSpc>
              <a:defRPr/>
            </a:pPr>
            <a:r>
              <a:rPr lang="en-GB" sz="3200" b="1" dirty="0">
                <a:solidFill>
                  <a:schemeClr val="tx1"/>
                </a:solidFill>
                <a:latin typeface="Century Gothic" panose="020B0502020202020204" pitchFamily="34" charset="0"/>
                <a:sym typeface="Wingdings" panose="05000000000000000000" pitchFamily="2" charset="2"/>
              </a:rPr>
              <a:t>My gran gives me a kiss on the top of my head.</a:t>
            </a:r>
          </a:p>
          <a:p>
            <a:pPr lvl="0" defTabSz="685800">
              <a:lnSpc>
                <a:spcPct val="150000"/>
              </a:lnSpc>
              <a:defRPr/>
            </a:pPr>
            <a:endParaRPr lang="en-GB" sz="3200" b="1" dirty="0">
              <a:solidFill>
                <a:schemeClr val="tx1"/>
              </a:solidFill>
              <a:latin typeface="Century Gothic" panose="020B0502020202020204" pitchFamily="34" charset="0"/>
              <a:sym typeface="Wingdings" panose="05000000000000000000" pitchFamily="2" charset="2"/>
            </a:endParaRPr>
          </a:p>
          <a:p>
            <a:pPr lvl="0" defTabSz="685800">
              <a:lnSpc>
                <a:spcPct val="150000"/>
              </a:lnSpc>
              <a:defRPr/>
            </a:pPr>
            <a:r>
              <a:rPr lang="en-GB" sz="3200" b="1" dirty="0">
                <a:solidFill>
                  <a:schemeClr val="tx1"/>
                </a:solidFill>
                <a:latin typeface="Century Gothic" panose="020B0502020202020204" pitchFamily="34" charset="0"/>
                <a:sym typeface="Wingdings" panose="05000000000000000000" pitchFamily="2" charset="2"/>
              </a:rPr>
              <a:t>My gran gives me lots of </a:t>
            </a:r>
            <a:r>
              <a:rPr lang="en-GB" sz="3200" b="1" spc="-300" dirty="0">
                <a:solidFill>
                  <a:schemeClr val="tx1"/>
                </a:solidFill>
                <a:latin typeface="Century Gothic" panose="020B0502020202020204" pitchFamily="34" charset="0"/>
                <a:sym typeface="Wingdings" panose="05000000000000000000" pitchFamily="2" charset="2"/>
              </a:rPr>
              <a:t>______________ </a:t>
            </a:r>
            <a:r>
              <a:rPr lang="en-GB" sz="3200" b="1" dirty="0">
                <a:solidFill>
                  <a:schemeClr val="tx1"/>
                </a:solidFill>
                <a:latin typeface="Century Gothic" panose="020B0502020202020204" pitchFamily="34" charset="0"/>
                <a:sym typeface="Wingdings" panose="05000000000000000000" pitchFamily="2" charset="2"/>
              </a:rPr>
              <a:t> on the top of my head.</a:t>
            </a:r>
            <a:endParaRPr lang="en-GB" sz="2800" b="1" dirty="0">
              <a:solidFill>
                <a:schemeClr val="tx1"/>
              </a:solidFill>
              <a:latin typeface="Century Gothic" panose="020B0502020202020204" pitchFamily="34" charset="0"/>
              <a:sym typeface="Wingdings" panose="05000000000000000000" pitchFamily="2" charset="2"/>
            </a:endParaRPr>
          </a:p>
        </p:txBody>
      </p:sp>
    </p:spTree>
    <p:extLst>
      <p:ext uri="{BB962C8B-B14F-4D97-AF65-F5344CB8AC3E}">
        <p14:creationId xmlns:p14="http://schemas.microsoft.com/office/powerpoint/2010/main" val="883442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the first sentence to complete the second sentence.</a:t>
            </a:r>
          </a:p>
          <a:p>
            <a:pPr lvl="0" defTabSz="685800">
              <a:defRPr/>
            </a:pPr>
            <a:endParaRPr lang="en-GB" b="1" dirty="0">
              <a:solidFill>
                <a:schemeClr val="tx1"/>
              </a:solidFill>
              <a:latin typeface="Century Gothic" panose="020B0502020202020204" pitchFamily="34" charset="0"/>
            </a:endParaRPr>
          </a:p>
          <a:p>
            <a:pPr lvl="0" defTabSz="685800">
              <a:defRPr/>
            </a:pPr>
            <a:endParaRPr lang="en-GB" b="1" dirty="0">
              <a:solidFill>
                <a:schemeClr val="tx1"/>
              </a:solidFill>
              <a:latin typeface="Century Gothic" panose="020B0502020202020204" pitchFamily="34" charset="0"/>
              <a:sym typeface="Wingdings" panose="05000000000000000000" pitchFamily="2" charset="2"/>
            </a:endParaRPr>
          </a:p>
          <a:p>
            <a:pPr lvl="0" defTabSz="685800">
              <a:lnSpc>
                <a:spcPct val="150000"/>
              </a:lnSpc>
              <a:defRPr/>
            </a:pPr>
            <a:r>
              <a:rPr lang="en-GB" sz="3200" b="1" dirty="0">
                <a:solidFill>
                  <a:schemeClr val="tx1"/>
                </a:solidFill>
                <a:latin typeface="Century Gothic" panose="020B0502020202020204" pitchFamily="34" charset="0"/>
                <a:sym typeface="Wingdings" panose="05000000000000000000" pitchFamily="2" charset="2"/>
              </a:rPr>
              <a:t>My gran gives me a kiss on the top of my head.</a:t>
            </a:r>
          </a:p>
          <a:p>
            <a:pPr lvl="0" defTabSz="685800">
              <a:lnSpc>
                <a:spcPct val="150000"/>
              </a:lnSpc>
              <a:defRPr/>
            </a:pPr>
            <a:endParaRPr lang="en-GB" sz="3200" b="1" dirty="0">
              <a:solidFill>
                <a:schemeClr val="tx1"/>
              </a:solidFill>
              <a:latin typeface="Century Gothic" panose="020B0502020202020204" pitchFamily="34" charset="0"/>
              <a:sym typeface="Wingdings" panose="05000000000000000000" pitchFamily="2" charset="2"/>
            </a:endParaRPr>
          </a:p>
          <a:p>
            <a:pPr lvl="0" defTabSz="685800">
              <a:lnSpc>
                <a:spcPct val="150000"/>
              </a:lnSpc>
              <a:defRPr/>
            </a:pPr>
            <a:r>
              <a:rPr lang="en-GB" sz="3200" b="1" dirty="0">
                <a:solidFill>
                  <a:schemeClr val="tx1"/>
                </a:solidFill>
                <a:latin typeface="Century Gothic" panose="020B0502020202020204" pitchFamily="34" charset="0"/>
                <a:sym typeface="Wingdings" panose="05000000000000000000" pitchFamily="2" charset="2"/>
              </a:rPr>
              <a:t>My gran gives me lots of </a:t>
            </a:r>
            <a:r>
              <a:rPr lang="en-GB" sz="3200" b="1" spc="-300" dirty="0">
                <a:solidFill>
                  <a:schemeClr val="tx1"/>
                </a:solidFill>
                <a:latin typeface="Century Gothic" panose="020B0502020202020204" pitchFamily="34" charset="0"/>
                <a:sym typeface="Wingdings" panose="05000000000000000000" pitchFamily="2" charset="2"/>
              </a:rPr>
              <a:t>______________ </a:t>
            </a:r>
            <a:r>
              <a:rPr lang="en-GB" sz="3200" b="1" dirty="0">
                <a:solidFill>
                  <a:schemeClr val="tx1"/>
                </a:solidFill>
                <a:latin typeface="Century Gothic" panose="020B0502020202020204" pitchFamily="34" charset="0"/>
                <a:sym typeface="Wingdings" panose="05000000000000000000" pitchFamily="2" charset="2"/>
              </a:rPr>
              <a:t> on the top of my head.</a:t>
            </a:r>
            <a:endParaRPr lang="en-GB" sz="2800" b="1" dirty="0">
              <a:solidFill>
                <a:schemeClr val="tx1"/>
              </a:solidFill>
              <a:latin typeface="Century Gothic" panose="020B0502020202020204" pitchFamily="34" charset="0"/>
              <a:sym typeface="Wingdings" panose="05000000000000000000" pitchFamily="2" charset="2"/>
            </a:endParaRPr>
          </a:p>
        </p:txBody>
      </p:sp>
      <p:sp>
        <p:nvSpPr>
          <p:cNvPr id="6" name="TextBox 5">
            <a:extLst>
              <a:ext uri="{FF2B5EF4-FFF2-40B4-BE49-F238E27FC236}">
                <a16:creationId xmlns:a16="http://schemas.microsoft.com/office/drawing/2014/main" id="{6E453D64-26A9-42A4-864E-78D69CD84A77}"/>
              </a:ext>
            </a:extLst>
          </p:cNvPr>
          <p:cNvSpPr txBox="1"/>
          <p:nvPr/>
        </p:nvSpPr>
        <p:spPr>
          <a:xfrm>
            <a:off x="5526473" y="4068132"/>
            <a:ext cx="1853731" cy="492443"/>
          </a:xfrm>
          <a:prstGeom prst="rect">
            <a:avLst/>
          </a:prstGeom>
          <a:noFill/>
          <a:ln w="38100">
            <a:noFill/>
          </a:ln>
        </p:spPr>
        <p:txBody>
          <a:bodyPr wrap="square" lIns="0" tIns="0" rIns="0" bIns="0" rtlCol="0" anchor="ctr">
            <a:spAutoFit/>
          </a:bodyPr>
          <a:lstStyle/>
          <a:p>
            <a:pPr algn="ctr"/>
            <a:r>
              <a:rPr lang="en-GB" sz="3200" b="1" dirty="0">
                <a:solidFill>
                  <a:srgbClr val="FF0000"/>
                </a:solidFill>
                <a:latin typeface="Century Gothic" panose="020B0502020202020204" pitchFamily="34" charset="0"/>
              </a:rPr>
              <a:t>kisses</a:t>
            </a:r>
          </a:p>
        </p:txBody>
      </p:sp>
    </p:spTree>
    <p:extLst>
      <p:ext uri="{BB962C8B-B14F-4D97-AF65-F5344CB8AC3E}">
        <p14:creationId xmlns:p14="http://schemas.microsoft.com/office/powerpoint/2010/main" val="2071529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0" name="Picture 9">
            <a:extLst>
              <a:ext uri="{FF2B5EF4-FFF2-40B4-BE49-F238E27FC236}">
                <a16:creationId xmlns:a16="http://schemas.microsoft.com/office/drawing/2014/main" id="{02E31424-9025-4D0A-95D7-80A12AD85351}"/>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1F60EB14-6C9A-4F04-AFDE-33DC370FD9F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Kiran has written a word to match the picture below, but she has made a mistake. </a:t>
            </a:r>
          </a:p>
          <a:p>
            <a:pPr lvl="0" defTabSz="514350">
              <a:defRPr/>
            </a:pPr>
            <a:r>
              <a:rPr lang="en-GB" sz="2400" b="1" dirty="0">
                <a:solidFill>
                  <a:schemeClr val="tx1"/>
                </a:solidFill>
                <a:latin typeface="Century Gothic" panose="020B0502020202020204" pitchFamily="34" charset="0"/>
              </a:rPr>
              <a:t> </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dirty="0">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                                        </a:t>
            </a:r>
            <a:r>
              <a:rPr lang="en-GB" sz="3600" b="1" dirty="0" err="1">
                <a:solidFill>
                  <a:schemeClr val="tx1"/>
                </a:solidFill>
                <a:latin typeface="Century Gothic" panose="020B0502020202020204" pitchFamily="34" charset="0"/>
              </a:rPr>
              <a:t>peachs</a:t>
            </a:r>
            <a:endParaRPr lang="en-GB" sz="28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what Kiran has done wrong and what she should have written.</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41027965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0" name="Picture 9">
            <a:extLst>
              <a:ext uri="{FF2B5EF4-FFF2-40B4-BE49-F238E27FC236}">
                <a16:creationId xmlns:a16="http://schemas.microsoft.com/office/drawing/2014/main" id="{02E31424-9025-4D0A-95D7-80A12AD85351}"/>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1F60EB14-6C9A-4F04-AFDE-33DC370FD9F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Kiran has written a word to match the picture below, but she has made a mistake. </a:t>
            </a:r>
          </a:p>
          <a:p>
            <a:pPr lvl="0" defTabSz="514350">
              <a:defRPr/>
            </a:pPr>
            <a:r>
              <a:rPr lang="en-GB" sz="2400" b="1" dirty="0">
                <a:solidFill>
                  <a:schemeClr val="tx1"/>
                </a:solidFill>
                <a:latin typeface="Century Gothic" panose="020B0502020202020204" pitchFamily="34" charset="0"/>
              </a:rPr>
              <a:t> </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dirty="0">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                                        </a:t>
            </a:r>
            <a:r>
              <a:rPr lang="en-GB" sz="3600" b="1" dirty="0" err="1">
                <a:solidFill>
                  <a:schemeClr val="tx1"/>
                </a:solidFill>
                <a:latin typeface="Century Gothic" panose="020B0502020202020204" pitchFamily="34" charset="0"/>
              </a:rPr>
              <a:t>peachs</a:t>
            </a:r>
            <a:endParaRPr lang="en-GB" sz="28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what Kiran has done wrong and what she should have written.</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Kiran has only added an ‘-s’, but…</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657729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0" name="Picture 9">
            <a:extLst>
              <a:ext uri="{FF2B5EF4-FFF2-40B4-BE49-F238E27FC236}">
                <a16:creationId xmlns:a16="http://schemas.microsoft.com/office/drawing/2014/main" id="{02E31424-9025-4D0A-95D7-80A12AD85351}"/>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1F60EB14-6C9A-4F04-AFDE-33DC370FD9F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Kiran has written a word to match the picture below, but she has made a mistake. </a:t>
            </a:r>
          </a:p>
          <a:p>
            <a:pPr lvl="0" defTabSz="514350">
              <a:defRPr/>
            </a:pPr>
            <a:r>
              <a:rPr lang="en-GB" sz="2400" b="1" dirty="0">
                <a:solidFill>
                  <a:schemeClr val="tx1"/>
                </a:solidFill>
                <a:latin typeface="Century Gothic" panose="020B0502020202020204" pitchFamily="34" charset="0"/>
              </a:rPr>
              <a:t> </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dirty="0">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                                        </a:t>
            </a:r>
            <a:r>
              <a:rPr lang="en-GB" sz="3600" b="1" dirty="0" err="1">
                <a:solidFill>
                  <a:schemeClr val="tx1"/>
                </a:solidFill>
                <a:latin typeface="Century Gothic" panose="020B0502020202020204" pitchFamily="34" charset="0"/>
              </a:rPr>
              <a:t>peachs</a:t>
            </a:r>
            <a:endParaRPr lang="en-GB" sz="28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what Kiran has done wrong and what she should have written.</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Kiran has only added an ‘-s’, but she should have added ‘-es’.</a:t>
            </a: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8231952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F65AE8F6-CE52-4550-9D7B-C73196E9F0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251</TotalTime>
  <Words>863</Words>
  <Application>Microsoft Office PowerPoint</Application>
  <PresentationFormat>On-screen Show (4:3)</PresentationFormat>
  <Paragraphs>215</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3</cp:revision>
  <dcterms:created xsi:type="dcterms:W3CDTF">2018-03-17T10:08:43Z</dcterms:created>
  <dcterms:modified xsi:type="dcterms:W3CDTF">2019-04-02T11:07:59Z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512">
    <vt:lpwstr>184</vt:lpwstr>
  </property>
</Properties>
</file>